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</p:sldMasterIdLst>
  <p:notesMasterIdLst>
    <p:notesMasterId r:id="rId9"/>
  </p:notesMasterIdLst>
  <p:sldIdLst>
    <p:sldId id="256" r:id="rId3"/>
    <p:sldId id="759" r:id="rId4"/>
    <p:sldId id="760" r:id="rId5"/>
    <p:sldId id="259" r:id="rId6"/>
    <p:sldId id="260" r:id="rId7"/>
    <p:sldId id="261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00" autoAdjust="0"/>
  </p:normalViewPr>
  <p:slideViewPr>
    <p:cSldViewPr snapToGrid="0">
      <p:cViewPr varScale="1">
        <p:scale>
          <a:sx n="85" d="100"/>
          <a:sy n="85" d="100"/>
        </p:scale>
        <p:origin x="11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B7F7F-21D3-4AB7-9A64-0308B376EFA9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76BD1-3FBB-4275-8784-DD2673190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5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76BD1-3FBB-4275-8784-DD26731904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2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0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5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1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4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-2195900" y="1489119"/>
            <a:ext cx="2195900" cy="2091870"/>
          </a:xfrm>
          <a:prstGeom prst="ellipse">
            <a:avLst/>
          </a:prstGeom>
          <a:blipFill dpi="0" rotWithShape="1">
            <a:blip r:embed="rId13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546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microsoft.com/office/2007/relationships/media" Target="../media/media4.mp4"/><Relationship Id="rId11" Type="http://schemas.openxmlformats.org/officeDocument/2006/relationships/image" Target="../media/image6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2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microsoft.com/office/2007/relationships/media" Target="../media/media4.mp4"/><Relationship Id="rId11" Type="http://schemas.openxmlformats.org/officeDocument/2006/relationships/image" Target="../media/image6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2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microsoft.com/office/2007/relationships/media" Target="../media/media4.mp4"/><Relationship Id="rId11" Type="http://schemas.openxmlformats.org/officeDocument/2006/relationships/image" Target="../media/image6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2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6.png"/><Relationship Id="rId17" Type="http://schemas.openxmlformats.org/officeDocument/2006/relationships/image" Target="../media/image12.png"/><Relationship Id="rId2" Type="http://schemas.microsoft.com/office/2007/relationships/media" Target="../media/media2.m4a"/><Relationship Id="rId16" Type="http://schemas.openxmlformats.org/officeDocument/2006/relationships/image" Target="../media/image11.png"/><Relationship Id="rId1" Type="http://schemas.openxmlformats.org/officeDocument/2006/relationships/tags" Target="../tags/tag9.xml"/><Relationship Id="rId6" Type="http://schemas.microsoft.com/office/2007/relationships/media" Target="../media/media4.mp4"/><Relationship Id="rId11" Type="http://schemas.openxmlformats.org/officeDocument/2006/relationships/notesSlide" Target="../notesSlides/notesSlide1.xml"/><Relationship Id="rId5" Type="http://schemas.microsoft.com/office/2007/relationships/media" Target="../media/media3.m4a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9.png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p3"/><Relationship Id="rId7" Type="http://schemas.openxmlformats.org/officeDocument/2006/relationships/image" Target="../media/image15.sv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918455" y="1124975"/>
            <a:ext cx="1055636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690446" y="3051624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53260" y="3314649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630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057241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B.603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119837" y="5057241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C.60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80569" y="1308693"/>
            <a:ext cx="903086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56197" y="3307424"/>
              <a:ext cx="34725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68228" y="4816548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77143" y="5079012"/>
              <a:ext cx="27842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68228" y="2975818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754101" y="5068127"/>
              <a:ext cx="27058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10 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918856" y="1001486"/>
            <a:ext cx="635725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055905" y="3114961"/>
            <a:ext cx="4038600" cy="1368075"/>
            <a:chOff x="995681" y="1463333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995681" y="146333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030191" y="177737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100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152611" y="4852372"/>
            <a:ext cx="4038600" cy="1368075"/>
            <a:chOff x="915741" y="4031705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915741" y="4031705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1853856" y="4476862"/>
              <a:ext cx="2850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101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343822" y="4852372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716485" y="5144327"/>
              <a:ext cx="27652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102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3344" y="1306286"/>
            <a:ext cx="760911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77C0241-FA9B-E9B8-2986-A715324AFE99}"/>
                    </a:ext>
                  </a:extLst>
                </p:cNvPr>
                <p:cNvSpPr txBox="1"/>
                <p:nvPr/>
              </p:nvSpPr>
              <p:spPr>
                <a:xfrm>
                  <a:off x="2436287" y="3386559"/>
                  <a:ext cx="286505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600</m:t>
                      </m:r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77C0241-FA9B-E9B8-2986-A715324AF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6287" y="3386559"/>
                  <a:ext cx="2865055" cy="707886"/>
                </a:xfrm>
                <a:prstGeom prst="rect">
                  <a:avLst/>
                </a:prstGeom>
                <a:blipFill>
                  <a:blip r:embed="rId15"/>
                  <a:stretch>
                    <a:fillRect l="-7660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3113F8B-6B4B-C1D7-BF53-A94D06093D57}"/>
                    </a:ext>
                  </a:extLst>
                </p:cNvPr>
                <p:cNvSpPr txBox="1"/>
                <p:nvPr/>
              </p:nvSpPr>
              <p:spPr>
                <a:xfrm>
                  <a:off x="2436288" y="5166098"/>
                  <a:ext cx="2973912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lang="en-US" sz="4000" dirty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501</m:t>
                      </m:r>
                    </m:oMath>
                  </a14:m>
                  <a:endParaRPr lang="en-US" sz="4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3113F8B-6B4B-C1D7-BF53-A94D06093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6288" y="5166098"/>
                  <a:ext cx="2973912" cy="707886"/>
                </a:xfrm>
                <a:prstGeom prst="rect">
                  <a:avLst/>
                </a:prstGeom>
                <a:blipFill>
                  <a:blip r:embed="rId16"/>
                  <a:stretch>
                    <a:fillRect l="-7377" t="-15385" b="-35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09759C5-6BC7-3261-417E-BDC568C140E4}"/>
                    </a:ext>
                  </a:extLst>
                </p:cNvPr>
                <p:cNvSpPr txBox="1"/>
                <p:nvPr/>
              </p:nvSpPr>
              <p:spPr>
                <a:xfrm>
                  <a:off x="6999514" y="5187870"/>
                  <a:ext cx="2591040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lang="en-US" sz="4000" dirty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499</m:t>
                      </m:r>
                    </m:oMath>
                  </a14:m>
                  <a:endParaRPr lang="en-US" sz="4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09759C5-6BC7-3261-417E-BDC568C14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9514" y="5187870"/>
                  <a:ext cx="2591040" cy="707886"/>
                </a:xfrm>
                <a:prstGeom prst="rect">
                  <a:avLst/>
                </a:prstGeom>
                <a:blipFill>
                  <a:blip r:embed="rId17"/>
                  <a:stretch>
                    <a:fillRect l="-8235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677EF23-6E04-4589-A2B3-631D58925FB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gB{F8B65D41-6856-45FE-9996-140E2DCF763A}&quot;,&quot;C:\\Users\\TUYET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roc chơi rung chuông và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6A5888-1E3B-453D-BE68-B150975AD545}:2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3348B5-ECE4-41D4-BE3E-E1C4D0E9ED55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31D4B8-F29F-4C05-A64C-0684A8C36DC8}:7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B203CF-184E-4383-A628-D0893B936D97}:7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6F30AC-C774-4367-B383-4E5C56362590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F8810-F527-4C0D-9C9A-76FA9C714D11}:26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73</Words>
  <Application>Microsoft Office PowerPoint</Application>
  <PresentationFormat>Widescreen</PresentationFormat>
  <Paragraphs>18</Paragraphs>
  <Slides>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#9Slide02 Noi dung dai</vt:lpstr>
      <vt:lpstr>#9Slide02 Tieu de dai</vt:lpstr>
      <vt:lpstr>#9Slide03 IcielNovecento sans E</vt:lpstr>
      <vt:lpstr>Arial</vt:lpstr>
      <vt:lpstr>Calibri</vt:lpstr>
      <vt:lpstr>Cambria</vt:lpstr>
      <vt:lpstr>Cambria Math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Troc chơi rung chuông vàng</dc:title>
  <dc:creator>Thao Tran</dc:creator>
  <cp:lastModifiedBy>Administrator</cp:lastModifiedBy>
  <cp:revision>61</cp:revision>
  <dcterms:created xsi:type="dcterms:W3CDTF">2024-04-08T04:24:33Z</dcterms:created>
  <dcterms:modified xsi:type="dcterms:W3CDTF">2026-04-19T10:21:22Z</dcterms:modified>
</cp:coreProperties>
</file>