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addysGirl" panose="02000603000000000000" charset="0"/>
      <p:regular r:id="rId31"/>
    </p:embeddedFont>
    <p:embeddedFont>
      <p:font typeface="Handyman" panose="020B0604020202020204" charset="0"/>
      <p:regular r:id="rId32"/>
    </p:embeddedFont>
    <p:embeddedFont>
      <p:font typeface="Calibri (MS)" panose="020B0604020202020204" charset="0"/>
      <p:regular r:id="rId33"/>
    </p:embeddedFont>
    <p:embeddedFont>
      <p:font typeface="#9Slide07 HoneyCream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622" autoAdjust="0"/>
  </p:normalViewPr>
  <p:slideViewPr>
    <p:cSldViewPr>
      <p:cViewPr varScale="1">
        <p:scale>
          <a:sx n="50" d="100"/>
          <a:sy n="50" d="100"/>
        </p:scale>
        <p:origin x="10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C00C5-6441-44F9-9CEC-33FA8CFF9F23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134F-CC9A-4274-B899-B36DF905F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2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0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3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9.xml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8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5" Type="http://schemas.openxmlformats.org/officeDocument/2006/relationships/slide" Target="slide12.xml"/><Relationship Id="rId10" Type="http://schemas.openxmlformats.org/officeDocument/2006/relationships/image" Target="../media/image17.png"/><Relationship Id="rId19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76201"/>
            <a:ext cx="18618798" cy="390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4" y="0"/>
            <a:ext cx="3047762" cy="3047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442685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56 000 :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2" y="868026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560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1" y="291520"/>
            <a:ext cx="3156710" cy="283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57600" y="2324100"/>
            <a:ext cx="114300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mua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mực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56 000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Hỏi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bao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nhiêu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nghìn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 smtClean="0">
                <a:solidFill>
                  <a:srgbClr val="000000"/>
                </a:solidFill>
                <a:latin typeface="Calibri (MS)"/>
              </a:rPr>
              <a:t>?</a:t>
            </a:r>
            <a:endParaRPr lang="en-US" sz="6000" dirty="0">
              <a:solidFill>
                <a:srgbClr val="000000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124824"/>
            <a:ext cx="11430000" cy="12311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56 000 : 10 = 5 600 (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)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8" y="212046"/>
            <a:ext cx="2727508" cy="31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577696"/>
            <a:ext cx="114300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Calibri (MS)"/>
              </a:rPr>
              <a:t>165 000 : 100 : 10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7184"/>
            <a:ext cx="4387720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165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0" cy="2372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8982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45" y="-392536"/>
            <a:ext cx="7638950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3" y="1048577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056197"/>
            <a:ext cx="7108552" cy="226790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903"/>
              </p:ext>
            </p:extLst>
          </p:nvPr>
        </p:nvGraphicFramePr>
        <p:xfrm>
          <a:off x="914400" y="3162300"/>
          <a:ext cx="167335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83044749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8409253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963748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326853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577733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987879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158577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4 500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57 000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720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7593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24117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5139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45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44577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57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53800" y="4457700"/>
            <a:ext cx="123783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472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9957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35 000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37352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26 000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18857" y="3290332"/>
            <a:ext cx="8695663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a) 500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400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8 000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68669" y="3268306"/>
            <a:ext cx="8695663" cy="448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b) 80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 200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5 000 kg =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473" y="1189037"/>
            <a:ext cx="11924810" cy="2267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1961" y="5037923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40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66383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38920" y="4999823"/>
            <a:ext cx="54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86020" y="345694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3892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190500"/>
            <a:ext cx="20470845" cy="995260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516731"/>
            <a:ext cx="19750225" cy="9286832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075" y="2152144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a) 2 136 x 5 x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7470" y="2153793"/>
            <a:ext cx="5762035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b) 5 x 2 x 33 613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357" y="5905500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c) 2 x </a:t>
            </a:r>
            <a:r>
              <a:rPr lang="en-US" sz="6600" b="1" dirty="0" smtClean="0">
                <a:solidFill>
                  <a:schemeClr val="bg1"/>
                </a:solidFill>
              </a:rPr>
              <a:t>392 </a:t>
            </a:r>
            <a:r>
              <a:rPr lang="en-US" sz="6600" b="1" dirty="0">
                <a:solidFill>
                  <a:schemeClr val="bg1"/>
                </a:solidFill>
              </a:rPr>
              <a:t>x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7470" y="5905500"/>
            <a:ext cx="5762034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d) 5 x 3 598 x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483"/>
            <a:ext cx="18478578" cy="17801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413" y="3196619"/>
            <a:ext cx="50882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2 136 x (5 x 2)</a:t>
            </a:r>
          </a:p>
          <a:p>
            <a:r>
              <a:rPr lang="en-US" sz="6000" dirty="0" smtClean="0"/>
              <a:t>= 2 136 x 10</a:t>
            </a:r>
          </a:p>
          <a:p>
            <a:r>
              <a:rPr lang="en-US" sz="6000" dirty="0" smtClean="0"/>
              <a:t>= 21 360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9789032" y="3063269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33 613</a:t>
            </a:r>
          </a:p>
          <a:p>
            <a:r>
              <a:rPr lang="en-US" sz="6000" dirty="0" smtClean="0"/>
              <a:t>=     10    x 33 613 </a:t>
            </a:r>
          </a:p>
          <a:p>
            <a:r>
              <a:rPr lang="en-US" sz="6000" dirty="0" smtClean="0"/>
              <a:t>=        336 130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757241" y="6941241"/>
            <a:ext cx="45239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(2 x 5) x 392</a:t>
            </a:r>
          </a:p>
          <a:p>
            <a:r>
              <a:rPr lang="en-US" sz="6000" dirty="0" smtClean="0"/>
              <a:t>=     10 x 392</a:t>
            </a:r>
          </a:p>
          <a:p>
            <a:r>
              <a:rPr lang="en-US" sz="6000" dirty="0" smtClean="0"/>
              <a:t>=      3 920</a:t>
            </a:r>
            <a:endParaRPr lang="en-US" sz="6000" dirty="0"/>
          </a:p>
        </p:txBody>
      </p:sp>
      <p:sp>
        <p:nvSpPr>
          <p:cNvPr id="19" name="TextBox 18"/>
          <p:cNvSpPr txBox="1"/>
          <p:nvPr/>
        </p:nvSpPr>
        <p:spPr>
          <a:xfrm>
            <a:off x="9814860" y="6807891"/>
            <a:ext cx="5335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3 598</a:t>
            </a:r>
          </a:p>
          <a:p>
            <a:r>
              <a:rPr lang="en-US" sz="6000" dirty="0" smtClean="0"/>
              <a:t>=     10    x 3 598 </a:t>
            </a:r>
          </a:p>
          <a:p>
            <a:r>
              <a:rPr lang="en-US" sz="6000" dirty="0" smtClean="0"/>
              <a:t>=        35 980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44130" y="4518653"/>
            <a:ext cx="11065912" cy="5295720"/>
          </a:xfrm>
          <a:custGeom>
            <a:avLst/>
            <a:gdLst/>
            <a:ahLst/>
            <a:cxnLst/>
            <a:rect l="l" t="t" r="r" b="b"/>
            <a:pathLst>
              <a:path w="11065912" h="5295720">
                <a:moveTo>
                  <a:pt x="0" y="0"/>
                </a:moveTo>
                <a:lnTo>
                  <a:pt x="11065912" y="0"/>
                </a:lnTo>
                <a:lnTo>
                  <a:pt x="11065912" y="5295720"/>
                </a:lnTo>
                <a:lnTo>
                  <a:pt x="0" y="529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862" y="1167091"/>
            <a:ext cx="7126842" cy="22679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25000" y="2552700"/>
            <a:ext cx="5257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44130" y="3435000"/>
            <a:ext cx="24688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34400" y="3435000"/>
            <a:ext cx="6019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4130" y="4152900"/>
            <a:ext cx="96012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74620" y="4413110"/>
            <a:ext cx="7831799" cy="516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dùng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25 – 16 + 1 = 10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12 x 10 = 120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120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935" y="1221395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63" y="5585137"/>
            <a:ext cx="4487045" cy="4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4639788"/>
            <a:ext cx="5319185" cy="5359380"/>
          </a:xfrm>
          <a:custGeom>
            <a:avLst/>
            <a:gdLst/>
            <a:ahLst/>
            <a:cxnLst/>
            <a:rect l="l" t="t" r="r" b="b"/>
            <a:pathLst>
              <a:path w="5319185" h="5359380">
                <a:moveTo>
                  <a:pt x="0" y="0"/>
                </a:moveTo>
                <a:lnTo>
                  <a:pt x="5319185" y="0"/>
                </a:lnTo>
                <a:lnTo>
                  <a:pt x="5319185" y="5359380"/>
                </a:lnTo>
                <a:lnTo>
                  <a:pt x="0" y="535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>
                <a:solidFill>
                  <a:srgbClr val="5D2E1D"/>
                </a:solidFill>
                <a:latin typeface="Calibri (MS)"/>
              </a:rPr>
              <a:t>Trên đoạn đường dài 500 m. Cứ 10 m có một cột đèn. Biết cả hai đầu đoạn đường đều có cột đèn. Hỏi trên đoạn đường đó có bao nhiêu cột đèn?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3434" y="4274819"/>
            <a:ext cx="12779640" cy="601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500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500 : 10 = 50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 + 1 = 51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: 51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đèn</a:t>
            </a:r>
            <a:endParaRPr lang="en-US" sz="4799" b="1" i="1" dirty="0">
              <a:solidFill>
                <a:srgbClr val="5D2E1D"/>
              </a:solidFill>
              <a:latin typeface="Calibri (MS)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0622" y="910122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68" y="5905500"/>
            <a:ext cx="4781754" cy="423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14092" y="2697691"/>
            <a:ext cx="1364556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Sau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tiết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học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các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em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sẽ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330980" y="3616948"/>
            <a:ext cx="1082010" cy="10820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8540" y="3616948"/>
            <a:ext cx="1082010" cy="10820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68400" y="3616948"/>
            <a:ext cx="1082010" cy="108201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29259" y="5589233"/>
            <a:ext cx="421523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Vận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dụng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vào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các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bài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có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liên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quan</a:t>
            </a:r>
            <a:r>
              <a:rPr lang="en-US" sz="4600" dirty="0">
                <a:solidFill>
                  <a:srgbClr val="000000"/>
                </a:solidFill>
              </a:rPr>
              <a:t>.  </a:t>
            </a:r>
          </a:p>
          <a:p>
            <a:pPr marL="0" lvl="0" indent="0" algn="ctr">
              <a:lnSpc>
                <a:spcPts val="6000"/>
              </a:lnSpc>
            </a:pP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3618" y="3494378"/>
            <a:ext cx="61963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8530" y="3494378"/>
            <a:ext cx="862029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61" y="3494378"/>
            <a:ext cx="8320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1582" y="4965600"/>
            <a:ext cx="459564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Phát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triển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tư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duy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lập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luận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toán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quyết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vấn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đề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yêu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thích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môn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93610" y="4868963"/>
            <a:ext cx="466575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Củng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cố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kĩ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hiện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phép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nhân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với</a:t>
            </a:r>
            <a:r>
              <a:rPr lang="en-US" sz="4600" dirty="0">
                <a:solidFill>
                  <a:srgbClr val="000000"/>
                </a:solidFill>
              </a:rPr>
              <a:t> 10, 100, 1000,...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chia </a:t>
            </a:r>
            <a:r>
              <a:rPr lang="en-US" sz="4600" dirty="0" err="1">
                <a:solidFill>
                  <a:srgbClr val="000000"/>
                </a:solidFill>
              </a:rPr>
              <a:t>cho</a:t>
            </a:r>
            <a:r>
              <a:rPr lang="en-US" sz="4600" dirty="0">
                <a:solidFill>
                  <a:srgbClr val="000000"/>
                </a:solidFill>
              </a:rPr>
              <a:t> 10, 100, 1000,....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0" y="1135103"/>
            <a:ext cx="13717189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181100"/>
            <a:ext cx="13717189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62000" y="3828523"/>
            <a:ext cx="11576744" cy="6093976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Viết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thích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hợp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vào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chỗ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chấm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5 000 kg 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= ...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A. 5000				C. </a:t>
            </a: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50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B. 500				D. 5</a:t>
            </a:r>
          </a:p>
          <a:p>
            <a:pPr>
              <a:spcBef>
                <a:spcPct val="0"/>
              </a:spcBef>
            </a:pPr>
            <a:endParaRPr lang="en-US" sz="6600" dirty="0" smtClean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endParaRPr lang="en-US" sz="66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957399"/>
            <a:ext cx="8455885" cy="3395766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1918998" y="4124073"/>
            <a:ext cx="6553767" cy="61629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5943600" y="68961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677055" y="3764055"/>
            <a:ext cx="4610945" cy="6587065"/>
          </a:xfrm>
          <a:custGeom>
            <a:avLst/>
            <a:gdLst/>
            <a:ahLst/>
            <a:cxnLst/>
            <a:rect l="l" t="t" r="r" b="b"/>
            <a:pathLst>
              <a:path w="4610945" h="6587065">
                <a:moveTo>
                  <a:pt x="0" y="0"/>
                </a:moveTo>
                <a:lnTo>
                  <a:pt x="4610945" y="0"/>
                </a:lnTo>
                <a:lnTo>
                  <a:pt x="4610945" y="6587065"/>
                </a:lnTo>
                <a:lnTo>
                  <a:pt x="0" y="658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5066" y="3786915"/>
            <a:ext cx="1167687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5D2E1D"/>
                </a:solidFill>
                <a:latin typeface="Calibri (MS)"/>
              </a:rPr>
              <a:t>Tính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 2 002 000 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: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1 000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A.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200 200				B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200</a:t>
            </a: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C.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20 020				D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2 002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endParaRPr lang="en-US" sz="80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-1099240"/>
            <a:ext cx="8455885" cy="339576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97657" y="63627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57201" y="2977281"/>
            <a:ext cx="13411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Chọn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án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đúng</a:t>
            </a:r>
            <a:endParaRPr lang="en-US" sz="5400" b="1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2 500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lấy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ra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1/10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trong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còn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lại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3999" dirty="0" smtClean="0">
                <a:solidFill>
                  <a:srgbClr val="5D2E1D"/>
                </a:solidFill>
                <a:latin typeface="Calibri (MS)"/>
              </a:rPr>
              <a:t>			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A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2 250				B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250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			C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2 275				D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500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717916" y="5827805"/>
            <a:ext cx="5024445" cy="4459195"/>
          </a:xfrm>
          <a:custGeom>
            <a:avLst/>
            <a:gdLst/>
            <a:ahLst/>
            <a:cxnLst/>
            <a:rect l="l" t="t" r="r" b="b"/>
            <a:pathLst>
              <a:path w="5024445" h="4459195">
                <a:moveTo>
                  <a:pt x="0" y="0"/>
                </a:moveTo>
                <a:lnTo>
                  <a:pt x="5024445" y="0"/>
                </a:lnTo>
                <a:lnTo>
                  <a:pt x="5024445" y="4459195"/>
                </a:lnTo>
                <a:lnTo>
                  <a:pt x="0" y="4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2" y="-853500"/>
            <a:ext cx="8455885" cy="3395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95600" y="62865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47700"/>
            <a:ext cx="16070449" cy="418221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88" y="1037948"/>
            <a:ext cx="15863167" cy="108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0086"/>
            <a:ext cx="13144115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3" y="1109190"/>
            <a:ext cx="16716681" cy="1098594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11258708" y="6515324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856" y="3442253"/>
            <a:ext cx="8821677" cy="4651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6" y="1484954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2" y="1470739"/>
            <a:ext cx="4127350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2" y="1484954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4" y="4621931"/>
            <a:ext cx="4163929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7" y="4678130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4" y="4650030"/>
            <a:ext cx="4304149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587482"/>
            <a:ext cx="11430000" cy="317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mặt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trên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sân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rằng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dọc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tất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cả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như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vậy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22173"/>
            <a:ext cx="3920068" cy="2139881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3588246" y="6691185"/>
            <a:ext cx="11430000" cy="1077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25 x 10 = 250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sinh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154" y="225050"/>
            <a:ext cx="3641279" cy="370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969860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365 x 100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36 500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179" y="1044247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-523849"/>
            <a:ext cx="3926164" cy="429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754486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403 x 10 x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403 000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77" y="-939934"/>
            <a:ext cx="4249280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657</Words>
  <Application>Microsoft Office PowerPoint</Application>
  <PresentationFormat>Custom</PresentationFormat>
  <Paragraphs>108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DaddysGirl</vt:lpstr>
      <vt:lpstr>Handyman</vt:lpstr>
      <vt:lpstr>Arial</vt:lpstr>
      <vt:lpstr>Times New Roman</vt:lpstr>
      <vt:lpstr>Calibri (MS)</vt:lpstr>
      <vt:lpstr>#9Slide07 HoneyCream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T20_Luyentap(tr16)_MNT</dc:title>
  <dc:creator>ADMIN</dc:creator>
  <cp:lastModifiedBy>Administrator</cp:lastModifiedBy>
  <cp:revision>12</cp:revision>
  <dcterms:created xsi:type="dcterms:W3CDTF">2006-08-16T00:00:00Z</dcterms:created>
  <dcterms:modified xsi:type="dcterms:W3CDTF">2026-01-21T06:44:26Z</dcterms:modified>
  <dc:identifier>DAF2GTrqIKM</dc:identifier>
</cp:coreProperties>
</file>