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(MS)" panose="020B0604020202020204" charset="0"/>
      <p:regular r:id="rId16"/>
    </p:embeddedFont>
    <p:embeddedFont>
      <p:font typeface="#9Slide07 HoneyCream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622" autoAdjust="0"/>
  </p:normalViewPr>
  <p:slideViewPr>
    <p:cSldViewPr>
      <p:cViewPr varScale="1">
        <p:scale>
          <a:sx n="50" d="100"/>
          <a:sy n="50" d="100"/>
        </p:scale>
        <p:origin x="10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C00C5-6441-44F9-9CEC-33FA8CFF9F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9134F-CC9A-4274-B899-B36DF905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134F-CC9A-4274-B899-B36DF905F6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134F-CC9A-4274-B899-B36DF905F6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-1335362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3.png"/><Relationship Id="rId1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slide" Target="slide6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slide" Target="slide5.xml"/><Relationship Id="rId19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91422" y="2265839"/>
            <a:ext cx="20470845" cy="5755322"/>
            <a:chOff x="0" y="0"/>
            <a:chExt cx="57624614" cy="1620100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7479837" cy="16056222"/>
            </a:xfrm>
            <a:custGeom>
              <a:avLst/>
              <a:gdLst/>
              <a:ahLst/>
              <a:cxnLst/>
              <a:rect l="l" t="t" r="r" b="b"/>
              <a:pathLst>
                <a:path w="57479837" h="16056222">
                  <a:moveTo>
                    <a:pt x="0" y="0"/>
                  </a:moveTo>
                  <a:lnTo>
                    <a:pt x="57479837" y="0"/>
                  </a:lnTo>
                  <a:lnTo>
                    <a:pt x="57479837" y="16056222"/>
                  </a:lnTo>
                  <a:lnTo>
                    <a:pt x="0" y="16056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7624613" cy="16201003"/>
            </a:xfrm>
            <a:custGeom>
              <a:avLst/>
              <a:gdLst/>
              <a:ahLst/>
              <a:cxnLst/>
              <a:rect l="l" t="t" r="r" b="b"/>
              <a:pathLst>
                <a:path w="57624613" h="16201003">
                  <a:moveTo>
                    <a:pt x="57479834" y="16056223"/>
                  </a:moveTo>
                  <a:lnTo>
                    <a:pt x="57624613" y="16056223"/>
                  </a:lnTo>
                  <a:lnTo>
                    <a:pt x="57624613" y="16201003"/>
                  </a:lnTo>
                  <a:lnTo>
                    <a:pt x="57479834" y="16201003"/>
                  </a:lnTo>
                  <a:lnTo>
                    <a:pt x="57479834" y="160562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6056223"/>
                  </a:lnTo>
                  <a:lnTo>
                    <a:pt x="0" y="16056223"/>
                  </a:lnTo>
                  <a:lnTo>
                    <a:pt x="0" y="144780"/>
                  </a:lnTo>
                  <a:close/>
                  <a:moveTo>
                    <a:pt x="0" y="16056223"/>
                  </a:moveTo>
                  <a:lnTo>
                    <a:pt x="144780" y="16056223"/>
                  </a:lnTo>
                  <a:lnTo>
                    <a:pt x="144780" y="16201003"/>
                  </a:lnTo>
                  <a:lnTo>
                    <a:pt x="0" y="16201003"/>
                  </a:lnTo>
                  <a:lnTo>
                    <a:pt x="0" y="16056223"/>
                  </a:lnTo>
                  <a:close/>
                  <a:moveTo>
                    <a:pt x="57479834" y="144780"/>
                  </a:moveTo>
                  <a:lnTo>
                    <a:pt x="57624613" y="144780"/>
                  </a:lnTo>
                  <a:lnTo>
                    <a:pt x="57624613" y="16056223"/>
                  </a:lnTo>
                  <a:lnTo>
                    <a:pt x="57479834" y="16056223"/>
                  </a:lnTo>
                  <a:lnTo>
                    <a:pt x="57479834" y="144780"/>
                  </a:lnTo>
                  <a:close/>
                  <a:moveTo>
                    <a:pt x="144780" y="16056223"/>
                  </a:moveTo>
                  <a:lnTo>
                    <a:pt x="57479834" y="16056223"/>
                  </a:lnTo>
                  <a:lnTo>
                    <a:pt x="57479834" y="16201003"/>
                  </a:lnTo>
                  <a:lnTo>
                    <a:pt x="144780" y="16201003"/>
                  </a:lnTo>
                  <a:lnTo>
                    <a:pt x="144780" y="16056223"/>
                  </a:lnTo>
                  <a:close/>
                  <a:moveTo>
                    <a:pt x="57479834" y="0"/>
                  </a:moveTo>
                  <a:lnTo>
                    <a:pt x="57624613" y="0"/>
                  </a:lnTo>
                  <a:lnTo>
                    <a:pt x="57624613" y="144780"/>
                  </a:lnTo>
                  <a:lnTo>
                    <a:pt x="57479834" y="144780"/>
                  </a:lnTo>
                  <a:lnTo>
                    <a:pt x="574798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479834" y="0"/>
                  </a:lnTo>
                  <a:lnTo>
                    <a:pt x="574798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731112" y="2740134"/>
            <a:ext cx="19750225" cy="4806733"/>
            <a:chOff x="0" y="0"/>
            <a:chExt cx="52414898" cy="1275653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52270121" cy="12611754"/>
            </a:xfrm>
            <a:custGeom>
              <a:avLst/>
              <a:gdLst/>
              <a:ahLst/>
              <a:cxnLst/>
              <a:rect l="l" t="t" r="r" b="b"/>
              <a:pathLst>
                <a:path w="52270121" h="12611754">
                  <a:moveTo>
                    <a:pt x="0" y="0"/>
                  </a:moveTo>
                  <a:lnTo>
                    <a:pt x="52270120" y="0"/>
                  </a:lnTo>
                  <a:lnTo>
                    <a:pt x="52270120" y="12611754"/>
                  </a:lnTo>
                  <a:lnTo>
                    <a:pt x="0" y="12611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2414897" cy="12756534"/>
            </a:xfrm>
            <a:custGeom>
              <a:avLst/>
              <a:gdLst/>
              <a:ahLst/>
              <a:cxnLst/>
              <a:rect l="l" t="t" r="r" b="b"/>
              <a:pathLst>
                <a:path w="52414897" h="12756534">
                  <a:moveTo>
                    <a:pt x="52270118" y="12611753"/>
                  </a:moveTo>
                  <a:lnTo>
                    <a:pt x="52414897" y="12611753"/>
                  </a:lnTo>
                  <a:lnTo>
                    <a:pt x="52414897" y="12756534"/>
                  </a:lnTo>
                  <a:lnTo>
                    <a:pt x="52270118" y="12756534"/>
                  </a:lnTo>
                  <a:lnTo>
                    <a:pt x="52270118" y="126117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611753"/>
                  </a:lnTo>
                  <a:lnTo>
                    <a:pt x="0" y="12611753"/>
                  </a:lnTo>
                  <a:lnTo>
                    <a:pt x="0" y="144780"/>
                  </a:lnTo>
                  <a:close/>
                  <a:moveTo>
                    <a:pt x="0" y="12611753"/>
                  </a:moveTo>
                  <a:lnTo>
                    <a:pt x="144780" y="12611753"/>
                  </a:lnTo>
                  <a:lnTo>
                    <a:pt x="144780" y="12756534"/>
                  </a:lnTo>
                  <a:lnTo>
                    <a:pt x="0" y="12756534"/>
                  </a:lnTo>
                  <a:lnTo>
                    <a:pt x="0" y="12611753"/>
                  </a:lnTo>
                  <a:close/>
                  <a:moveTo>
                    <a:pt x="52270118" y="144780"/>
                  </a:moveTo>
                  <a:lnTo>
                    <a:pt x="52414897" y="144780"/>
                  </a:lnTo>
                  <a:lnTo>
                    <a:pt x="52414897" y="12611753"/>
                  </a:lnTo>
                  <a:lnTo>
                    <a:pt x="52270118" y="12611753"/>
                  </a:lnTo>
                  <a:lnTo>
                    <a:pt x="52270118" y="144780"/>
                  </a:lnTo>
                  <a:close/>
                  <a:moveTo>
                    <a:pt x="144780" y="12611753"/>
                  </a:moveTo>
                  <a:lnTo>
                    <a:pt x="52270118" y="12611753"/>
                  </a:lnTo>
                  <a:lnTo>
                    <a:pt x="52270118" y="12756534"/>
                  </a:lnTo>
                  <a:lnTo>
                    <a:pt x="144780" y="12756534"/>
                  </a:lnTo>
                  <a:lnTo>
                    <a:pt x="144780" y="12611753"/>
                  </a:lnTo>
                  <a:close/>
                  <a:moveTo>
                    <a:pt x="52270118" y="0"/>
                  </a:moveTo>
                  <a:lnTo>
                    <a:pt x="52414897" y="0"/>
                  </a:lnTo>
                  <a:lnTo>
                    <a:pt x="52414897" y="144780"/>
                  </a:lnTo>
                  <a:lnTo>
                    <a:pt x="52270118" y="144780"/>
                  </a:lnTo>
                  <a:lnTo>
                    <a:pt x="522701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270118" y="0"/>
                  </a:lnTo>
                  <a:lnTo>
                    <a:pt x="522701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970086"/>
            <a:ext cx="13144115" cy="434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91422" y="790737"/>
            <a:ext cx="20470845" cy="8705525"/>
            <a:chOff x="0" y="0"/>
            <a:chExt cx="57624614" cy="2450570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7479837" cy="24360928"/>
            </a:xfrm>
            <a:custGeom>
              <a:avLst/>
              <a:gdLst/>
              <a:ahLst/>
              <a:cxnLst/>
              <a:rect l="l" t="t" r="r" b="b"/>
              <a:pathLst>
                <a:path w="57479837" h="24360928">
                  <a:moveTo>
                    <a:pt x="0" y="0"/>
                  </a:moveTo>
                  <a:lnTo>
                    <a:pt x="57479837" y="0"/>
                  </a:lnTo>
                  <a:lnTo>
                    <a:pt x="57479837" y="24360928"/>
                  </a:lnTo>
                  <a:lnTo>
                    <a:pt x="0" y="2436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7624613" cy="24505707"/>
            </a:xfrm>
            <a:custGeom>
              <a:avLst/>
              <a:gdLst/>
              <a:ahLst/>
              <a:cxnLst/>
              <a:rect l="l" t="t" r="r" b="b"/>
              <a:pathLst>
                <a:path w="57624613" h="24505707">
                  <a:moveTo>
                    <a:pt x="57479834" y="24360927"/>
                  </a:moveTo>
                  <a:lnTo>
                    <a:pt x="57624613" y="24360927"/>
                  </a:lnTo>
                  <a:lnTo>
                    <a:pt x="57624613" y="24505707"/>
                  </a:lnTo>
                  <a:lnTo>
                    <a:pt x="57479834" y="24505707"/>
                  </a:lnTo>
                  <a:lnTo>
                    <a:pt x="57479834" y="243609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360927"/>
                  </a:lnTo>
                  <a:lnTo>
                    <a:pt x="0" y="24360927"/>
                  </a:lnTo>
                  <a:lnTo>
                    <a:pt x="0" y="144780"/>
                  </a:lnTo>
                  <a:close/>
                  <a:moveTo>
                    <a:pt x="0" y="24360927"/>
                  </a:moveTo>
                  <a:lnTo>
                    <a:pt x="144780" y="24360927"/>
                  </a:lnTo>
                  <a:lnTo>
                    <a:pt x="144780" y="24505707"/>
                  </a:lnTo>
                  <a:lnTo>
                    <a:pt x="0" y="24505707"/>
                  </a:lnTo>
                  <a:lnTo>
                    <a:pt x="0" y="24360927"/>
                  </a:lnTo>
                  <a:close/>
                  <a:moveTo>
                    <a:pt x="57479834" y="144780"/>
                  </a:moveTo>
                  <a:lnTo>
                    <a:pt x="57624613" y="144780"/>
                  </a:lnTo>
                  <a:lnTo>
                    <a:pt x="57624613" y="24360927"/>
                  </a:lnTo>
                  <a:lnTo>
                    <a:pt x="57479834" y="24360927"/>
                  </a:lnTo>
                  <a:lnTo>
                    <a:pt x="57479834" y="144780"/>
                  </a:lnTo>
                  <a:close/>
                  <a:moveTo>
                    <a:pt x="144780" y="24360927"/>
                  </a:moveTo>
                  <a:lnTo>
                    <a:pt x="57479834" y="24360927"/>
                  </a:lnTo>
                  <a:lnTo>
                    <a:pt x="57479834" y="24505707"/>
                  </a:lnTo>
                  <a:lnTo>
                    <a:pt x="144780" y="24505707"/>
                  </a:lnTo>
                  <a:lnTo>
                    <a:pt x="144780" y="24360927"/>
                  </a:lnTo>
                  <a:close/>
                  <a:moveTo>
                    <a:pt x="57479834" y="0"/>
                  </a:moveTo>
                  <a:lnTo>
                    <a:pt x="57624613" y="0"/>
                  </a:lnTo>
                  <a:lnTo>
                    <a:pt x="57624613" y="144780"/>
                  </a:lnTo>
                  <a:lnTo>
                    <a:pt x="57479834" y="144780"/>
                  </a:lnTo>
                  <a:lnTo>
                    <a:pt x="574798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479834" y="0"/>
                  </a:lnTo>
                  <a:lnTo>
                    <a:pt x="574798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731112" y="1081913"/>
            <a:ext cx="19750225" cy="8123174"/>
            <a:chOff x="0" y="0"/>
            <a:chExt cx="52414898" cy="2155799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52270121" cy="21413219"/>
            </a:xfrm>
            <a:custGeom>
              <a:avLst/>
              <a:gdLst/>
              <a:ahLst/>
              <a:cxnLst/>
              <a:rect l="l" t="t" r="r" b="b"/>
              <a:pathLst>
                <a:path w="52270121" h="21413219">
                  <a:moveTo>
                    <a:pt x="0" y="0"/>
                  </a:moveTo>
                  <a:lnTo>
                    <a:pt x="52270120" y="0"/>
                  </a:lnTo>
                  <a:lnTo>
                    <a:pt x="52270120" y="21413219"/>
                  </a:lnTo>
                  <a:lnTo>
                    <a:pt x="0" y="2141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2414897" cy="21557999"/>
            </a:xfrm>
            <a:custGeom>
              <a:avLst/>
              <a:gdLst/>
              <a:ahLst/>
              <a:cxnLst/>
              <a:rect l="l" t="t" r="r" b="b"/>
              <a:pathLst>
                <a:path w="52414897" h="21557999">
                  <a:moveTo>
                    <a:pt x="52270118" y="21413219"/>
                  </a:moveTo>
                  <a:lnTo>
                    <a:pt x="52414897" y="21413219"/>
                  </a:lnTo>
                  <a:lnTo>
                    <a:pt x="52414897" y="21557999"/>
                  </a:lnTo>
                  <a:lnTo>
                    <a:pt x="52270118" y="21557999"/>
                  </a:lnTo>
                  <a:lnTo>
                    <a:pt x="52270118" y="21413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413219"/>
                  </a:lnTo>
                  <a:lnTo>
                    <a:pt x="0" y="21413219"/>
                  </a:lnTo>
                  <a:lnTo>
                    <a:pt x="0" y="144780"/>
                  </a:lnTo>
                  <a:close/>
                  <a:moveTo>
                    <a:pt x="0" y="21413219"/>
                  </a:moveTo>
                  <a:lnTo>
                    <a:pt x="144780" y="21413219"/>
                  </a:lnTo>
                  <a:lnTo>
                    <a:pt x="144780" y="21557999"/>
                  </a:lnTo>
                  <a:lnTo>
                    <a:pt x="0" y="21557999"/>
                  </a:lnTo>
                  <a:lnTo>
                    <a:pt x="0" y="21413219"/>
                  </a:lnTo>
                  <a:close/>
                  <a:moveTo>
                    <a:pt x="52270118" y="144780"/>
                  </a:moveTo>
                  <a:lnTo>
                    <a:pt x="52414897" y="144780"/>
                  </a:lnTo>
                  <a:lnTo>
                    <a:pt x="52414897" y="21413219"/>
                  </a:lnTo>
                  <a:lnTo>
                    <a:pt x="52270118" y="21413219"/>
                  </a:lnTo>
                  <a:lnTo>
                    <a:pt x="52270118" y="144780"/>
                  </a:lnTo>
                  <a:close/>
                  <a:moveTo>
                    <a:pt x="144780" y="21413219"/>
                  </a:moveTo>
                  <a:lnTo>
                    <a:pt x="52270118" y="21413219"/>
                  </a:lnTo>
                  <a:lnTo>
                    <a:pt x="52270118" y="21557999"/>
                  </a:lnTo>
                  <a:lnTo>
                    <a:pt x="144780" y="21557999"/>
                  </a:lnTo>
                  <a:lnTo>
                    <a:pt x="144780" y="21413219"/>
                  </a:lnTo>
                  <a:close/>
                  <a:moveTo>
                    <a:pt x="52270118" y="0"/>
                  </a:moveTo>
                  <a:lnTo>
                    <a:pt x="52414897" y="0"/>
                  </a:lnTo>
                  <a:lnTo>
                    <a:pt x="52414897" y="144780"/>
                  </a:lnTo>
                  <a:lnTo>
                    <a:pt x="52270118" y="144780"/>
                  </a:lnTo>
                  <a:lnTo>
                    <a:pt x="522701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270118" y="0"/>
                  </a:lnTo>
                  <a:lnTo>
                    <a:pt x="522701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13" y="1109190"/>
            <a:ext cx="16716681" cy="10985944"/>
          </a:xfrm>
          <a:prstGeom prst="rect">
            <a:avLst/>
          </a:prstGeom>
        </p:spPr>
      </p:pic>
      <p:sp>
        <p:nvSpPr>
          <p:cNvPr id="10" name="Freeform 10">
            <a:hlinkClick r:id="rId4" action="ppaction://hlinksldjump"/>
          </p:cNvPr>
          <p:cNvSpPr/>
          <p:nvPr/>
        </p:nvSpPr>
        <p:spPr>
          <a:xfrm>
            <a:off x="11258708" y="6515324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856" y="3442253"/>
            <a:ext cx="8821677" cy="4651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95539" y="790737"/>
            <a:ext cx="12696922" cy="8705525"/>
            <a:chOff x="0" y="0"/>
            <a:chExt cx="35741332" cy="2450570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5596552" cy="24360928"/>
            </a:xfrm>
            <a:custGeom>
              <a:avLst/>
              <a:gdLst/>
              <a:ahLst/>
              <a:cxnLst/>
              <a:rect l="l" t="t" r="r" b="b"/>
              <a:pathLst>
                <a:path w="35596552" h="24360928">
                  <a:moveTo>
                    <a:pt x="0" y="0"/>
                  </a:moveTo>
                  <a:lnTo>
                    <a:pt x="35596552" y="0"/>
                  </a:lnTo>
                  <a:lnTo>
                    <a:pt x="35596552" y="24360928"/>
                  </a:lnTo>
                  <a:lnTo>
                    <a:pt x="0" y="2436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741332" cy="24505707"/>
            </a:xfrm>
            <a:custGeom>
              <a:avLst/>
              <a:gdLst/>
              <a:ahLst/>
              <a:cxnLst/>
              <a:rect l="l" t="t" r="r" b="b"/>
              <a:pathLst>
                <a:path w="35741332" h="24505707">
                  <a:moveTo>
                    <a:pt x="35596553" y="24360927"/>
                  </a:moveTo>
                  <a:lnTo>
                    <a:pt x="35741332" y="24360927"/>
                  </a:lnTo>
                  <a:lnTo>
                    <a:pt x="35741332" y="24505707"/>
                  </a:lnTo>
                  <a:lnTo>
                    <a:pt x="35596553" y="24505707"/>
                  </a:lnTo>
                  <a:lnTo>
                    <a:pt x="35596553" y="243609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360927"/>
                  </a:lnTo>
                  <a:lnTo>
                    <a:pt x="0" y="24360927"/>
                  </a:lnTo>
                  <a:lnTo>
                    <a:pt x="0" y="144780"/>
                  </a:lnTo>
                  <a:close/>
                  <a:moveTo>
                    <a:pt x="0" y="24360927"/>
                  </a:moveTo>
                  <a:lnTo>
                    <a:pt x="144780" y="24360927"/>
                  </a:lnTo>
                  <a:lnTo>
                    <a:pt x="144780" y="24505707"/>
                  </a:lnTo>
                  <a:lnTo>
                    <a:pt x="0" y="24505707"/>
                  </a:lnTo>
                  <a:lnTo>
                    <a:pt x="0" y="24360927"/>
                  </a:lnTo>
                  <a:close/>
                  <a:moveTo>
                    <a:pt x="35596553" y="144780"/>
                  </a:moveTo>
                  <a:lnTo>
                    <a:pt x="35741332" y="144780"/>
                  </a:lnTo>
                  <a:lnTo>
                    <a:pt x="35741332" y="24360927"/>
                  </a:lnTo>
                  <a:lnTo>
                    <a:pt x="35596553" y="24360927"/>
                  </a:lnTo>
                  <a:lnTo>
                    <a:pt x="35596553" y="144780"/>
                  </a:lnTo>
                  <a:close/>
                  <a:moveTo>
                    <a:pt x="144780" y="24360927"/>
                  </a:moveTo>
                  <a:lnTo>
                    <a:pt x="35596553" y="24360927"/>
                  </a:lnTo>
                  <a:lnTo>
                    <a:pt x="35596553" y="24505707"/>
                  </a:lnTo>
                  <a:lnTo>
                    <a:pt x="144780" y="24505707"/>
                  </a:lnTo>
                  <a:lnTo>
                    <a:pt x="144780" y="24360927"/>
                  </a:lnTo>
                  <a:close/>
                  <a:moveTo>
                    <a:pt x="35596553" y="0"/>
                  </a:moveTo>
                  <a:lnTo>
                    <a:pt x="35741332" y="0"/>
                  </a:lnTo>
                  <a:lnTo>
                    <a:pt x="35741332" y="144780"/>
                  </a:lnTo>
                  <a:lnTo>
                    <a:pt x="35596553" y="144780"/>
                  </a:lnTo>
                  <a:lnTo>
                    <a:pt x="3559655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596553" y="0"/>
                  </a:lnTo>
                  <a:lnTo>
                    <a:pt x="3559655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64510" y="1081913"/>
            <a:ext cx="12158980" cy="8123174"/>
            <a:chOff x="0" y="0"/>
            <a:chExt cx="32268578" cy="2155799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2123800" cy="21413219"/>
            </a:xfrm>
            <a:custGeom>
              <a:avLst/>
              <a:gdLst/>
              <a:ahLst/>
              <a:cxnLst/>
              <a:rect l="l" t="t" r="r" b="b"/>
              <a:pathLst>
                <a:path w="32123800" h="21413219">
                  <a:moveTo>
                    <a:pt x="0" y="0"/>
                  </a:moveTo>
                  <a:lnTo>
                    <a:pt x="32123800" y="0"/>
                  </a:lnTo>
                  <a:lnTo>
                    <a:pt x="32123800" y="21413219"/>
                  </a:lnTo>
                  <a:lnTo>
                    <a:pt x="0" y="2141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2268579" cy="21557999"/>
            </a:xfrm>
            <a:custGeom>
              <a:avLst/>
              <a:gdLst/>
              <a:ahLst/>
              <a:cxnLst/>
              <a:rect l="l" t="t" r="r" b="b"/>
              <a:pathLst>
                <a:path w="32268579" h="21557999">
                  <a:moveTo>
                    <a:pt x="32123797" y="21413219"/>
                  </a:moveTo>
                  <a:lnTo>
                    <a:pt x="32268579" y="21413219"/>
                  </a:lnTo>
                  <a:lnTo>
                    <a:pt x="32268579" y="21557999"/>
                  </a:lnTo>
                  <a:lnTo>
                    <a:pt x="32123797" y="21557999"/>
                  </a:lnTo>
                  <a:lnTo>
                    <a:pt x="32123797" y="21413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413219"/>
                  </a:lnTo>
                  <a:lnTo>
                    <a:pt x="0" y="21413219"/>
                  </a:lnTo>
                  <a:lnTo>
                    <a:pt x="0" y="144780"/>
                  </a:lnTo>
                  <a:close/>
                  <a:moveTo>
                    <a:pt x="0" y="21413219"/>
                  </a:moveTo>
                  <a:lnTo>
                    <a:pt x="144780" y="21413219"/>
                  </a:lnTo>
                  <a:lnTo>
                    <a:pt x="144780" y="21557999"/>
                  </a:lnTo>
                  <a:lnTo>
                    <a:pt x="0" y="21557999"/>
                  </a:lnTo>
                  <a:lnTo>
                    <a:pt x="0" y="21413219"/>
                  </a:lnTo>
                  <a:close/>
                  <a:moveTo>
                    <a:pt x="32123797" y="144780"/>
                  </a:moveTo>
                  <a:lnTo>
                    <a:pt x="32268579" y="144780"/>
                  </a:lnTo>
                  <a:lnTo>
                    <a:pt x="32268579" y="21413219"/>
                  </a:lnTo>
                  <a:lnTo>
                    <a:pt x="32123797" y="21413219"/>
                  </a:lnTo>
                  <a:lnTo>
                    <a:pt x="32123797" y="144780"/>
                  </a:lnTo>
                  <a:close/>
                  <a:moveTo>
                    <a:pt x="144780" y="21413219"/>
                  </a:moveTo>
                  <a:lnTo>
                    <a:pt x="32123797" y="21413219"/>
                  </a:lnTo>
                  <a:lnTo>
                    <a:pt x="32123797" y="21557999"/>
                  </a:lnTo>
                  <a:lnTo>
                    <a:pt x="144780" y="21557999"/>
                  </a:lnTo>
                  <a:lnTo>
                    <a:pt x="144780" y="21413219"/>
                  </a:lnTo>
                  <a:close/>
                  <a:moveTo>
                    <a:pt x="32123797" y="0"/>
                  </a:moveTo>
                  <a:lnTo>
                    <a:pt x="32268579" y="0"/>
                  </a:lnTo>
                  <a:lnTo>
                    <a:pt x="32268579" y="144780"/>
                  </a:lnTo>
                  <a:lnTo>
                    <a:pt x="32123797" y="144780"/>
                  </a:lnTo>
                  <a:lnTo>
                    <a:pt x="321237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123797" y="0"/>
                  </a:lnTo>
                  <a:lnTo>
                    <a:pt x="321237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3396238" y="5186255"/>
            <a:ext cx="4251960" cy="8229600"/>
          </a:xfrm>
          <a:custGeom>
            <a:avLst/>
            <a:gdLst/>
            <a:ahLst/>
            <a:cxnLst/>
            <a:rect l="l" t="t" r="r" b="b"/>
            <a:pathLst>
              <a:path w="4251960" h="8229600">
                <a:moveTo>
                  <a:pt x="0" y="0"/>
                </a:moveTo>
                <a:lnTo>
                  <a:pt x="4251960" y="0"/>
                </a:lnTo>
                <a:lnTo>
                  <a:pt x="42519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>
            <a:hlinkClick r:id="" action="ppaction://noaction"/>
          </p:cNvPr>
          <p:cNvSpPr/>
          <p:nvPr/>
        </p:nvSpPr>
        <p:spPr>
          <a:xfrm>
            <a:off x="1039891" y="5143500"/>
            <a:ext cx="3511296" cy="8229600"/>
          </a:xfrm>
          <a:custGeom>
            <a:avLst/>
            <a:gdLst/>
            <a:ahLst/>
            <a:cxnLst/>
            <a:rect l="l" t="t" r="r" b="b"/>
            <a:pathLst>
              <a:path w="3511296" h="8229600">
                <a:moveTo>
                  <a:pt x="0" y="0"/>
                </a:moveTo>
                <a:lnTo>
                  <a:pt x="3511296" y="0"/>
                </a:lnTo>
                <a:lnTo>
                  <a:pt x="35112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9" name="Picture 2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5336" y="1484954"/>
            <a:ext cx="4139543" cy="4115157"/>
          </a:xfrm>
          <a:prstGeom prst="rect">
            <a:avLst/>
          </a:prstGeom>
        </p:spPr>
      </p:pic>
      <p:pic>
        <p:nvPicPr>
          <p:cNvPr id="30" name="Picture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6362" y="1470739"/>
            <a:ext cx="4127350" cy="4115157"/>
          </a:xfrm>
          <a:prstGeom prst="rect">
            <a:avLst/>
          </a:prstGeom>
        </p:spPr>
      </p:pic>
      <p:pic>
        <p:nvPicPr>
          <p:cNvPr id="31" name="Picture 3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2232" y="1484954"/>
            <a:ext cx="3481118" cy="4115157"/>
          </a:xfrm>
          <a:prstGeom prst="rect">
            <a:avLst/>
          </a:prstGeom>
        </p:spPr>
      </p:pic>
      <p:pic>
        <p:nvPicPr>
          <p:cNvPr id="32" name="Picture 3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0354" y="4621931"/>
            <a:ext cx="4163929" cy="3865199"/>
          </a:xfrm>
          <a:prstGeom prst="rect">
            <a:avLst/>
          </a:prstGeom>
        </p:spPr>
      </p:pic>
      <p:pic>
        <p:nvPicPr>
          <p:cNvPr id="33" name="Picture 3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97937" y="4678130"/>
            <a:ext cx="3292125" cy="3809000"/>
          </a:xfrm>
          <a:prstGeom prst="rect">
            <a:avLst/>
          </a:prstGeom>
        </p:spPr>
      </p:pic>
      <p:pic>
        <p:nvPicPr>
          <p:cNvPr id="34" name="Picture 3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70604" y="4650030"/>
            <a:ext cx="4304149" cy="3865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95539" y="790737"/>
            <a:ext cx="12696922" cy="8705525"/>
            <a:chOff x="0" y="0"/>
            <a:chExt cx="35741332" cy="2450570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5596552" cy="24360928"/>
            </a:xfrm>
            <a:custGeom>
              <a:avLst/>
              <a:gdLst/>
              <a:ahLst/>
              <a:cxnLst/>
              <a:rect l="l" t="t" r="r" b="b"/>
              <a:pathLst>
                <a:path w="35596552" h="24360928">
                  <a:moveTo>
                    <a:pt x="0" y="0"/>
                  </a:moveTo>
                  <a:lnTo>
                    <a:pt x="35596552" y="0"/>
                  </a:lnTo>
                  <a:lnTo>
                    <a:pt x="35596552" y="24360928"/>
                  </a:lnTo>
                  <a:lnTo>
                    <a:pt x="0" y="2436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741332" cy="24505707"/>
            </a:xfrm>
            <a:custGeom>
              <a:avLst/>
              <a:gdLst/>
              <a:ahLst/>
              <a:cxnLst/>
              <a:rect l="l" t="t" r="r" b="b"/>
              <a:pathLst>
                <a:path w="35741332" h="24505707">
                  <a:moveTo>
                    <a:pt x="35596553" y="24360927"/>
                  </a:moveTo>
                  <a:lnTo>
                    <a:pt x="35741332" y="24360927"/>
                  </a:lnTo>
                  <a:lnTo>
                    <a:pt x="35741332" y="24505707"/>
                  </a:lnTo>
                  <a:lnTo>
                    <a:pt x="35596553" y="24505707"/>
                  </a:lnTo>
                  <a:lnTo>
                    <a:pt x="35596553" y="243609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360927"/>
                  </a:lnTo>
                  <a:lnTo>
                    <a:pt x="0" y="24360927"/>
                  </a:lnTo>
                  <a:lnTo>
                    <a:pt x="0" y="144780"/>
                  </a:lnTo>
                  <a:close/>
                  <a:moveTo>
                    <a:pt x="0" y="24360927"/>
                  </a:moveTo>
                  <a:lnTo>
                    <a:pt x="144780" y="24360927"/>
                  </a:lnTo>
                  <a:lnTo>
                    <a:pt x="144780" y="24505707"/>
                  </a:lnTo>
                  <a:lnTo>
                    <a:pt x="0" y="24505707"/>
                  </a:lnTo>
                  <a:lnTo>
                    <a:pt x="0" y="24360927"/>
                  </a:lnTo>
                  <a:close/>
                  <a:moveTo>
                    <a:pt x="35596553" y="144780"/>
                  </a:moveTo>
                  <a:lnTo>
                    <a:pt x="35741332" y="144780"/>
                  </a:lnTo>
                  <a:lnTo>
                    <a:pt x="35741332" y="24360927"/>
                  </a:lnTo>
                  <a:lnTo>
                    <a:pt x="35596553" y="24360927"/>
                  </a:lnTo>
                  <a:lnTo>
                    <a:pt x="35596553" y="144780"/>
                  </a:lnTo>
                  <a:close/>
                  <a:moveTo>
                    <a:pt x="144780" y="24360927"/>
                  </a:moveTo>
                  <a:lnTo>
                    <a:pt x="35596553" y="24360927"/>
                  </a:lnTo>
                  <a:lnTo>
                    <a:pt x="35596553" y="24505707"/>
                  </a:lnTo>
                  <a:lnTo>
                    <a:pt x="144780" y="24505707"/>
                  </a:lnTo>
                  <a:lnTo>
                    <a:pt x="144780" y="24360927"/>
                  </a:lnTo>
                  <a:close/>
                  <a:moveTo>
                    <a:pt x="35596553" y="0"/>
                  </a:moveTo>
                  <a:lnTo>
                    <a:pt x="35741332" y="0"/>
                  </a:lnTo>
                  <a:lnTo>
                    <a:pt x="35741332" y="144780"/>
                  </a:lnTo>
                  <a:lnTo>
                    <a:pt x="35596553" y="144780"/>
                  </a:lnTo>
                  <a:lnTo>
                    <a:pt x="3559655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596553" y="0"/>
                  </a:lnTo>
                  <a:lnTo>
                    <a:pt x="3559655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64510" y="1081913"/>
            <a:ext cx="12158980" cy="8123174"/>
            <a:chOff x="0" y="0"/>
            <a:chExt cx="32268578" cy="2155799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2123800" cy="21413219"/>
            </a:xfrm>
            <a:custGeom>
              <a:avLst/>
              <a:gdLst/>
              <a:ahLst/>
              <a:cxnLst/>
              <a:rect l="l" t="t" r="r" b="b"/>
              <a:pathLst>
                <a:path w="32123800" h="21413219">
                  <a:moveTo>
                    <a:pt x="0" y="0"/>
                  </a:moveTo>
                  <a:lnTo>
                    <a:pt x="32123800" y="0"/>
                  </a:lnTo>
                  <a:lnTo>
                    <a:pt x="32123800" y="21413219"/>
                  </a:lnTo>
                  <a:lnTo>
                    <a:pt x="0" y="2141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2268579" cy="21557999"/>
            </a:xfrm>
            <a:custGeom>
              <a:avLst/>
              <a:gdLst/>
              <a:ahLst/>
              <a:cxnLst/>
              <a:rect l="l" t="t" r="r" b="b"/>
              <a:pathLst>
                <a:path w="32268579" h="21557999">
                  <a:moveTo>
                    <a:pt x="32123797" y="21413219"/>
                  </a:moveTo>
                  <a:lnTo>
                    <a:pt x="32268579" y="21413219"/>
                  </a:lnTo>
                  <a:lnTo>
                    <a:pt x="32268579" y="21557999"/>
                  </a:lnTo>
                  <a:lnTo>
                    <a:pt x="32123797" y="21557999"/>
                  </a:lnTo>
                  <a:lnTo>
                    <a:pt x="32123797" y="21413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413219"/>
                  </a:lnTo>
                  <a:lnTo>
                    <a:pt x="0" y="21413219"/>
                  </a:lnTo>
                  <a:lnTo>
                    <a:pt x="0" y="144780"/>
                  </a:lnTo>
                  <a:close/>
                  <a:moveTo>
                    <a:pt x="0" y="21413219"/>
                  </a:moveTo>
                  <a:lnTo>
                    <a:pt x="144780" y="21413219"/>
                  </a:lnTo>
                  <a:lnTo>
                    <a:pt x="144780" y="21557999"/>
                  </a:lnTo>
                  <a:lnTo>
                    <a:pt x="0" y="21557999"/>
                  </a:lnTo>
                  <a:lnTo>
                    <a:pt x="0" y="21413219"/>
                  </a:lnTo>
                  <a:close/>
                  <a:moveTo>
                    <a:pt x="32123797" y="144780"/>
                  </a:moveTo>
                  <a:lnTo>
                    <a:pt x="32268579" y="144780"/>
                  </a:lnTo>
                  <a:lnTo>
                    <a:pt x="32268579" y="21413219"/>
                  </a:lnTo>
                  <a:lnTo>
                    <a:pt x="32123797" y="21413219"/>
                  </a:lnTo>
                  <a:lnTo>
                    <a:pt x="32123797" y="144780"/>
                  </a:lnTo>
                  <a:close/>
                  <a:moveTo>
                    <a:pt x="144780" y="21413219"/>
                  </a:moveTo>
                  <a:lnTo>
                    <a:pt x="32123797" y="21413219"/>
                  </a:lnTo>
                  <a:lnTo>
                    <a:pt x="32123797" y="21557999"/>
                  </a:lnTo>
                  <a:lnTo>
                    <a:pt x="144780" y="21557999"/>
                  </a:lnTo>
                  <a:lnTo>
                    <a:pt x="144780" y="21413219"/>
                  </a:lnTo>
                  <a:close/>
                  <a:moveTo>
                    <a:pt x="32123797" y="0"/>
                  </a:moveTo>
                  <a:lnTo>
                    <a:pt x="32268579" y="0"/>
                  </a:lnTo>
                  <a:lnTo>
                    <a:pt x="32268579" y="144780"/>
                  </a:lnTo>
                  <a:lnTo>
                    <a:pt x="32123797" y="144780"/>
                  </a:lnTo>
                  <a:lnTo>
                    <a:pt x="321237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123797" y="0"/>
                  </a:lnTo>
                  <a:lnTo>
                    <a:pt x="321237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588246" y="2587482"/>
            <a:ext cx="11430000" cy="3176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Tính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số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sinh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mặt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trên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sân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rằng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hàng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dọc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25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sinh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tất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cả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10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hàng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như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Calibri (MS)"/>
              </a:rPr>
              <a:t>vậy</a:t>
            </a:r>
            <a:r>
              <a:rPr lang="en-US" sz="5799" dirty="0">
                <a:solidFill>
                  <a:srgbClr val="000000"/>
                </a:solidFill>
                <a:latin typeface="Calibri (MS)"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122173"/>
            <a:ext cx="3920068" cy="2139881"/>
          </a:xfrm>
          <a:prstGeom prst="rect">
            <a:avLst/>
          </a:prstGeom>
        </p:spPr>
      </p:pic>
      <p:sp>
        <p:nvSpPr>
          <p:cNvPr id="17" name="TextBox 12"/>
          <p:cNvSpPr txBox="1"/>
          <p:nvPr/>
        </p:nvSpPr>
        <p:spPr>
          <a:xfrm>
            <a:off x="3588246" y="6691185"/>
            <a:ext cx="11430000" cy="10770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8000" dirty="0" smtClean="0">
                <a:solidFill>
                  <a:srgbClr val="000000"/>
                </a:solidFill>
                <a:latin typeface="Calibri (MS)"/>
              </a:rPr>
              <a:t>25 x 10 = 250 </a:t>
            </a:r>
            <a:r>
              <a:rPr lang="en-US" sz="8000" dirty="0" err="1" smtClean="0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8000" dirty="0" smtClean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Calibri (MS)"/>
              </a:rPr>
              <a:t>sinh</a:t>
            </a:r>
            <a:endParaRPr lang="en-US" sz="8000" dirty="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892266" y="5143500"/>
            <a:ext cx="4251960" cy="8229600"/>
          </a:xfrm>
          <a:custGeom>
            <a:avLst/>
            <a:gdLst/>
            <a:ahLst/>
            <a:cxnLst/>
            <a:rect l="l" t="t" r="r" b="b"/>
            <a:pathLst>
              <a:path w="4251960" h="8229600">
                <a:moveTo>
                  <a:pt x="0" y="0"/>
                </a:moveTo>
                <a:lnTo>
                  <a:pt x="4251960" y="0"/>
                </a:lnTo>
                <a:lnTo>
                  <a:pt x="42519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39891" y="5143500"/>
            <a:ext cx="3511296" cy="8229600"/>
          </a:xfrm>
          <a:custGeom>
            <a:avLst/>
            <a:gdLst/>
            <a:ahLst/>
            <a:cxnLst/>
            <a:rect l="l" t="t" r="r" b="b"/>
            <a:pathLst>
              <a:path w="3511296" h="8229600">
                <a:moveTo>
                  <a:pt x="0" y="0"/>
                </a:moveTo>
                <a:lnTo>
                  <a:pt x="3511296" y="0"/>
                </a:lnTo>
                <a:lnTo>
                  <a:pt x="35112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8154" y="225050"/>
            <a:ext cx="3641279" cy="3701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95539" y="790737"/>
            <a:ext cx="12696922" cy="8705525"/>
            <a:chOff x="0" y="0"/>
            <a:chExt cx="35741332" cy="2450570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5596552" cy="24360928"/>
            </a:xfrm>
            <a:custGeom>
              <a:avLst/>
              <a:gdLst/>
              <a:ahLst/>
              <a:cxnLst/>
              <a:rect l="l" t="t" r="r" b="b"/>
              <a:pathLst>
                <a:path w="35596552" h="24360928">
                  <a:moveTo>
                    <a:pt x="0" y="0"/>
                  </a:moveTo>
                  <a:lnTo>
                    <a:pt x="35596552" y="0"/>
                  </a:lnTo>
                  <a:lnTo>
                    <a:pt x="35596552" y="24360928"/>
                  </a:lnTo>
                  <a:lnTo>
                    <a:pt x="0" y="2436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741332" cy="24505707"/>
            </a:xfrm>
            <a:custGeom>
              <a:avLst/>
              <a:gdLst/>
              <a:ahLst/>
              <a:cxnLst/>
              <a:rect l="l" t="t" r="r" b="b"/>
              <a:pathLst>
                <a:path w="35741332" h="24505707">
                  <a:moveTo>
                    <a:pt x="35596553" y="24360927"/>
                  </a:moveTo>
                  <a:lnTo>
                    <a:pt x="35741332" y="24360927"/>
                  </a:lnTo>
                  <a:lnTo>
                    <a:pt x="35741332" y="24505707"/>
                  </a:lnTo>
                  <a:lnTo>
                    <a:pt x="35596553" y="24505707"/>
                  </a:lnTo>
                  <a:lnTo>
                    <a:pt x="35596553" y="243609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360927"/>
                  </a:lnTo>
                  <a:lnTo>
                    <a:pt x="0" y="24360927"/>
                  </a:lnTo>
                  <a:lnTo>
                    <a:pt x="0" y="144780"/>
                  </a:lnTo>
                  <a:close/>
                  <a:moveTo>
                    <a:pt x="0" y="24360927"/>
                  </a:moveTo>
                  <a:lnTo>
                    <a:pt x="144780" y="24360927"/>
                  </a:lnTo>
                  <a:lnTo>
                    <a:pt x="144780" y="24505707"/>
                  </a:lnTo>
                  <a:lnTo>
                    <a:pt x="0" y="24505707"/>
                  </a:lnTo>
                  <a:lnTo>
                    <a:pt x="0" y="24360927"/>
                  </a:lnTo>
                  <a:close/>
                  <a:moveTo>
                    <a:pt x="35596553" y="144780"/>
                  </a:moveTo>
                  <a:lnTo>
                    <a:pt x="35741332" y="144780"/>
                  </a:lnTo>
                  <a:lnTo>
                    <a:pt x="35741332" y="24360927"/>
                  </a:lnTo>
                  <a:lnTo>
                    <a:pt x="35596553" y="24360927"/>
                  </a:lnTo>
                  <a:lnTo>
                    <a:pt x="35596553" y="144780"/>
                  </a:lnTo>
                  <a:close/>
                  <a:moveTo>
                    <a:pt x="144780" y="24360927"/>
                  </a:moveTo>
                  <a:lnTo>
                    <a:pt x="35596553" y="24360927"/>
                  </a:lnTo>
                  <a:lnTo>
                    <a:pt x="35596553" y="24505707"/>
                  </a:lnTo>
                  <a:lnTo>
                    <a:pt x="144780" y="24505707"/>
                  </a:lnTo>
                  <a:lnTo>
                    <a:pt x="144780" y="24360927"/>
                  </a:lnTo>
                  <a:close/>
                  <a:moveTo>
                    <a:pt x="35596553" y="0"/>
                  </a:moveTo>
                  <a:lnTo>
                    <a:pt x="35741332" y="0"/>
                  </a:lnTo>
                  <a:lnTo>
                    <a:pt x="35741332" y="144780"/>
                  </a:lnTo>
                  <a:lnTo>
                    <a:pt x="35596553" y="144780"/>
                  </a:lnTo>
                  <a:lnTo>
                    <a:pt x="3559655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596553" y="0"/>
                  </a:lnTo>
                  <a:lnTo>
                    <a:pt x="3559655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64510" y="1081913"/>
            <a:ext cx="12158980" cy="8123174"/>
            <a:chOff x="0" y="0"/>
            <a:chExt cx="32268578" cy="2155799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2123800" cy="21413219"/>
            </a:xfrm>
            <a:custGeom>
              <a:avLst/>
              <a:gdLst/>
              <a:ahLst/>
              <a:cxnLst/>
              <a:rect l="l" t="t" r="r" b="b"/>
              <a:pathLst>
                <a:path w="32123800" h="21413219">
                  <a:moveTo>
                    <a:pt x="0" y="0"/>
                  </a:moveTo>
                  <a:lnTo>
                    <a:pt x="32123800" y="0"/>
                  </a:lnTo>
                  <a:lnTo>
                    <a:pt x="32123800" y="21413219"/>
                  </a:lnTo>
                  <a:lnTo>
                    <a:pt x="0" y="2141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2268579" cy="21557999"/>
            </a:xfrm>
            <a:custGeom>
              <a:avLst/>
              <a:gdLst/>
              <a:ahLst/>
              <a:cxnLst/>
              <a:rect l="l" t="t" r="r" b="b"/>
              <a:pathLst>
                <a:path w="32268579" h="21557999">
                  <a:moveTo>
                    <a:pt x="32123797" y="21413219"/>
                  </a:moveTo>
                  <a:lnTo>
                    <a:pt x="32268579" y="21413219"/>
                  </a:lnTo>
                  <a:lnTo>
                    <a:pt x="32268579" y="21557999"/>
                  </a:lnTo>
                  <a:lnTo>
                    <a:pt x="32123797" y="21557999"/>
                  </a:lnTo>
                  <a:lnTo>
                    <a:pt x="32123797" y="21413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413219"/>
                  </a:lnTo>
                  <a:lnTo>
                    <a:pt x="0" y="21413219"/>
                  </a:lnTo>
                  <a:lnTo>
                    <a:pt x="0" y="144780"/>
                  </a:lnTo>
                  <a:close/>
                  <a:moveTo>
                    <a:pt x="0" y="21413219"/>
                  </a:moveTo>
                  <a:lnTo>
                    <a:pt x="144780" y="21413219"/>
                  </a:lnTo>
                  <a:lnTo>
                    <a:pt x="144780" y="21557999"/>
                  </a:lnTo>
                  <a:lnTo>
                    <a:pt x="0" y="21557999"/>
                  </a:lnTo>
                  <a:lnTo>
                    <a:pt x="0" y="21413219"/>
                  </a:lnTo>
                  <a:close/>
                  <a:moveTo>
                    <a:pt x="32123797" y="144780"/>
                  </a:moveTo>
                  <a:lnTo>
                    <a:pt x="32268579" y="144780"/>
                  </a:lnTo>
                  <a:lnTo>
                    <a:pt x="32268579" y="21413219"/>
                  </a:lnTo>
                  <a:lnTo>
                    <a:pt x="32123797" y="21413219"/>
                  </a:lnTo>
                  <a:lnTo>
                    <a:pt x="32123797" y="144780"/>
                  </a:lnTo>
                  <a:close/>
                  <a:moveTo>
                    <a:pt x="144780" y="21413219"/>
                  </a:moveTo>
                  <a:lnTo>
                    <a:pt x="32123797" y="21413219"/>
                  </a:lnTo>
                  <a:lnTo>
                    <a:pt x="32123797" y="21557999"/>
                  </a:lnTo>
                  <a:lnTo>
                    <a:pt x="144780" y="21557999"/>
                  </a:lnTo>
                  <a:lnTo>
                    <a:pt x="144780" y="21413219"/>
                  </a:lnTo>
                  <a:close/>
                  <a:moveTo>
                    <a:pt x="32123797" y="0"/>
                  </a:moveTo>
                  <a:lnTo>
                    <a:pt x="32268579" y="0"/>
                  </a:lnTo>
                  <a:lnTo>
                    <a:pt x="32268579" y="144780"/>
                  </a:lnTo>
                  <a:lnTo>
                    <a:pt x="32123797" y="144780"/>
                  </a:lnTo>
                  <a:lnTo>
                    <a:pt x="321237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123797" y="0"/>
                  </a:lnTo>
                  <a:lnTo>
                    <a:pt x="321237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588246" y="2969860"/>
            <a:ext cx="11430000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dirty="0" err="1">
                <a:solidFill>
                  <a:srgbClr val="000000"/>
                </a:solidFill>
                <a:latin typeface="Calibri (MS)"/>
              </a:rPr>
              <a:t>Tính</a:t>
            </a:r>
            <a:r>
              <a:rPr lang="en-US" sz="88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800" dirty="0" err="1">
                <a:solidFill>
                  <a:srgbClr val="000000"/>
                </a:solidFill>
                <a:latin typeface="Calibri (MS)"/>
              </a:rPr>
              <a:t>nhẩm</a:t>
            </a:r>
            <a:r>
              <a:rPr lang="en-US" sz="8800" dirty="0">
                <a:solidFill>
                  <a:srgbClr val="000000"/>
                </a:solidFill>
                <a:latin typeface="Calibri (MS)"/>
              </a:rPr>
              <a:t>:</a:t>
            </a:r>
          </a:p>
          <a:p>
            <a:pPr algn="ctr"/>
            <a:r>
              <a:rPr lang="en-US" sz="8800" dirty="0">
                <a:solidFill>
                  <a:srgbClr val="000000"/>
                </a:solidFill>
                <a:latin typeface="Calibri (MS)"/>
              </a:rPr>
              <a:t>365 x 100 =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6055960"/>
            <a:ext cx="11430000" cy="1769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 smtClean="0">
                <a:solidFill>
                  <a:srgbClr val="000000"/>
                </a:solidFill>
                <a:latin typeface="Calibri (MS)"/>
              </a:rPr>
              <a:t>36 500</a:t>
            </a:r>
            <a:endParaRPr lang="en-US" sz="11500" dirty="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892266" y="5143500"/>
            <a:ext cx="4251960" cy="8229600"/>
          </a:xfrm>
          <a:custGeom>
            <a:avLst/>
            <a:gdLst/>
            <a:ahLst/>
            <a:cxnLst/>
            <a:rect l="l" t="t" r="r" b="b"/>
            <a:pathLst>
              <a:path w="4251960" h="8229600">
                <a:moveTo>
                  <a:pt x="0" y="0"/>
                </a:moveTo>
                <a:lnTo>
                  <a:pt x="4251960" y="0"/>
                </a:lnTo>
                <a:lnTo>
                  <a:pt x="42519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39891" y="5143500"/>
            <a:ext cx="3511296" cy="8229600"/>
          </a:xfrm>
          <a:custGeom>
            <a:avLst/>
            <a:gdLst/>
            <a:ahLst/>
            <a:cxnLst/>
            <a:rect l="l" t="t" r="r" b="b"/>
            <a:pathLst>
              <a:path w="3511296" h="8229600">
                <a:moveTo>
                  <a:pt x="0" y="0"/>
                </a:moveTo>
                <a:lnTo>
                  <a:pt x="3511296" y="0"/>
                </a:lnTo>
                <a:lnTo>
                  <a:pt x="35112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179" y="1044247"/>
            <a:ext cx="4761641" cy="2499438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-523849"/>
            <a:ext cx="3926164" cy="4298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95539" y="790737"/>
            <a:ext cx="12696922" cy="8705525"/>
            <a:chOff x="0" y="0"/>
            <a:chExt cx="35741332" cy="2450570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5596552" cy="24360928"/>
            </a:xfrm>
            <a:custGeom>
              <a:avLst/>
              <a:gdLst/>
              <a:ahLst/>
              <a:cxnLst/>
              <a:rect l="l" t="t" r="r" b="b"/>
              <a:pathLst>
                <a:path w="35596552" h="24360928">
                  <a:moveTo>
                    <a:pt x="0" y="0"/>
                  </a:moveTo>
                  <a:lnTo>
                    <a:pt x="35596552" y="0"/>
                  </a:lnTo>
                  <a:lnTo>
                    <a:pt x="35596552" y="24360928"/>
                  </a:lnTo>
                  <a:lnTo>
                    <a:pt x="0" y="2436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741332" cy="24505707"/>
            </a:xfrm>
            <a:custGeom>
              <a:avLst/>
              <a:gdLst/>
              <a:ahLst/>
              <a:cxnLst/>
              <a:rect l="l" t="t" r="r" b="b"/>
              <a:pathLst>
                <a:path w="35741332" h="24505707">
                  <a:moveTo>
                    <a:pt x="35596553" y="24360927"/>
                  </a:moveTo>
                  <a:lnTo>
                    <a:pt x="35741332" y="24360927"/>
                  </a:lnTo>
                  <a:lnTo>
                    <a:pt x="35741332" y="24505707"/>
                  </a:lnTo>
                  <a:lnTo>
                    <a:pt x="35596553" y="24505707"/>
                  </a:lnTo>
                  <a:lnTo>
                    <a:pt x="35596553" y="243609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360927"/>
                  </a:lnTo>
                  <a:lnTo>
                    <a:pt x="0" y="24360927"/>
                  </a:lnTo>
                  <a:lnTo>
                    <a:pt x="0" y="144780"/>
                  </a:lnTo>
                  <a:close/>
                  <a:moveTo>
                    <a:pt x="0" y="24360927"/>
                  </a:moveTo>
                  <a:lnTo>
                    <a:pt x="144780" y="24360927"/>
                  </a:lnTo>
                  <a:lnTo>
                    <a:pt x="144780" y="24505707"/>
                  </a:lnTo>
                  <a:lnTo>
                    <a:pt x="0" y="24505707"/>
                  </a:lnTo>
                  <a:lnTo>
                    <a:pt x="0" y="24360927"/>
                  </a:lnTo>
                  <a:close/>
                  <a:moveTo>
                    <a:pt x="35596553" y="144780"/>
                  </a:moveTo>
                  <a:lnTo>
                    <a:pt x="35741332" y="144780"/>
                  </a:lnTo>
                  <a:lnTo>
                    <a:pt x="35741332" y="24360927"/>
                  </a:lnTo>
                  <a:lnTo>
                    <a:pt x="35596553" y="24360927"/>
                  </a:lnTo>
                  <a:lnTo>
                    <a:pt x="35596553" y="144780"/>
                  </a:lnTo>
                  <a:close/>
                  <a:moveTo>
                    <a:pt x="144780" y="24360927"/>
                  </a:moveTo>
                  <a:lnTo>
                    <a:pt x="35596553" y="24360927"/>
                  </a:lnTo>
                  <a:lnTo>
                    <a:pt x="35596553" y="24505707"/>
                  </a:lnTo>
                  <a:lnTo>
                    <a:pt x="144780" y="24505707"/>
                  </a:lnTo>
                  <a:lnTo>
                    <a:pt x="144780" y="24360927"/>
                  </a:lnTo>
                  <a:close/>
                  <a:moveTo>
                    <a:pt x="35596553" y="0"/>
                  </a:moveTo>
                  <a:lnTo>
                    <a:pt x="35741332" y="0"/>
                  </a:lnTo>
                  <a:lnTo>
                    <a:pt x="35741332" y="144780"/>
                  </a:lnTo>
                  <a:lnTo>
                    <a:pt x="35596553" y="144780"/>
                  </a:lnTo>
                  <a:lnTo>
                    <a:pt x="3559655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596553" y="0"/>
                  </a:lnTo>
                  <a:lnTo>
                    <a:pt x="3559655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64510" y="1081913"/>
            <a:ext cx="12158980" cy="8123174"/>
            <a:chOff x="0" y="0"/>
            <a:chExt cx="32268578" cy="2155799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2123800" cy="21413219"/>
            </a:xfrm>
            <a:custGeom>
              <a:avLst/>
              <a:gdLst/>
              <a:ahLst/>
              <a:cxnLst/>
              <a:rect l="l" t="t" r="r" b="b"/>
              <a:pathLst>
                <a:path w="32123800" h="21413219">
                  <a:moveTo>
                    <a:pt x="0" y="0"/>
                  </a:moveTo>
                  <a:lnTo>
                    <a:pt x="32123800" y="0"/>
                  </a:lnTo>
                  <a:lnTo>
                    <a:pt x="32123800" y="21413219"/>
                  </a:lnTo>
                  <a:lnTo>
                    <a:pt x="0" y="2141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2268579" cy="21557999"/>
            </a:xfrm>
            <a:custGeom>
              <a:avLst/>
              <a:gdLst/>
              <a:ahLst/>
              <a:cxnLst/>
              <a:rect l="l" t="t" r="r" b="b"/>
              <a:pathLst>
                <a:path w="32268579" h="21557999">
                  <a:moveTo>
                    <a:pt x="32123797" y="21413219"/>
                  </a:moveTo>
                  <a:lnTo>
                    <a:pt x="32268579" y="21413219"/>
                  </a:lnTo>
                  <a:lnTo>
                    <a:pt x="32268579" y="21557999"/>
                  </a:lnTo>
                  <a:lnTo>
                    <a:pt x="32123797" y="21557999"/>
                  </a:lnTo>
                  <a:lnTo>
                    <a:pt x="32123797" y="21413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413219"/>
                  </a:lnTo>
                  <a:lnTo>
                    <a:pt x="0" y="21413219"/>
                  </a:lnTo>
                  <a:lnTo>
                    <a:pt x="0" y="144780"/>
                  </a:lnTo>
                  <a:close/>
                  <a:moveTo>
                    <a:pt x="0" y="21413219"/>
                  </a:moveTo>
                  <a:lnTo>
                    <a:pt x="144780" y="21413219"/>
                  </a:lnTo>
                  <a:lnTo>
                    <a:pt x="144780" y="21557999"/>
                  </a:lnTo>
                  <a:lnTo>
                    <a:pt x="0" y="21557999"/>
                  </a:lnTo>
                  <a:lnTo>
                    <a:pt x="0" y="21413219"/>
                  </a:lnTo>
                  <a:close/>
                  <a:moveTo>
                    <a:pt x="32123797" y="144780"/>
                  </a:moveTo>
                  <a:lnTo>
                    <a:pt x="32268579" y="144780"/>
                  </a:lnTo>
                  <a:lnTo>
                    <a:pt x="32268579" y="21413219"/>
                  </a:lnTo>
                  <a:lnTo>
                    <a:pt x="32123797" y="21413219"/>
                  </a:lnTo>
                  <a:lnTo>
                    <a:pt x="32123797" y="144780"/>
                  </a:lnTo>
                  <a:close/>
                  <a:moveTo>
                    <a:pt x="144780" y="21413219"/>
                  </a:moveTo>
                  <a:lnTo>
                    <a:pt x="32123797" y="21413219"/>
                  </a:lnTo>
                  <a:lnTo>
                    <a:pt x="32123797" y="21557999"/>
                  </a:lnTo>
                  <a:lnTo>
                    <a:pt x="144780" y="21557999"/>
                  </a:lnTo>
                  <a:lnTo>
                    <a:pt x="144780" y="21413219"/>
                  </a:lnTo>
                  <a:close/>
                  <a:moveTo>
                    <a:pt x="32123797" y="0"/>
                  </a:moveTo>
                  <a:lnTo>
                    <a:pt x="32268579" y="0"/>
                  </a:lnTo>
                  <a:lnTo>
                    <a:pt x="32268579" y="144780"/>
                  </a:lnTo>
                  <a:lnTo>
                    <a:pt x="32123797" y="144780"/>
                  </a:lnTo>
                  <a:lnTo>
                    <a:pt x="321237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123797" y="0"/>
                  </a:lnTo>
                  <a:lnTo>
                    <a:pt x="321237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588246" y="2754486"/>
            <a:ext cx="11430000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dirty="0" err="1">
                <a:solidFill>
                  <a:srgbClr val="000000"/>
                </a:solidFill>
                <a:latin typeface="Calibri (MS)"/>
              </a:rPr>
              <a:t>Tính</a:t>
            </a:r>
            <a:r>
              <a:rPr lang="en-US" sz="88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800" dirty="0" err="1">
                <a:solidFill>
                  <a:srgbClr val="000000"/>
                </a:solidFill>
                <a:latin typeface="Calibri (MS)"/>
              </a:rPr>
              <a:t>nhẩm</a:t>
            </a:r>
            <a:r>
              <a:rPr lang="en-US" sz="8800" dirty="0">
                <a:solidFill>
                  <a:srgbClr val="000000"/>
                </a:solidFill>
                <a:latin typeface="Calibri (MS)"/>
              </a:rPr>
              <a:t>:</a:t>
            </a:r>
          </a:p>
          <a:p>
            <a:pPr algn="ctr"/>
            <a:r>
              <a:rPr lang="en-US" sz="8800" dirty="0">
                <a:solidFill>
                  <a:srgbClr val="000000"/>
                </a:solidFill>
                <a:latin typeface="Calibri (MS)"/>
              </a:rPr>
              <a:t>403 x 10 x 100 = 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707" y="985380"/>
            <a:ext cx="4778586" cy="24994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29000" y="6055960"/>
            <a:ext cx="11430000" cy="1769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 smtClean="0">
                <a:solidFill>
                  <a:srgbClr val="000000"/>
                </a:solidFill>
                <a:latin typeface="Calibri (MS)"/>
              </a:rPr>
              <a:t>403 000</a:t>
            </a:r>
            <a:endParaRPr lang="en-US" sz="11500" dirty="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39891" y="5143500"/>
            <a:ext cx="3511296" cy="8229600"/>
          </a:xfrm>
          <a:custGeom>
            <a:avLst/>
            <a:gdLst/>
            <a:ahLst/>
            <a:cxnLst/>
            <a:rect l="l" t="t" r="r" b="b"/>
            <a:pathLst>
              <a:path w="3511296" h="8229600">
                <a:moveTo>
                  <a:pt x="0" y="0"/>
                </a:moveTo>
                <a:lnTo>
                  <a:pt x="3511296" y="0"/>
                </a:lnTo>
                <a:lnTo>
                  <a:pt x="35112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2266" y="5143500"/>
            <a:ext cx="4251960" cy="8229600"/>
          </a:xfrm>
          <a:custGeom>
            <a:avLst/>
            <a:gdLst/>
            <a:ahLst/>
            <a:cxnLst/>
            <a:rect l="l" t="t" r="r" b="b"/>
            <a:pathLst>
              <a:path w="4251960" h="8229600">
                <a:moveTo>
                  <a:pt x="0" y="0"/>
                </a:moveTo>
                <a:lnTo>
                  <a:pt x="4251960" y="0"/>
                </a:lnTo>
                <a:lnTo>
                  <a:pt x="42519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377" y="-939934"/>
            <a:ext cx="4249280" cy="4560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95539" y="790737"/>
            <a:ext cx="12696922" cy="8705525"/>
            <a:chOff x="0" y="0"/>
            <a:chExt cx="35741332" cy="2450570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5596552" cy="24360928"/>
            </a:xfrm>
            <a:custGeom>
              <a:avLst/>
              <a:gdLst/>
              <a:ahLst/>
              <a:cxnLst/>
              <a:rect l="l" t="t" r="r" b="b"/>
              <a:pathLst>
                <a:path w="35596552" h="24360928">
                  <a:moveTo>
                    <a:pt x="0" y="0"/>
                  </a:moveTo>
                  <a:lnTo>
                    <a:pt x="35596552" y="0"/>
                  </a:lnTo>
                  <a:lnTo>
                    <a:pt x="35596552" y="24360928"/>
                  </a:lnTo>
                  <a:lnTo>
                    <a:pt x="0" y="2436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741332" cy="24505707"/>
            </a:xfrm>
            <a:custGeom>
              <a:avLst/>
              <a:gdLst/>
              <a:ahLst/>
              <a:cxnLst/>
              <a:rect l="l" t="t" r="r" b="b"/>
              <a:pathLst>
                <a:path w="35741332" h="24505707">
                  <a:moveTo>
                    <a:pt x="35596553" y="24360927"/>
                  </a:moveTo>
                  <a:lnTo>
                    <a:pt x="35741332" y="24360927"/>
                  </a:lnTo>
                  <a:lnTo>
                    <a:pt x="35741332" y="24505707"/>
                  </a:lnTo>
                  <a:lnTo>
                    <a:pt x="35596553" y="24505707"/>
                  </a:lnTo>
                  <a:lnTo>
                    <a:pt x="35596553" y="243609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360927"/>
                  </a:lnTo>
                  <a:lnTo>
                    <a:pt x="0" y="24360927"/>
                  </a:lnTo>
                  <a:lnTo>
                    <a:pt x="0" y="144780"/>
                  </a:lnTo>
                  <a:close/>
                  <a:moveTo>
                    <a:pt x="0" y="24360927"/>
                  </a:moveTo>
                  <a:lnTo>
                    <a:pt x="144780" y="24360927"/>
                  </a:lnTo>
                  <a:lnTo>
                    <a:pt x="144780" y="24505707"/>
                  </a:lnTo>
                  <a:lnTo>
                    <a:pt x="0" y="24505707"/>
                  </a:lnTo>
                  <a:lnTo>
                    <a:pt x="0" y="24360927"/>
                  </a:lnTo>
                  <a:close/>
                  <a:moveTo>
                    <a:pt x="35596553" y="144780"/>
                  </a:moveTo>
                  <a:lnTo>
                    <a:pt x="35741332" y="144780"/>
                  </a:lnTo>
                  <a:lnTo>
                    <a:pt x="35741332" y="24360927"/>
                  </a:lnTo>
                  <a:lnTo>
                    <a:pt x="35596553" y="24360927"/>
                  </a:lnTo>
                  <a:lnTo>
                    <a:pt x="35596553" y="144780"/>
                  </a:lnTo>
                  <a:close/>
                  <a:moveTo>
                    <a:pt x="144780" y="24360927"/>
                  </a:moveTo>
                  <a:lnTo>
                    <a:pt x="35596553" y="24360927"/>
                  </a:lnTo>
                  <a:lnTo>
                    <a:pt x="35596553" y="24505707"/>
                  </a:lnTo>
                  <a:lnTo>
                    <a:pt x="144780" y="24505707"/>
                  </a:lnTo>
                  <a:lnTo>
                    <a:pt x="144780" y="24360927"/>
                  </a:lnTo>
                  <a:close/>
                  <a:moveTo>
                    <a:pt x="35596553" y="0"/>
                  </a:moveTo>
                  <a:lnTo>
                    <a:pt x="35741332" y="0"/>
                  </a:lnTo>
                  <a:lnTo>
                    <a:pt x="35741332" y="144780"/>
                  </a:lnTo>
                  <a:lnTo>
                    <a:pt x="35596553" y="144780"/>
                  </a:lnTo>
                  <a:lnTo>
                    <a:pt x="3559655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596553" y="0"/>
                  </a:lnTo>
                  <a:lnTo>
                    <a:pt x="3559655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64510" y="1081913"/>
            <a:ext cx="12158980" cy="8123174"/>
            <a:chOff x="0" y="0"/>
            <a:chExt cx="32268578" cy="2155799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2123800" cy="21413219"/>
            </a:xfrm>
            <a:custGeom>
              <a:avLst/>
              <a:gdLst/>
              <a:ahLst/>
              <a:cxnLst/>
              <a:rect l="l" t="t" r="r" b="b"/>
              <a:pathLst>
                <a:path w="32123800" h="21413219">
                  <a:moveTo>
                    <a:pt x="0" y="0"/>
                  </a:moveTo>
                  <a:lnTo>
                    <a:pt x="32123800" y="0"/>
                  </a:lnTo>
                  <a:lnTo>
                    <a:pt x="32123800" y="21413219"/>
                  </a:lnTo>
                  <a:lnTo>
                    <a:pt x="0" y="2141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2268579" cy="21557999"/>
            </a:xfrm>
            <a:custGeom>
              <a:avLst/>
              <a:gdLst/>
              <a:ahLst/>
              <a:cxnLst/>
              <a:rect l="l" t="t" r="r" b="b"/>
              <a:pathLst>
                <a:path w="32268579" h="21557999">
                  <a:moveTo>
                    <a:pt x="32123797" y="21413219"/>
                  </a:moveTo>
                  <a:lnTo>
                    <a:pt x="32268579" y="21413219"/>
                  </a:lnTo>
                  <a:lnTo>
                    <a:pt x="32268579" y="21557999"/>
                  </a:lnTo>
                  <a:lnTo>
                    <a:pt x="32123797" y="21557999"/>
                  </a:lnTo>
                  <a:lnTo>
                    <a:pt x="32123797" y="21413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413219"/>
                  </a:lnTo>
                  <a:lnTo>
                    <a:pt x="0" y="21413219"/>
                  </a:lnTo>
                  <a:lnTo>
                    <a:pt x="0" y="144780"/>
                  </a:lnTo>
                  <a:close/>
                  <a:moveTo>
                    <a:pt x="0" y="21413219"/>
                  </a:moveTo>
                  <a:lnTo>
                    <a:pt x="144780" y="21413219"/>
                  </a:lnTo>
                  <a:lnTo>
                    <a:pt x="144780" y="21557999"/>
                  </a:lnTo>
                  <a:lnTo>
                    <a:pt x="0" y="21557999"/>
                  </a:lnTo>
                  <a:lnTo>
                    <a:pt x="0" y="21413219"/>
                  </a:lnTo>
                  <a:close/>
                  <a:moveTo>
                    <a:pt x="32123797" y="144780"/>
                  </a:moveTo>
                  <a:lnTo>
                    <a:pt x="32268579" y="144780"/>
                  </a:lnTo>
                  <a:lnTo>
                    <a:pt x="32268579" y="21413219"/>
                  </a:lnTo>
                  <a:lnTo>
                    <a:pt x="32123797" y="21413219"/>
                  </a:lnTo>
                  <a:lnTo>
                    <a:pt x="32123797" y="144780"/>
                  </a:lnTo>
                  <a:close/>
                  <a:moveTo>
                    <a:pt x="144780" y="21413219"/>
                  </a:moveTo>
                  <a:lnTo>
                    <a:pt x="32123797" y="21413219"/>
                  </a:lnTo>
                  <a:lnTo>
                    <a:pt x="32123797" y="21557999"/>
                  </a:lnTo>
                  <a:lnTo>
                    <a:pt x="144780" y="21557999"/>
                  </a:lnTo>
                  <a:lnTo>
                    <a:pt x="144780" y="21413219"/>
                  </a:lnTo>
                  <a:close/>
                  <a:moveTo>
                    <a:pt x="32123797" y="0"/>
                  </a:moveTo>
                  <a:lnTo>
                    <a:pt x="32268579" y="0"/>
                  </a:lnTo>
                  <a:lnTo>
                    <a:pt x="32268579" y="144780"/>
                  </a:lnTo>
                  <a:lnTo>
                    <a:pt x="32123797" y="144780"/>
                  </a:lnTo>
                  <a:lnTo>
                    <a:pt x="321237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123797" y="0"/>
                  </a:lnTo>
                  <a:lnTo>
                    <a:pt x="321237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429000" y="2442685"/>
            <a:ext cx="11430000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dirty="0" err="1">
                <a:solidFill>
                  <a:srgbClr val="000000"/>
                </a:solidFill>
                <a:latin typeface="Calibri (MS)"/>
              </a:rPr>
              <a:t>Tính</a:t>
            </a:r>
            <a:r>
              <a:rPr lang="en-US" sz="88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800" dirty="0" err="1">
                <a:solidFill>
                  <a:srgbClr val="000000"/>
                </a:solidFill>
                <a:latin typeface="Calibri (MS)"/>
              </a:rPr>
              <a:t>nhẩm</a:t>
            </a:r>
            <a:r>
              <a:rPr lang="en-US" sz="8800" dirty="0">
                <a:solidFill>
                  <a:srgbClr val="000000"/>
                </a:solidFill>
                <a:latin typeface="Calibri (MS)"/>
              </a:rPr>
              <a:t>:</a:t>
            </a:r>
          </a:p>
          <a:p>
            <a:pPr algn="ctr"/>
            <a:r>
              <a:rPr lang="en-US" sz="8800" dirty="0">
                <a:solidFill>
                  <a:srgbClr val="000000"/>
                </a:solidFill>
                <a:latin typeface="Calibri (MS)"/>
              </a:rPr>
              <a:t>56 000 : 100 = 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672" y="868026"/>
            <a:ext cx="4794656" cy="24684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29000" y="6055960"/>
            <a:ext cx="11430000" cy="1769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 smtClean="0">
                <a:solidFill>
                  <a:srgbClr val="000000"/>
                </a:solidFill>
                <a:latin typeface="Calibri (MS)"/>
              </a:rPr>
              <a:t>560</a:t>
            </a:r>
            <a:endParaRPr lang="en-US" sz="11500" dirty="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15" name="Freeform 10"/>
          <p:cNvSpPr/>
          <p:nvPr/>
        </p:nvSpPr>
        <p:spPr>
          <a:xfrm>
            <a:off x="1039891" y="5143500"/>
            <a:ext cx="3511296" cy="8229600"/>
          </a:xfrm>
          <a:custGeom>
            <a:avLst/>
            <a:gdLst/>
            <a:ahLst/>
            <a:cxnLst/>
            <a:rect l="l" t="t" r="r" b="b"/>
            <a:pathLst>
              <a:path w="3511296" h="8229600">
                <a:moveTo>
                  <a:pt x="0" y="0"/>
                </a:moveTo>
                <a:lnTo>
                  <a:pt x="3511296" y="0"/>
                </a:lnTo>
                <a:lnTo>
                  <a:pt x="35112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9"/>
          <p:cNvSpPr/>
          <p:nvPr/>
        </p:nvSpPr>
        <p:spPr>
          <a:xfrm>
            <a:off x="12892266" y="5143500"/>
            <a:ext cx="4251960" cy="8229600"/>
          </a:xfrm>
          <a:custGeom>
            <a:avLst/>
            <a:gdLst/>
            <a:ahLst/>
            <a:cxnLst/>
            <a:rect l="l" t="t" r="r" b="b"/>
            <a:pathLst>
              <a:path w="4251960" h="8229600">
                <a:moveTo>
                  <a:pt x="0" y="0"/>
                </a:moveTo>
                <a:lnTo>
                  <a:pt x="4251960" y="0"/>
                </a:lnTo>
                <a:lnTo>
                  <a:pt x="42519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70503">
            <a:off x="1761261" y="291520"/>
            <a:ext cx="3156710" cy="2834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95539" y="790737"/>
            <a:ext cx="12696922" cy="8705525"/>
            <a:chOff x="0" y="0"/>
            <a:chExt cx="35741332" cy="2450570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5596552" cy="24360928"/>
            </a:xfrm>
            <a:custGeom>
              <a:avLst/>
              <a:gdLst/>
              <a:ahLst/>
              <a:cxnLst/>
              <a:rect l="l" t="t" r="r" b="b"/>
              <a:pathLst>
                <a:path w="35596552" h="24360928">
                  <a:moveTo>
                    <a:pt x="0" y="0"/>
                  </a:moveTo>
                  <a:lnTo>
                    <a:pt x="35596552" y="0"/>
                  </a:lnTo>
                  <a:lnTo>
                    <a:pt x="35596552" y="24360928"/>
                  </a:lnTo>
                  <a:lnTo>
                    <a:pt x="0" y="2436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741332" cy="24505707"/>
            </a:xfrm>
            <a:custGeom>
              <a:avLst/>
              <a:gdLst/>
              <a:ahLst/>
              <a:cxnLst/>
              <a:rect l="l" t="t" r="r" b="b"/>
              <a:pathLst>
                <a:path w="35741332" h="24505707">
                  <a:moveTo>
                    <a:pt x="35596553" y="24360927"/>
                  </a:moveTo>
                  <a:lnTo>
                    <a:pt x="35741332" y="24360927"/>
                  </a:lnTo>
                  <a:lnTo>
                    <a:pt x="35741332" y="24505707"/>
                  </a:lnTo>
                  <a:lnTo>
                    <a:pt x="35596553" y="24505707"/>
                  </a:lnTo>
                  <a:lnTo>
                    <a:pt x="35596553" y="243609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360927"/>
                  </a:lnTo>
                  <a:lnTo>
                    <a:pt x="0" y="24360927"/>
                  </a:lnTo>
                  <a:lnTo>
                    <a:pt x="0" y="144780"/>
                  </a:lnTo>
                  <a:close/>
                  <a:moveTo>
                    <a:pt x="0" y="24360927"/>
                  </a:moveTo>
                  <a:lnTo>
                    <a:pt x="144780" y="24360927"/>
                  </a:lnTo>
                  <a:lnTo>
                    <a:pt x="144780" y="24505707"/>
                  </a:lnTo>
                  <a:lnTo>
                    <a:pt x="0" y="24505707"/>
                  </a:lnTo>
                  <a:lnTo>
                    <a:pt x="0" y="24360927"/>
                  </a:lnTo>
                  <a:close/>
                  <a:moveTo>
                    <a:pt x="35596553" y="144780"/>
                  </a:moveTo>
                  <a:lnTo>
                    <a:pt x="35741332" y="144780"/>
                  </a:lnTo>
                  <a:lnTo>
                    <a:pt x="35741332" y="24360927"/>
                  </a:lnTo>
                  <a:lnTo>
                    <a:pt x="35596553" y="24360927"/>
                  </a:lnTo>
                  <a:lnTo>
                    <a:pt x="35596553" y="144780"/>
                  </a:lnTo>
                  <a:close/>
                  <a:moveTo>
                    <a:pt x="144780" y="24360927"/>
                  </a:moveTo>
                  <a:lnTo>
                    <a:pt x="35596553" y="24360927"/>
                  </a:lnTo>
                  <a:lnTo>
                    <a:pt x="35596553" y="24505707"/>
                  </a:lnTo>
                  <a:lnTo>
                    <a:pt x="144780" y="24505707"/>
                  </a:lnTo>
                  <a:lnTo>
                    <a:pt x="144780" y="24360927"/>
                  </a:lnTo>
                  <a:close/>
                  <a:moveTo>
                    <a:pt x="35596553" y="0"/>
                  </a:moveTo>
                  <a:lnTo>
                    <a:pt x="35741332" y="0"/>
                  </a:lnTo>
                  <a:lnTo>
                    <a:pt x="35741332" y="144780"/>
                  </a:lnTo>
                  <a:lnTo>
                    <a:pt x="35596553" y="144780"/>
                  </a:lnTo>
                  <a:lnTo>
                    <a:pt x="3559655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596553" y="0"/>
                  </a:lnTo>
                  <a:lnTo>
                    <a:pt x="3559655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64510" y="1081913"/>
            <a:ext cx="12158980" cy="8123174"/>
            <a:chOff x="0" y="0"/>
            <a:chExt cx="32268578" cy="2155799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2123800" cy="21413219"/>
            </a:xfrm>
            <a:custGeom>
              <a:avLst/>
              <a:gdLst/>
              <a:ahLst/>
              <a:cxnLst/>
              <a:rect l="l" t="t" r="r" b="b"/>
              <a:pathLst>
                <a:path w="32123800" h="21413219">
                  <a:moveTo>
                    <a:pt x="0" y="0"/>
                  </a:moveTo>
                  <a:lnTo>
                    <a:pt x="32123800" y="0"/>
                  </a:lnTo>
                  <a:lnTo>
                    <a:pt x="32123800" y="21413219"/>
                  </a:lnTo>
                  <a:lnTo>
                    <a:pt x="0" y="2141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2268579" cy="21557999"/>
            </a:xfrm>
            <a:custGeom>
              <a:avLst/>
              <a:gdLst/>
              <a:ahLst/>
              <a:cxnLst/>
              <a:rect l="l" t="t" r="r" b="b"/>
              <a:pathLst>
                <a:path w="32268579" h="21557999">
                  <a:moveTo>
                    <a:pt x="32123797" y="21413219"/>
                  </a:moveTo>
                  <a:lnTo>
                    <a:pt x="32268579" y="21413219"/>
                  </a:lnTo>
                  <a:lnTo>
                    <a:pt x="32268579" y="21557999"/>
                  </a:lnTo>
                  <a:lnTo>
                    <a:pt x="32123797" y="21557999"/>
                  </a:lnTo>
                  <a:lnTo>
                    <a:pt x="32123797" y="21413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413219"/>
                  </a:lnTo>
                  <a:lnTo>
                    <a:pt x="0" y="21413219"/>
                  </a:lnTo>
                  <a:lnTo>
                    <a:pt x="0" y="144780"/>
                  </a:lnTo>
                  <a:close/>
                  <a:moveTo>
                    <a:pt x="0" y="21413219"/>
                  </a:moveTo>
                  <a:lnTo>
                    <a:pt x="144780" y="21413219"/>
                  </a:lnTo>
                  <a:lnTo>
                    <a:pt x="144780" y="21557999"/>
                  </a:lnTo>
                  <a:lnTo>
                    <a:pt x="0" y="21557999"/>
                  </a:lnTo>
                  <a:lnTo>
                    <a:pt x="0" y="21413219"/>
                  </a:lnTo>
                  <a:close/>
                  <a:moveTo>
                    <a:pt x="32123797" y="144780"/>
                  </a:moveTo>
                  <a:lnTo>
                    <a:pt x="32268579" y="144780"/>
                  </a:lnTo>
                  <a:lnTo>
                    <a:pt x="32268579" y="21413219"/>
                  </a:lnTo>
                  <a:lnTo>
                    <a:pt x="32123797" y="21413219"/>
                  </a:lnTo>
                  <a:lnTo>
                    <a:pt x="32123797" y="144780"/>
                  </a:lnTo>
                  <a:close/>
                  <a:moveTo>
                    <a:pt x="144780" y="21413219"/>
                  </a:moveTo>
                  <a:lnTo>
                    <a:pt x="32123797" y="21413219"/>
                  </a:lnTo>
                  <a:lnTo>
                    <a:pt x="32123797" y="21557999"/>
                  </a:lnTo>
                  <a:lnTo>
                    <a:pt x="144780" y="21557999"/>
                  </a:lnTo>
                  <a:lnTo>
                    <a:pt x="144780" y="21413219"/>
                  </a:lnTo>
                  <a:close/>
                  <a:moveTo>
                    <a:pt x="32123797" y="0"/>
                  </a:moveTo>
                  <a:lnTo>
                    <a:pt x="32268579" y="0"/>
                  </a:lnTo>
                  <a:lnTo>
                    <a:pt x="32268579" y="144780"/>
                  </a:lnTo>
                  <a:lnTo>
                    <a:pt x="32123797" y="144780"/>
                  </a:lnTo>
                  <a:lnTo>
                    <a:pt x="321237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123797" y="0"/>
                  </a:lnTo>
                  <a:lnTo>
                    <a:pt x="321237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657600" y="2324100"/>
            <a:ext cx="1143000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Mẹ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mua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10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cây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bút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mực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giá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56 000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đồng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.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Hỏi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mỗi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cây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bút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giá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bao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nhiêu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"/>
              </a:rPr>
              <a:t>nghìn</a:t>
            </a:r>
            <a:r>
              <a:rPr lang="en-US" sz="6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Calibri (MS)"/>
              </a:rPr>
              <a:t>đồng</a:t>
            </a:r>
            <a:r>
              <a:rPr lang="en-US" sz="6000" dirty="0" smtClean="0">
                <a:solidFill>
                  <a:srgbClr val="000000"/>
                </a:solidFill>
                <a:latin typeface="Calibri (MS)"/>
              </a:rPr>
              <a:t>?</a:t>
            </a:r>
            <a:endParaRPr lang="en-US" sz="6000" dirty="0">
              <a:solidFill>
                <a:srgbClr val="000000"/>
              </a:solidFill>
              <a:latin typeface="Calibri (MS)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634" y="979926"/>
            <a:ext cx="3938166" cy="20489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29000" y="6124824"/>
            <a:ext cx="11430000" cy="1231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alibri (MS)"/>
              </a:rPr>
              <a:t>56 000 : 10 = 5 600 (</a:t>
            </a:r>
            <a:r>
              <a:rPr lang="en-US" sz="8000" dirty="0" err="1" smtClean="0">
                <a:solidFill>
                  <a:srgbClr val="000000"/>
                </a:solidFill>
                <a:latin typeface="Calibri (MS)"/>
              </a:rPr>
              <a:t>đồng</a:t>
            </a:r>
            <a:r>
              <a:rPr lang="en-US" sz="8000" dirty="0" smtClean="0">
                <a:solidFill>
                  <a:srgbClr val="000000"/>
                </a:solidFill>
                <a:latin typeface="Calibri (MS)"/>
              </a:rPr>
              <a:t>)</a:t>
            </a:r>
            <a:endParaRPr lang="en-US" sz="8000" dirty="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15" name="Freeform 10"/>
          <p:cNvSpPr/>
          <p:nvPr/>
        </p:nvSpPr>
        <p:spPr>
          <a:xfrm>
            <a:off x="504183" y="4838700"/>
            <a:ext cx="3511296" cy="8229600"/>
          </a:xfrm>
          <a:custGeom>
            <a:avLst/>
            <a:gdLst/>
            <a:ahLst/>
            <a:cxnLst/>
            <a:rect l="l" t="t" r="r" b="b"/>
            <a:pathLst>
              <a:path w="3511296" h="8229600">
                <a:moveTo>
                  <a:pt x="0" y="0"/>
                </a:moveTo>
                <a:lnTo>
                  <a:pt x="3511296" y="0"/>
                </a:lnTo>
                <a:lnTo>
                  <a:pt x="35112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9"/>
          <p:cNvSpPr/>
          <p:nvPr/>
        </p:nvSpPr>
        <p:spPr>
          <a:xfrm>
            <a:off x="13609736" y="5063010"/>
            <a:ext cx="4251960" cy="8229600"/>
          </a:xfrm>
          <a:custGeom>
            <a:avLst/>
            <a:gdLst/>
            <a:ahLst/>
            <a:cxnLst/>
            <a:rect l="l" t="t" r="r" b="b"/>
            <a:pathLst>
              <a:path w="4251960" h="8229600">
                <a:moveTo>
                  <a:pt x="0" y="0"/>
                </a:moveTo>
                <a:lnTo>
                  <a:pt x="4251960" y="0"/>
                </a:lnTo>
                <a:lnTo>
                  <a:pt x="42519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58139">
            <a:off x="1484778" y="212046"/>
            <a:ext cx="2727508" cy="3177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95539" y="790737"/>
            <a:ext cx="12696922" cy="8705525"/>
            <a:chOff x="0" y="0"/>
            <a:chExt cx="35741332" cy="2450570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5596552" cy="24360928"/>
            </a:xfrm>
            <a:custGeom>
              <a:avLst/>
              <a:gdLst/>
              <a:ahLst/>
              <a:cxnLst/>
              <a:rect l="l" t="t" r="r" b="b"/>
              <a:pathLst>
                <a:path w="35596552" h="24360928">
                  <a:moveTo>
                    <a:pt x="0" y="0"/>
                  </a:moveTo>
                  <a:lnTo>
                    <a:pt x="35596552" y="0"/>
                  </a:lnTo>
                  <a:lnTo>
                    <a:pt x="35596552" y="24360928"/>
                  </a:lnTo>
                  <a:lnTo>
                    <a:pt x="0" y="2436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741332" cy="24505707"/>
            </a:xfrm>
            <a:custGeom>
              <a:avLst/>
              <a:gdLst/>
              <a:ahLst/>
              <a:cxnLst/>
              <a:rect l="l" t="t" r="r" b="b"/>
              <a:pathLst>
                <a:path w="35741332" h="24505707">
                  <a:moveTo>
                    <a:pt x="35596553" y="24360927"/>
                  </a:moveTo>
                  <a:lnTo>
                    <a:pt x="35741332" y="24360927"/>
                  </a:lnTo>
                  <a:lnTo>
                    <a:pt x="35741332" y="24505707"/>
                  </a:lnTo>
                  <a:lnTo>
                    <a:pt x="35596553" y="24505707"/>
                  </a:lnTo>
                  <a:lnTo>
                    <a:pt x="35596553" y="243609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360927"/>
                  </a:lnTo>
                  <a:lnTo>
                    <a:pt x="0" y="24360927"/>
                  </a:lnTo>
                  <a:lnTo>
                    <a:pt x="0" y="144780"/>
                  </a:lnTo>
                  <a:close/>
                  <a:moveTo>
                    <a:pt x="0" y="24360927"/>
                  </a:moveTo>
                  <a:lnTo>
                    <a:pt x="144780" y="24360927"/>
                  </a:lnTo>
                  <a:lnTo>
                    <a:pt x="144780" y="24505707"/>
                  </a:lnTo>
                  <a:lnTo>
                    <a:pt x="0" y="24505707"/>
                  </a:lnTo>
                  <a:lnTo>
                    <a:pt x="0" y="24360927"/>
                  </a:lnTo>
                  <a:close/>
                  <a:moveTo>
                    <a:pt x="35596553" y="144780"/>
                  </a:moveTo>
                  <a:lnTo>
                    <a:pt x="35741332" y="144780"/>
                  </a:lnTo>
                  <a:lnTo>
                    <a:pt x="35741332" y="24360927"/>
                  </a:lnTo>
                  <a:lnTo>
                    <a:pt x="35596553" y="24360927"/>
                  </a:lnTo>
                  <a:lnTo>
                    <a:pt x="35596553" y="144780"/>
                  </a:lnTo>
                  <a:close/>
                  <a:moveTo>
                    <a:pt x="144780" y="24360927"/>
                  </a:moveTo>
                  <a:lnTo>
                    <a:pt x="35596553" y="24360927"/>
                  </a:lnTo>
                  <a:lnTo>
                    <a:pt x="35596553" y="24505707"/>
                  </a:lnTo>
                  <a:lnTo>
                    <a:pt x="144780" y="24505707"/>
                  </a:lnTo>
                  <a:lnTo>
                    <a:pt x="144780" y="24360927"/>
                  </a:lnTo>
                  <a:close/>
                  <a:moveTo>
                    <a:pt x="35596553" y="0"/>
                  </a:moveTo>
                  <a:lnTo>
                    <a:pt x="35741332" y="0"/>
                  </a:lnTo>
                  <a:lnTo>
                    <a:pt x="35741332" y="144780"/>
                  </a:lnTo>
                  <a:lnTo>
                    <a:pt x="35596553" y="144780"/>
                  </a:lnTo>
                  <a:lnTo>
                    <a:pt x="3559655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596553" y="0"/>
                  </a:lnTo>
                  <a:lnTo>
                    <a:pt x="3559655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64510" y="1081913"/>
            <a:ext cx="12158980" cy="8123174"/>
            <a:chOff x="0" y="0"/>
            <a:chExt cx="32268578" cy="2155799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2123800" cy="21413219"/>
            </a:xfrm>
            <a:custGeom>
              <a:avLst/>
              <a:gdLst/>
              <a:ahLst/>
              <a:cxnLst/>
              <a:rect l="l" t="t" r="r" b="b"/>
              <a:pathLst>
                <a:path w="32123800" h="21413219">
                  <a:moveTo>
                    <a:pt x="0" y="0"/>
                  </a:moveTo>
                  <a:lnTo>
                    <a:pt x="32123800" y="0"/>
                  </a:lnTo>
                  <a:lnTo>
                    <a:pt x="32123800" y="21413219"/>
                  </a:lnTo>
                  <a:lnTo>
                    <a:pt x="0" y="2141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2268579" cy="21557999"/>
            </a:xfrm>
            <a:custGeom>
              <a:avLst/>
              <a:gdLst/>
              <a:ahLst/>
              <a:cxnLst/>
              <a:rect l="l" t="t" r="r" b="b"/>
              <a:pathLst>
                <a:path w="32268579" h="21557999">
                  <a:moveTo>
                    <a:pt x="32123797" y="21413219"/>
                  </a:moveTo>
                  <a:lnTo>
                    <a:pt x="32268579" y="21413219"/>
                  </a:lnTo>
                  <a:lnTo>
                    <a:pt x="32268579" y="21557999"/>
                  </a:lnTo>
                  <a:lnTo>
                    <a:pt x="32123797" y="21557999"/>
                  </a:lnTo>
                  <a:lnTo>
                    <a:pt x="32123797" y="21413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413219"/>
                  </a:lnTo>
                  <a:lnTo>
                    <a:pt x="0" y="21413219"/>
                  </a:lnTo>
                  <a:lnTo>
                    <a:pt x="0" y="144780"/>
                  </a:lnTo>
                  <a:close/>
                  <a:moveTo>
                    <a:pt x="0" y="21413219"/>
                  </a:moveTo>
                  <a:lnTo>
                    <a:pt x="144780" y="21413219"/>
                  </a:lnTo>
                  <a:lnTo>
                    <a:pt x="144780" y="21557999"/>
                  </a:lnTo>
                  <a:lnTo>
                    <a:pt x="0" y="21557999"/>
                  </a:lnTo>
                  <a:lnTo>
                    <a:pt x="0" y="21413219"/>
                  </a:lnTo>
                  <a:close/>
                  <a:moveTo>
                    <a:pt x="32123797" y="144780"/>
                  </a:moveTo>
                  <a:lnTo>
                    <a:pt x="32268579" y="144780"/>
                  </a:lnTo>
                  <a:lnTo>
                    <a:pt x="32268579" y="21413219"/>
                  </a:lnTo>
                  <a:lnTo>
                    <a:pt x="32123797" y="21413219"/>
                  </a:lnTo>
                  <a:lnTo>
                    <a:pt x="32123797" y="144780"/>
                  </a:lnTo>
                  <a:close/>
                  <a:moveTo>
                    <a:pt x="144780" y="21413219"/>
                  </a:moveTo>
                  <a:lnTo>
                    <a:pt x="32123797" y="21413219"/>
                  </a:lnTo>
                  <a:lnTo>
                    <a:pt x="32123797" y="21557999"/>
                  </a:lnTo>
                  <a:lnTo>
                    <a:pt x="144780" y="21557999"/>
                  </a:lnTo>
                  <a:lnTo>
                    <a:pt x="144780" y="21413219"/>
                  </a:lnTo>
                  <a:close/>
                  <a:moveTo>
                    <a:pt x="32123797" y="0"/>
                  </a:moveTo>
                  <a:lnTo>
                    <a:pt x="32268579" y="0"/>
                  </a:lnTo>
                  <a:lnTo>
                    <a:pt x="32268579" y="144780"/>
                  </a:lnTo>
                  <a:lnTo>
                    <a:pt x="32123797" y="144780"/>
                  </a:lnTo>
                  <a:lnTo>
                    <a:pt x="321237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123797" y="0"/>
                  </a:lnTo>
                  <a:lnTo>
                    <a:pt x="321237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429000" y="2577696"/>
            <a:ext cx="1143000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Tính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nhẩm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:</a:t>
            </a:r>
          </a:p>
          <a:p>
            <a:pPr algn="ctr"/>
            <a:r>
              <a:rPr lang="en-US" sz="8000" dirty="0">
                <a:solidFill>
                  <a:srgbClr val="000000"/>
                </a:solidFill>
                <a:latin typeface="Calibri (MS)"/>
              </a:rPr>
              <a:t>165 000 : 100 : 10 = 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017184"/>
            <a:ext cx="4387720" cy="22708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29000" y="6055960"/>
            <a:ext cx="11430000" cy="1769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 smtClean="0">
                <a:solidFill>
                  <a:srgbClr val="000000"/>
                </a:solidFill>
                <a:latin typeface="Calibri (MS)"/>
              </a:rPr>
              <a:t>165</a:t>
            </a:r>
            <a:endParaRPr lang="en-US" sz="11500" dirty="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15" name="Freeform 10"/>
          <p:cNvSpPr/>
          <p:nvPr/>
        </p:nvSpPr>
        <p:spPr>
          <a:xfrm>
            <a:off x="1039891" y="5143500"/>
            <a:ext cx="3511296" cy="8229600"/>
          </a:xfrm>
          <a:custGeom>
            <a:avLst/>
            <a:gdLst/>
            <a:ahLst/>
            <a:cxnLst/>
            <a:rect l="l" t="t" r="r" b="b"/>
            <a:pathLst>
              <a:path w="3511296" h="8229600">
                <a:moveTo>
                  <a:pt x="0" y="0"/>
                </a:moveTo>
                <a:lnTo>
                  <a:pt x="3511296" y="0"/>
                </a:lnTo>
                <a:lnTo>
                  <a:pt x="35112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9"/>
          <p:cNvSpPr/>
          <p:nvPr/>
        </p:nvSpPr>
        <p:spPr>
          <a:xfrm>
            <a:off x="12892266" y="5143500"/>
            <a:ext cx="4251960" cy="8229600"/>
          </a:xfrm>
          <a:custGeom>
            <a:avLst/>
            <a:gdLst/>
            <a:ahLst/>
            <a:cxnLst/>
            <a:rect l="l" t="t" r="r" b="b"/>
            <a:pathLst>
              <a:path w="4251960" h="8229600">
                <a:moveTo>
                  <a:pt x="0" y="0"/>
                </a:moveTo>
                <a:lnTo>
                  <a:pt x="4251960" y="0"/>
                </a:lnTo>
                <a:lnTo>
                  <a:pt x="42519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44487">
            <a:off x="1605584" y="499430"/>
            <a:ext cx="2555620" cy="2372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138</Words>
  <Application>Microsoft Office PowerPoint</Application>
  <PresentationFormat>Custom</PresentationFormat>
  <Paragraphs>20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</vt:lpstr>
      <vt:lpstr>Times New Roman</vt:lpstr>
      <vt:lpstr>Calibri (MS)</vt:lpstr>
      <vt:lpstr>#9Slide07 HoneyCream</vt:lpstr>
      <vt:lpstr>SVN-Newton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T20_Luyentap(tr16)_MNT</dc:title>
  <dc:creator>ADMIN</dc:creator>
  <cp:lastModifiedBy>Administrator</cp:lastModifiedBy>
  <cp:revision>13</cp:revision>
  <dcterms:created xsi:type="dcterms:W3CDTF">2006-08-16T00:00:00Z</dcterms:created>
  <dcterms:modified xsi:type="dcterms:W3CDTF">2026-01-21T06:45:19Z</dcterms:modified>
  <dc:identifier>DAF2GTrqIKM</dc:identifier>
</cp:coreProperties>
</file>