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6" r:id="rId2"/>
  </p:sldMasterIdLst>
  <p:notesMasterIdLst>
    <p:notesMasterId r:id="rId25"/>
  </p:notesMasterIdLst>
  <p:sldIdLst>
    <p:sldId id="258" r:id="rId3"/>
    <p:sldId id="259" r:id="rId4"/>
    <p:sldId id="260" r:id="rId5"/>
    <p:sldId id="261" r:id="rId6"/>
    <p:sldId id="283" r:id="rId7"/>
    <p:sldId id="263" r:id="rId8"/>
    <p:sldId id="264" r:id="rId9"/>
    <p:sldId id="265" r:id="rId10"/>
    <p:sldId id="269" r:id="rId11"/>
    <p:sldId id="284" r:id="rId12"/>
    <p:sldId id="285" r:id="rId13"/>
    <p:sldId id="266" r:id="rId14"/>
    <p:sldId id="286" r:id="rId15"/>
    <p:sldId id="288" r:id="rId16"/>
    <p:sldId id="289" r:id="rId17"/>
    <p:sldId id="270" r:id="rId18"/>
    <p:sldId id="271" r:id="rId19"/>
    <p:sldId id="272" r:id="rId20"/>
    <p:sldId id="273" r:id="rId21"/>
    <p:sldId id="275" r:id="rId22"/>
    <p:sldId id="276" r:id="rId23"/>
    <p:sldId id="281" r:id="rId24"/>
  </p:sldIdLst>
  <p:sldSz cx="12192000" cy="6858000"/>
  <p:notesSz cx="6858000" cy="9144000"/>
  <p:embeddedFontLst>
    <p:embeddedFont>
      <p:font typeface="等线" panose="020B0604020202020204" charset="0"/>
      <p:regular r:id="rId26"/>
    </p:embeddedFont>
    <p:embeddedFont>
      <p:font typeface="Cambria" panose="02040503050406030204" pitchFamily="18" charset="0"/>
      <p:regular r:id="rId27"/>
      <p:bold r:id="rId28"/>
      <p:italic r:id="rId29"/>
      <p:boldItalic r:id="rId30"/>
    </p:embeddedFont>
    <p:embeddedFont>
      <p:font typeface="#9Slide03 Bebas Neue Bold" panose="020B0604020202020204" charset="0"/>
      <p:bold r:id="rId31"/>
    </p:embeddedFont>
    <p:embeddedFont>
      <p:font typeface="#9Slide07 HoneyCream" panose="020B0604020202020204" charset="0"/>
      <p:regular r:id="rId32"/>
    </p:embeddedFont>
    <p:embeddedFont>
      <p:font typeface="#9Slide03 Arima Madurai Black" panose="020B0604020202020204" charset="0"/>
      <p:bold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1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10</a:t>
            </a:fld>
            <a:endParaRPr lang="en-US"/>
          </a:p>
        </p:txBody>
      </p:sp>
    </p:spTree>
    <p:extLst>
      <p:ext uri="{BB962C8B-B14F-4D97-AF65-F5344CB8AC3E}">
        <p14:creationId xmlns:p14="http://schemas.microsoft.com/office/powerpoint/2010/main" val="3433643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11</a:t>
            </a:fld>
            <a:endParaRPr lang="en-US"/>
          </a:p>
        </p:txBody>
      </p:sp>
    </p:spTree>
    <p:extLst>
      <p:ext uri="{BB962C8B-B14F-4D97-AF65-F5344CB8AC3E}">
        <p14:creationId xmlns:p14="http://schemas.microsoft.com/office/powerpoint/2010/main" val="3822083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12</a:t>
            </a:fld>
            <a:endParaRPr lang="en-US"/>
          </a:p>
        </p:txBody>
      </p:sp>
    </p:spTree>
    <p:extLst>
      <p:ext uri="{BB962C8B-B14F-4D97-AF65-F5344CB8AC3E}">
        <p14:creationId xmlns:p14="http://schemas.microsoft.com/office/powerpoint/2010/main" val="322476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13</a:t>
            </a:fld>
            <a:endParaRPr lang="en-US"/>
          </a:p>
        </p:txBody>
      </p:sp>
    </p:spTree>
    <p:extLst>
      <p:ext uri="{BB962C8B-B14F-4D97-AF65-F5344CB8AC3E}">
        <p14:creationId xmlns:p14="http://schemas.microsoft.com/office/powerpoint/2010/main" val="227654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14</a:t>
            </a:fld>
            <a:endParaRPr lang="en-US"/>
          </a:p>
        </p:txBody>
      </p:sp>
    </p:spTree>
    <p:extLst>
      <p:ext uri="{BB962C8B-B14F-4D97-AF65-F5344CB8AC3E}">
        <p14:creationId xmlns:p14="http://schemas.microsoft.com/office/powerpoint/2010/main" val="219796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15</a:t>
            </a:fld>
            <a:endParaRPr lang="en-US"/>
          </a:p>
        </p:txBody>
      </p:sp>
    </p:spTree>
    <p:extLst>
      <p:ext uri="{BB962C8B-B14F-4D97-AF65-F5344CB8AC3E}">
        <p14:creationId xmlns:p14="http://schemas.microsoft.com/office/powerpoint/2010/main" val="784345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Gv</a:t>
            </a:r>
            <a:r>
              <a:rPr lang="en-GB" dirty="0" smtClean="0"/>
              <a:t> </a:t>
            </a:r>
            <a:r>
              <a:rPr lang="en-GB" dirty="0" err="1" smtClean="0"/>
              <a:t>kích</a:t>
            </a:r>
            <a:r>
              <a:rPr lang="en-GB" baseline="0" dirty="0" smtClean="0"/>
              <a:t> </a:t>
            </a:r>
            <a:r>
              <a:rPr lang="en-GB" baseline="0" dirty="0" err="1" smtClean="0"/>
              <a:t>vào</a:t>
            </a:r>
            <a:r>
              <a:rPr lang="en-GB" baseline="0" dirty="0" smtClean="0"/>
              <a:t> </a:t>
            </a:r>
            <a:r>
              <a:rPr lang="en-GB" baseline="0" dirty="0" err="1" smtClean="0"/>
              <a:t>từng</a:t>
            </a:r>
            <a:r>
              <a:rPr lang="en-GB" baseline="0" dirty="0" smtClean="0"/>
              <a:t> </a:t>
            </a:r>
            <a:r>
              <a:rPr lang="en-GB" baseline="0" dirty="0" err="1" smtClean="0"/>
              <a:t>hình</a:t>
            </a:r>
            <a:r>
              <a:rPr lang="en-GB" baseline="0" dirty="0" smtClean="0"/>
              <a:t> </a:t>
            </a:r>
            <a:r>
              <a:rPr lang="en-GB" baseline="0" dirty="0" err="1" smtClean="0"/>
              <a:t>ảnh</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câu</a:t>
            </a:r>
            <a:r>
              <a:rPr lang="en-GB" baseline="0" dirty="0" smtClean="0"/>
              <a:t> </a:t>
            </a:r>
            <a:r>
              <a:rPr lang="en-GB" baseline="0" dirty="0" err="1" smtClean="0"/>
              <a:t>hỏi</a:t>
            </a:r>
            <a:r>
              <a:rPr lang="en-GB" baseline="0" dirty="0" smtClean="0"/>
              <a:t>. </a:t>
            </a:r>
          </a:p>
          <a:p>
            <a:r>
              <a:rPr lang="en-GB" baseline="0" dirty="0" err="1" smtClean="0"/>
              <a:t>Nhấn</a:t>
            </a:r>
            <a:r>
              <a:rPr lang="en-GB" baseline="0" dirty="0" smtClean="0"/>
              <a:t> </a:t>
            </a:r>
            <a:r>
              <a:rPr lang="en-GB" baseline="0" dirty="0" err="1" smtClean="0"/>
              <a:t>vào</a:t>
            </a:r>
            <a:r>
              <a:rPr lang="en-GB" baseline="0" dirty="0" smtClean="0"/>
              <a:t> </a:t>
            </a:r>
            <a:r>
              <a:rPr lang="en-GB" baseline="0" dirty="0" err="1" smtClean="0"/>
              <a:t>khung</a:t>
            </a:r>
            <a:r>
              <a:rPr lang="en-GB" baseline="0" dirty="0" smtClean="0"/>
              <a:t> </a:t>
            </a:r>
            <a:r>
              <a:rPr lang="en-GB" baseline="0" dirty="0" err="1" smtClean="0"/>
              <a:t>chữ</a:t>
            </a:r>
            <a:r>
              <a:rPr lang="en-GB" baseline="0" dirty="0" smtClean="0"/>
              <a:t> </a:t>
            </a:r>
            <a:r>
              <a:rPr lang="en-GB" baseline="0" dirty="0" err="1" smtClean="0"/>
              <a:t>Thử</a:t>
            </a:r>
            <a:r>
              <a:rPr lang="en-GB" baseline="0" dirty="0" smtClean="0"/>
              <a:t> </a:t>
            </a:r>
            <a:r>
              <a:rPr lang="en-GB" baseline="0" dirty="0" err="1" smtClean="0"/>
              <a:t>tài</a:t>
            </a:r>
            <a:r>
              <a:rPr lang="en-GB" baseline="0" dirty="0" smtClean="0"/>
              <a:t> </a:t>
            </a:r>
            <a:r>
              <a:rPr lang="en-GB" baseline="0" dirty="0" err="1" smtClean="0"/>
              <a:t>trí</a:t>
            </a:r>
            <a:r>
              <a:rPr lang="en-GB" baseline="0" dirty="0" smtClean="0"/>
              <a:t> </a:t>
            </a:r>
            <a:r>
              <a:rPr lang="en-GB" baseline="0" dirty="0" err="1" smtClean="0"/>
              <a:t>nhớ</a:t>
            </a:r>
            <a:r>
              <a:rPr lang="en-GB" baseline="0" dirty="0" smtClean="0"/>
              <a:t> </a:t>
            </a:r>
            <a:r>
              <a:rPr lang="en-GB" baseline="0" dirty="0" err="1" smtClean="0"/>
              <a:t>đến</a:t>
            </a:r>
            <a:r>
              <a:rPr lang="en-GB" baseline="0" dirty="0" smtClean="0"/>
              <a:t> </a:t>
            </a:r>
            <a:r>
              <a:rPr lang="en-GB" baseline="0" dirty="0" err="1" smtClean="0"/>
              <a:t>Kết</a:t>
            </a:r>
            <a:r>
              <a:rPr lang="en-GB" baseline="0" dirty="0" smtClean="0"/>
              <a:t> </a:t>
            </a:r>
            <a:r>
              <a:rPr lang="en-GB" baseline="0" dirty="0" err="1" smtClean="0"/>
              <a:t>bài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1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21930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92623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5040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473637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7</a:t>
            </a:fld>
            <a:endParaRPr lang="en-US"/>
          </a:p>
        </p:txBody>
      </p:sp>
    </p:spTree>
    <p:extLst>
      <p:ext uri="{BB962C8B-B14F-4D97-AF65-F5344CB8AC3E}">
        <p14:creationId xmlns:p14="http://schemas.microsoft.com/office/powerpoint/2010/main" val="180370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8017-9EF9-49D4-A309-0BCA183AD07B}" type="slidenum">
              <a:rPr lang="en-US" smtClean="0"/>
              <a:t>9</a:t>
            </a:fld>
            <a:endParaRPr lang="en-US"/>
          </a:p>
        </p:txBody>
      </p:sp>
    </p:spTree>
    <p:extLst>
      <p:ext uri="{BB962C8B-B14F-4D97-AF65-F5344CB8AC3E}">
        <p14:creationId xmlns:p14="http://schemas.microsoft.com/office/powerpoint/2010/main" val="180336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7" name="标题占位符 1">
            <a:extLst>
              <a:ext uri="{FF2B5EF4-FFF2-40B4-BE49-F238E27FC236}">
                <a16:creationId xmlns:a16="http://schemas.microsoft.com/office/drawing/2014/main" id="{CA216769-710D-4BBB-BBE2-F532EF77C008}"/>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954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7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5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5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2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8" name="标题占位符 1">
            <a:extLst>
              <a:ext uri="{FF2B5EF4-FFF2-40B4-BE49-F238E27FC236}">
                <a16:creationId xmlns:a16="http://schemas.microsoft.com/office/drawing/2014/main" id="{A2663A83-833E-460B-84C0-DBE3EB22FABC}"/>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10" name="标题占位符 1">
            <a:extLst>
              <a:ext uri="{FF2B5EF4-FFF2-40B4-BE49-F238E27FC236}">
                <a16:creationId xmlns:a16="http://schemas.microsoft.com/office/drawing/2014/main" id="{508571DD-0307-472D-8313-DFE254B7DD4B}"/>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05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4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7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
        <p:nvSpPr>
          <p:cNvPr id="10" name="标题占位符 1">
            <a:extLst>
              <a:ext uri="{FF2B5EF4-FFF2-40B4-BE49-F238E27FC236}">
                <a16:creationId xmlns:a16="http://schemas.microsoft.com/office/drawing/2014/main" id="{E87E1AB0-4478-4CF0-A785-9FFB846C1F24}"/>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142758" y="66357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1146009" y="6721475"/>
            <a:ext cx="2091982" cy="215848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2593809" y="-2403475"/>
            <a:ext cx="2091982" cy="2158488"/>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560341" y="-2994025"/>
            <a:ext cx="2091982" cy="2158488"/>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827041" y="6911975"/>
            <a:ext cx="2091982" cy="2158488"/>
          </a:xfrm>
          <a:prstGeom prst="rect">
            <a:avLst/>
          </a:prstGeom>
        </p:spPr>
      </p:pic>
      <p:sp>
        <p:nvSpPr>
          <p:cNvPr id="12" name="Rectangle 11"/>
          <p:cNvSpPr/>
          <p:nvPr userDrawn="1"/>
        </p:nvSpPr>
        <p:spPr>
          <a:xfrm>
            <a:off x="11146009" y="1072"/>
            <a:ext cx="10198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FFC000">
                    <a:lumMod val="75000"/>
                  </a:srgbClr>
                </a:solidFill>
                <a:effectLst/>
                <a:uLnTx/>
                <a:uFillTx/>
                <a:latin typeface="#9Slide07 HoneyCream" pitchFamily="2" charset="0"/>
                <a:ea typeface="+mn-ea"/>
                <a:cs typeface="+mn-cs"/>
              </a:rPr>
              <a:t>Măng Non</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578373" y="6118398"/>
            <a:ext cx="641706" cy="661643"/>
          </a:xfrm>
          <a:prstGeom prst="rect">
            <a:avLst/>
          </a:prstGeom>
        </p:spPr>
      </p:pic>
      <p:sp>
        <p:nvSpPr>
          <p:cNvPr id="14" name="Rectangle 13"/>
          <p:cNvSpPr/>
          <p:nvPr userDrawn="1"/>
        </p:nvSpPr>
        <p:spPr>
          <a:xfrm>
            <a:off x="34346" y="6470291"/>
            <a:ext cx="818148" cy="330822"/>
          </a:xfrm>
          <a:prstGeom prst="rect">
            <a:avLst/>
          </a:prstGeom>
          <a:solidFill>
            <a:srgbClr val="FF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173" y="6158735"/>
            <a:ext cx="641706" cy="661643"/>
          </a:xfrm>
          <a:prstGeom prst="rect">
            <a:avLst/>
          </a:prstGeom>
        </p:spPr>
      </p:pic>
    </p:spTree>
    <p:extLst>
      <p:ext uri="{BB962C8B-B14F-4D97-AF65-F5344CB8AC3E}">
        <p14:creationId xmlns:p14="http://schemas.microsoft.com/office/powerpoint/2010/main" val="1897656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8.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NUL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NULL"/><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NUL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3.png"/><Relationship Id="rId12" Type="http://schemas.openxmlformats.org/officeDocument/2006/relationships/slide" Target="slide1.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slide" Target="slide19.xm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slide" Target="slide21.xml"/><Relationship Id="rId4" Type="http://schemas.openxmlformats.org/officeDocument/2006/relationships/slide" Target="slide18.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NUL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NUL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NUL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smtClean="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a16="http://schemas.microsoft.com/office/drawing/2014/main" id="{14AC2DD4-40B7-451A-A7CD-6E4B07096E15}"/>
              </a:ext>
            </a:extLst>
          </p:cNvPr>
          <p:cNvSpPr txBox="1"/>
          <p:nvPr/>
        </p:nvSpPr>
        <p:spPr>
          <a:xfrm>
            <a:off x="2996043" y="1498710"/>
            <a:ext cx="548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smtClean="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54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cs typeface="+mn-cs"/>
            </a:endParaRPr>
          </a:p>
        </p:txBody>
      </p:sp>
      <p:pic>
        <p:nvPicPr>
          <p:cNvPr id="2" name="HopeYou-V.A-3640547">
            <a:hlinkClick r:id="" action="ppaction://media"/>
            <a:extLst>
              <a:ext uri="{FF2B5EF4-FFF2-40B4-BE49-F238E27FC236}">
                <a16:creationId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a16="http://schemas.microsoft.com/office/drawing/2014/main" id="{1E4C9929-7523-4B89-9C68-E8C6EF8AF11F}"/>
              </a:ext>
            </a:extLst>
          </p:cNvPr>
          <p:cNvSpPr/>
          <p:nvPr/>
        </p:nvSpPr>
        <p:spPr>
          <a:xfrm>
            <a:off x="7247529" y="2312915"/>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smtClean="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288" y="2557545"/>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10"/>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a16="http://schemas.microsoft.com/office/drawing/2014/main" id="{3F5B304F-81B3-46AE-874C-41736B82EB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smtClean="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smtClean="0">
                <a:latin typeface="Times New Roman" panose="02020603050405020304" pitchFamily="18" charset="0"/>
                <a:ea typeface="Times New Roman" panose="02020603050405020304" pitchFamily="18" charset="0"/>
              </a:rPr>
              <a:t>Vì đ</a:t>
            </a:r>
            <a:r>
              <a:rPr lang="nl-NL" sz="3600" i="1" dirty="0" smtClean="0">
                <a:latin typeface="Times New Roman" panose="02020603050405020304" pitchFamily="18" charset="0"/>
                <a:ea typeface="Times New Roman" panose="02020603050405020304" pitchFamily="18" charset="0"/>
              </a:rPr>
              <a:t>ất </a:t>
            </a:r>
            <a:r>
              <a:rPr lang="nl-NL" sz="3600" i="1" dirty="0">
                <a:latin typeface="Times New Roman" panose="02020603050405020304" pitchFamily="18" charset="0"/>
                <a:ea typeface="Times New Roman" panose="02020603050405020304" pitchFamily="18" charset="0"/>
              </a:rPr>
              <a:t>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a16="http://schemas.microsoft.com/office/drawing/2014/main" id="{3F5B304F-81B3-46AE-874C-41736B82EB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10"/>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smtClean="0">
                <a:latin typeface="Times New Roman" panose="02020603050405020304" pitchFamily="18" charset="0"/>
                <a:ea typeface="Times New Roman" panose="02020603050405020304" pitchFamily="18" charset="0"/>
              </a:rPr>
              <a:t>C</a:t>
            </a:r>
            <a:r>
              <a:rPr lang="nl-NL" sz="4800" i="1" dirty="0" smtClean="0">
                <a:latin typeface="Times New Roman" panose="02020603050405020304" pitchFamily="18" charset="0"/>
                <a:ea typeface="Times New Roman" panose="02020603050405020304" pitchFamily="18" charset="0"/>
              </a:rPr>
              <a:t>ác </a:t>
            </a:r>
            <a:r>
              <a:rPr lang="nl-NL" sz="4800" i="1" dirty="0">
                <a:latin typeface="Times New Roman" panose="02020603050405020304" pitchFamily="18" charset="0"/>
                <a:ea typeface="Times New Roman" panose="02020603050405020304" pitchFamily="18" charset="0"/>
              </a:rPr>
              <a:t>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10"/>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smtClean="0">
                <a:latin typeface="Times New Roman" panose="02020603050405020304" pitchFamily="18" charset="0"/>
                <a:ea typeface="Times New Roman" panose="02020603050405020304" pitchFamily="18" charset="0"/>
              </a:rPr>
              <a:t>ất </a:t>
            </a:r>
            <a:r>
              <a:rPr lang="nl-NL" sz="6000" dirty="0">
                <a:latin typeface="Times New Roman" panose="02020603050405020304" pitchFamily="18" charset="0"/>
                <a:ea typeface="Times New Roman" panose="02020603050405020304" pitchFamily="18" charset="0"/>
              </a:rPr>
              <a:t>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10"/>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smtClean="0">
                <a:latin typeface="Times New Roman" panose="02020603050405020304" pitchFamily="18" charset="0"/>
                <a:ea typeface="Times New Roman" panose="02020603050405020304" pitchFamily="18" charset="0"/>
              </a:rPr>
              <a:t>N</a:t>
            </a:r>
            <a:r>
              <a:rPr lang="nl-NL" sz="5400" dirty="0" smtClean="0">
                <a:latin typeface="Times New Roman" panose="02020603050405020304" pitchFamily="18" charset="0"/>
                <a:ea typeface="Times New Roman" panose="02020603050405020304" pitchFamily="18" charset="0"/>
              </a:rPr>
              <a:t>ơi </a:t>
            </a:r>
            <a:r>
              <a:rPr lang="nl-NL" sz="5400" dirty="0">
                <a:latin typeface="Times New Roman" panose="02020603050405020304" pitchFamily="18" charset="0"/>
                <a:ea typeface="Times New Roman" panose="02020603050405020304" pitchFamily="18" charset="0"/>
              </a:rPr>
              <a:t>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C0D37CC-32BB-4C2A-B1D3-2D5E898BD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a16="http://schemas.microsoft.com/office/drawing/2014/main" id="{F577D1E5-1079-4827-88BA-E9AC95ADC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a16="http://schemas.microsoft.com/office/drawing/2014/main" id="{BF46FF9E-3CB8-429A-885F-61B9DA8D4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a16="http://schemas.microsoft.com/office/drawing/2014/main" id="{AF7C8753-7DEF-4A9C-82BE-B7E4E85A3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a16="http://schemas.microsoft.com/office/drawing/2014/main" id="{C73599A0-5FDC-465C-808E-0EC35339E5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10"/>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smtClean="0">
                <a:latin typeface="Times New Roman" panose="02020603050405020304" pitchFamily="18" charset="0"/>
                <a:ea typeface="Times New Roman" panose="02020603050405020304" pitchFamily="18" charset="0"/>
              </a:rPr>
              <a:t>D</a:t>
            </a:r>
            <a:r>
              <a:rPr lang="nl-NL" sz="5400" dirty="0" smtClean="0">
                <a:latin typeface="Times New Roman" panose="02020603050405020304" pitchFamily="18" charset="0"/>
                <a:ea typeface="Times New Roman" panose="02020603050405020304" pitchFamily="18" charset="0"/>
              </a:rPr>
              <a:t>ưới </a:t>
            </a:r>
            <a:r>
              <a:rPr lang="nl-NL" sz="5400" dirty="0">
                <a:latin typeface="Times New Roman" panose="02020603050405020304" pitchFamily="18" charset="0"/>
                <a:ea typeface="Times New Roman" panose="02020603050405020304" pitchFamily="18" charset="0"/>
              </a:rPr>
              <a:t>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10"/>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3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grpSp>
      <p:pic>
        <p:nvPicPr>
          <p:cNvPr id="16" name="Picture 15">
            <a:hlinkClick r:id="rId12" action="ppaction://hlinksldjump"/>
          </p:cNvPr>
          <p:cNvPicPr>
            <a:picLocks noChangeAspect="1"/>
          </p:cNvPicPr>
          <p:nvPr/>
        </p:nvPicPr>
        <p:blipFill>
          <a:blip r:embed="rId13"/>
          <a:stretch>
            <a:fillRect/>
          </a:stretch>
        </p:blipFill>
        <p:spPr>
          <a:xfrm>
            <a:off x="1749178" y="847122"/>
            <a:ext cx="9083827" cy="1566808"/>
          </a:xfrm>
          <a:prstGeom prst="rect">
            <a:avLst/>
          </a:prstGeom>
        </p:spPr>
      </p:pic>
      <p:sp>
        <p:nvSpPr>
          <p:cNvPr id="2" name="Rounded Rectangle 1"/>
          <p:cNvSpPr/>
          <p:nvPr/>
        </p:nvSpPr>
        <p:spPr>
          <a:xfrm>
            <a:off x="1090218" y="2827622"/>
            <a:ext cx="9567080" cy="3095258"/>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Luật</a:t>
            </a:r>
            <a:r>
              <a:rPr kumimoji="0" lang="en-GB" sz="4000" b="0" i="0" u="sng"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sng"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chơi</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Hãy nhanh tay đưa ra đáp án đúng cho 4 câu hỏi sau nhé!</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Chúng</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ta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cùng</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thi</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đua</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xem</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có</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í</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nhớ</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tốt</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nhất</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79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84645" y="1503605"/>
            <a:ext cx="4072852" cy="4748026"/>
            <a:chOff x="1173060" y="2306851"/>
            <a:chExt cx="2882352" cy="3796607"/>
          </a:xfrm>
        </p:grpSpPr>
        <p:sp>
          <p:nvSpPr>
            <p:cNvPr id="2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2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Thực</a:t>
              </a:r>
              <a:r>
                <a:rPr kumimoji="0" lang="vi-VN" altLang="zh-CN" sz="60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vật cần gì để sống?</a:t>
              </a:r>
              <a:endParaRPr kumimoji="0" lang="zh-CN" altLang="en-US"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25" name="Group c"/>
          <p:cNvGrpSpPr/>
          <p:nvPr/>
        </p:nvGrpSpPr>
        <p:grpSpPr>
          <a:xfrm>
            <a:off x="4689219" y="4328604"/>
            <a:ext cx="6612802" cy="1534349"/>
            <a:chOff x="4689219" y="4328604"/>
            <a:chExt cx="6612802" cy="1534349"/>
          </a:xfrm>
        </p:grpSpPr>
        <p:grpSp>
          <p:nvGrpSpPr>
            <p:cNvPr id="26" name="Group 25"/>
            <p:cNvGrpSpPr/>
            <p:nvPr/>
          </p:nvGrpSpPr>
          <p:grpSpPr>
            <a:xfrm>
              <a:off x="5536059" y="4328604"/>
              <a:ext cx="5765962" cy="1320720"/>
              <a:chOff x="1268095" y="3746863"/>
              <a:chExt cx="2421800" cy="536121"/>
            </a:xfrm>
          </p:grpSpPr>
          <p:sp>
            <p:nvSpPr>
              <p:cNvPr id="4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0"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2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51" name="Group b"/>
          <p:cNvGrpSpPr/>
          <p:nvPr/>
        </p:nvGrpSpPr>
        <p:grpSpPr>
          <a:xfrm>
            <a:off x="4920976" y="2501910"/>
            <a:ext cx="6882720" cy="1371034"/>
            <a:chOff x="4948385" y="2557708"/>
            <a:chExt cx="6286631" cy="1371034"/>
          </a:xfrm>
        </p:grpSpPr>
        <p:grpSp>
          <p:nvGrpSpPr>
            <p:cNvPr id="52" name="Group 51"/>
            <p:cNvGrpSpPr/>
            <p:nvPr/>
          </p:nvGrpSpPr>
          <p:grpSpPr>
            <a:xfrm>
              <a:off x="5624560" y="2608022"/>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20439" y="3746863"/>
                <a:ext cx="2204141"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36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 nhiệt độ</a:t>
                </a:r>
                <a:endParaRPr kumimoji="0" lang="zh-CN" altLang="en-US" sz="3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5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5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66" name="Group a"/>
          <p:cNvGrpSpPr/>
          <p:nvPr/>
        </p:nvGrpSpPr>
        <p:grpSpPr>
          <a:xfrm>
            <a:off x="4987475" y="485138"/>
            <a:ext cx="6220132" cy="1501840"/>
            <a:chOff x="4987475" y="485138"/>
            <a:chExt cx="6220132" cy="1501840"/>
          </a:xfrm>
        </p:grpSpPr>
        <p:grpSp>
          <p:nvGrpSpPr>
            <p:cNvPr id="67" name="Group 66"/>
            <p:cNvGrpSpPr/>
            <p:nvPr/>
          </p:nvGrpSpPr>
          <p:grpSpPr>
            <a:xfrm>
              <a:off x="5441645" y="666258"/>
              <a:ext cx="5765962" cy="1320720"/>
              <a:chOff x="1268095" y="3746863"/>
              <a:chExt cx="2421800" cy="536121"/>
            </a:xfrm>
          </p:grpSpPr>
          <p:sp>
            <p:nvSpPr>
              <p:cNvPr id="8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5"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ánh sáng, chất khoáng</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6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8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294198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66"/>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75127" y="232376"/>
            <a:ext cx="3954225" cy="5520109"/>
            <a:chOff x="1228502" y="1850575"/>
            <a:chExt cx="2812184" cy="3844841"/>
          </a:xfrm>
        </p:grpSpPr>
        <p:sp>
          <p:nvSpPr>
            <p:cNvPr id="17"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矩形: 圆角 21"/>
            <p:cNvSpPr/>
            <p:nvPr/>
          </p:nvSpPr>
          <p:spPr>
            <a:xfrm>
              <a:off x="1228502" y="1910816"/>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smtClean="0">
                  <a:solidFill>
                    <a:prstClr val="black"/>
                  </a:solidFill>
                  <a:latin typeface="UTM Avo" panose="02040603050506020204" pitchFamily="18" charset="0"/>
                  <a:ea typeface="思源黑体 CN Medium" panose="020B0600000000000000" pitchFamily="34" charset="-122"/>
                  <a:sym typeface="Arial" panose="020B0604020202020204" pitchFamily="34" charset="0"/>
                </a:rPr>
                <a:t>Động vật cần gì để sống?</a:t>
              </a:r>
              <a:endParaRPr kumimoji="0" lang="zh-CN" altLang="en-US" sz="8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20" name="Group b"/>
          <p:cNvGrpSpPr/>
          <p:nvPr/>
        </p:nvGrpSpPr>
        <p:grpSpPr>
          <a:xfrm>
            <a:off x="4798518" y="2644096"/>
            <a:ext cx="6286631" cy="1371034"/>
            <a:chOff x="4948385" y="2557708"/>
            <a:chExt cx="6286631" cy="1371034"/>
          </a:xfrm>
        </p:grpSpPr>
        <p:grpSp>
          <p:nvGrpSpPr>
            <p:cNvPr id="21" name="Group 20"/>
            <p:cNvGrpSpPr/>
            <p:nvPr/>
          </p:nvGrpSpPr>
          <p:grpSpPr>
            <a:xfrm>
              <a:off x="5469054" y="2608022"/>
              <a:ext cx="5765962" cy="1320720"/>
              <a:chOff x="1268095" y="3746863"/>
              <a:chExt cx="2421800" cy="536121"/>
            </a:xfrm>
          </p:grpSpPr>
          <p:sp>
            <p:nvSpPr>
              <p:cNvPr id="3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4"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2"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23"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5" name="Group a"/>
          <p:cNvGrpSpPr/>
          <p:nvPr/>
        </p:nvGrpSpPr>
        <p:grpSpPr>
          <a:xfrm>
            <a:off x="4599564" y="699296"/>
            <a:ext cx="7058160" cy="1722057"/>
            <a:chOff x="4987475" y="264922"/>
            <a:chExt cx="6220132" cy="1722057"/>
          </a:xfrm>
        </p:grpSpPr>
        <p:grpSp>
          <p:nvGrpSpPr>
            <p:cNvPr id="36" name="Group 35"/>
            <p:cNvGrpSpPr/>
            <p:nvPr/>
          </p:nvGrpSpPr>
          <p:grpSpPr>
            <a:xfrm>
              <a:off x="5597151" y="264922"/>
              <a:ext cx="5610456" cy="1722057"/>
              <a:chOff x="1333410" y="3583948"/>
              <a:chExt cx="2356485" cy="699036"/>
            </a:xfrm>
          </p:grpSpPr>
          <p:sp>
            <p:nvSpPr>
              <p:cNvPr id="53"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4" name="文本框 18"/>
              <p:cNvSpPr txBox="1"/>
              <p:nvPr/>
            </p:nvSpPr>
            <p:spPr>
              <a:xfrm>
                <a:off x="1463457" y="3583948"/>
                <a:ext cx="2161123" cy="641070"/>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không khí,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7"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38"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552917"/>
            <a:ext cx="1885950" cy="1768078"/>
          </a:xfrm>
          <a:prstGeom prst="ellipse">
            <a:avLst/>
          </a:prstGeom>
          <a:ln>
            <a:noFill/>
          </a:ln>
          <a:effectLst>
            <a:softEdge rad="112500"/>
          </a:effectLst>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04" y="2634330"/>
            <a:ext cx="1583678" cy="1583678"/>
          </a:xfrm>
          <a:prstGeom prst="ellipse">
            <a:avLst/>
          </a:prstGeom>
          <a:ln>
            <a:noFill/>
          </a:ln>
          <a:effectLst>
            <a:softEdge rad="112500"/>
          </a:effectLst>
        </p:spPr>
      </p:pic>
      <p:pic>
        <p:nvPicPr>
          <p:cNvPr id="57"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50471" y="4960763"/>
            <a:ext cx="1957746" cy="1930807"/>
          </a:xfrm>
          <a:prstGeom prst="rect">
            <a:avLst/>
          </a:prstGeom>
        </p:spPr>
      </p:pic>
      <p:grpSp>
        <p:nvGrpSpPr>
          <p:cNvPr id="58" name="Group c"/>
          <p:cNvGrpSpPr/>
          <p:nvPr/>
        </p:nvGrpSpPr>
        <p:grpSpPr>
          <a:xfrm>
            <a:off x="4527583" y="4409457"/>
            <a:ext cx="6612802" cy="1534349"/>
            <a:chOff x="4689219" y="4328604"/>
            <a:chExt cx="6612802" cy="1534349"/>
          </a:xfrm>
        </p:grpSpPr>
        <p:grpSp>
          <p:nvGrpSpPr>
            <p:cNvPr id="59" name="Group 58"/>
            <p:cNvGrpSpPr/>
            <p:nvPr/>
          </p:nvGrpSpPr>
          <p:grpSpPr>
            <a:xfrm>
              <a:off x="5536059" y="4328604"/>
              <a:ext cx="5765962" cy="1320720"/>
              <a:chOff x="1268095" y="3746863"/>
              <a:chExt cx="2421800" cy="536121"/>
            </a:xfrm>
          </p:grpSpPr>
          <p:sp>
            <p:nvSpPr>
              <p:cNvPr id="82"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3"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không khí</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0"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61"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504" y="4196125"/>
            <a:ext cx="1583678" cy="1583678"/>
          </a:xfrm>
          <a:prstGeom prst="ellipse">
            <a:avLst/>
          </a:prstGeom>
          <a:ln>
            <a:noFill/>
          </a:ln>
          <a:effectLst>
            <a:softEdge rad="112500"/>
          </a:effectLst>
        </p:spPr>
      </p:pic>
    </p:spTree>
    <p:extLst>
      <p:ext uri="{BB962C8B-B14F-4D97-AF65-F5344CB8AC3E}">
        <p14:creationId xmlns:p14="http://schemas.microsoft.com/office/powerpoint/2010/main" val="347552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10"/>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0599" y="889873"/>
            <a:ext cx="3608751" cy="4776124"/>
            <a:chOff x="1122680" y="1816100"/>
            <a:chExt cx="2918006" cy="3819075"/>
          </a:xfrm>
        </p:grpSpPr>
        <p:sp>
          <p:nvSpPr>
            <p:cNvPr id="3"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22680" y="1816100"/>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Lá</a:t>
              </a:r>
              <a:r>
                <a:rPr kumimoji="0" lang="vi-VN" altLang="zh-CN" sz="60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cây có nhiệm vụ gì?</a:t>
              </a:r>
              <a:endParaRPr kumimoji="0" lang="zh-CN" altLang="en-US" sz="66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94865"/>
            <a:ext cx="6612802" cy="1705076"/>
            <a:chOff x="4689219" y="4394865"/>
            <a:chExt cx="6612802" cy="1705076"/>
          </a:xfrm>
        </p:grpSpPr>
        <p:grpSp>
          <p:nvGrpSpPr>
            <p:cNvPr id="6" name="Group 5"/>
            <p:cNvGrpSpPr/>
            <p:nvPr/>
          </p:nvGrpSpPr>
          <p:grpSpPr>
            <a:xfrm>
              <a:off x="5691565" y="4445329"/>
              <a:ext cx="5610456" cy="1654612"/>
              <a:chOff x="1333410" y="3794245"/>
              <a:chExt cx="2356485" cy="671658"/>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30509" y="3794245"/>
                <a:ext cx="2202242" cy="671658"/>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2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môi trường để thực hiện quá trình quang hợp, hô hấp</a:t>
                </a:r>
                <a:endParaRPr kumimoji="0" lang="zh-CN" altLang="en-US"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 name="Group b"/>
          <p:cNvGrpSpPr/>
          <p:nvPr/>
        </p:nvGrpSpPr>
        <p:grpSpPr>
          <a:xfrm>
            <a:off x="4948385" y="2557708"/>
            <a:ext cx="6331130" cy="1371037"/>
            <a:chOff x="4948385" y="2557708"/>
            <a:chExt cx="6331130" cy="1371037"/>
          </a:xfrm>
        </p:grpSpPr>
        <p:grpSp>
          <p:nvGrpSpPr>
            <p:cNvPr id="32" name="Group 31"/>
            <p:cNvGrpSpPr/>
            <p:nvPr/>
          </p:nvGrpSpPr>
          <p:grpSpPr>
            <a:xfrm>
              <a:off x="5624560" y="2656156"/>
              <a:ext cx="5654955" cy="1272589"/>
              <a:chOff x="1333410" y="3766401"/>
              <a:chExt cx="2375175" cy="516583"/>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52100" y="376640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6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rễ cây</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48315" y="3746863"/>
                <a:ext cx="217626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a:t>
                </a:r>
                <a:r>
                  <a:rPr kumimoji="0" lang="vi-VN" altLang="zh-CN" sz="36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đổi khí với mặt trời để thực hiện quá trình hô hấp</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618" y="4228519"/>
            <a:ext cx="1511804" cy="1417316"/>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95" y="2473821"/>
            <a:ext cx="1236556" cy="1236556"/>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9844" y="612182"/>
            <a:ext cx="1343497" cy="1343497"/>
          </a:xfrm>
          <a:prstGeom prst="ellipse">
            <a:avLst/>
          </a:prstGeom>
          <a:ln>
            <a:noFill/>
          </a:ln>
          <a:effectLst>
            <a:softEdge rad="112500"/>
          </a:effectLst>
        </p:spPr>
      </p:pic>
      <p:pic>
        <p:nvPicPr>
          <p:cNvPr id="70" name="图片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3104" y="-52687"/>
            <a:ext cx="1842006" cy="1842006"/>
          </a:xfrm>
          <a:prstGeom prst="rect">
            <a:avLst/>
          </a:prstGeom>
        </p:spPr>
      </p:pic>
    </p:spTree>
    <p:extLst>
      <p:ext uri="{BB962C8B-B14F-4D97-AF65-F5344CB8AC3E}">
        <p14:creationId xmlns:p14="http://schemas.microsoft.com/office/powerpoint/2010/main" val="344102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5471" y="1503605"/>
            <a:ext cx="4492026" cy="4748026"/>
            <a:chOff x="1173060" y="2306851"/>
            <a:chExt cx="2882352" cy="3796607"/>
          </a:xfrm>
        </p:grpSpPr>
        <p:sp>
          <p:nvSpPr>
            <p:cNvPr id="3" name="矩形: 圆角 19">
              <a:extLst>
                <a:ext uri="{FF2B5EF4-FFF2-40B4-BE49-F238E27FC236}">
                  <a16:creationId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Khi thời</a:t>
              </a:r>
              <a:r>
                <a:rPr kumimoji="0" lang="vi-VN" altLang="zh-CN" sz="48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tiết quá nóng, ta cần làm gì để chăm sóc vật nuôi?</a:t>
              </a:r>
              <a:endParaRPr kumimoji="0" lang="zh-CN" altLang="en-US"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28604"/>
            <a:ext cx="6612802" cy="1534349"/>
            <a:chOff x="4689219" y="4328604"/>
            <a:chExt cx="6612802" cy="1534349"/>
          </a:xfrm>
        </p:grpSpPr>
        <p:grpSp>
          <p:nvGrpSpPr>
            <p:cNvPr id="6" name="Group 5"/>
            <p:cNvGrpSpPr/>
            <p:nvPr/>
          </p:nvGrpSpPr>
          <p:grpSpPr>
            <a:xfrm>
              <a:off x="5691565" y="4328604"/>
              <a:ext cx="5610456" cy="1320720"/>
              <a:chOff x="1333410" y="3746863"/>
              <a:chExt cx="2356485" cy="536121"/>
            </a:xfrm>
          </p:grpSpPr>
          <p:sp>
            <p:nvSpPr>
              <p:cNvPr id="29"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54464" y="3746863"/>
                <a:ext cx="2170116"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spc="100" noProof="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Cho tắm nắng lúc 12 giờ</a:t>
                </a:r>
                <a:endParaRPr kumimoji="0" lang="zh-CN" altLang="en-US" sz="1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1" name="Group b"/>
          <p:cNvGrpSpPr/>
          <p:nvPr/>
        </p:nvGrpSpPr>
        <p:grpSpPr>
          <a:xfrm>
            <a:off x="4920976" y="2501910"/>
            <a:ext cx="6882720" cy="1371034"/>
            <a:chOff x="4948385" y="2557708"/>
            <a:chExt cx="6286631" cy="1371034"/>
          </a:xfrm>
        </p:grpSpPr>
        <p:grpSp>
          <p:nvGrpSpPr>
            <p:cNvPr id="32" name="Group 31"/>
            <p:cNvGrpSpPr/>
            <p:nvPr/>
          </p:nvGrpSpPr>
          <p:grpSpPr>
            <a:xfrm>
              <a:off x="5624560" y="2608022"/>
              <a:ext cx="5610456" cy="1320720"/>
              <a:chOff x="1333410" y="3746863"/>
              <a:chExt cx="2356485" cy="536121"/>
            </a:xfrm>
          </p:grpSpPr>
          <p:sp>
            <p:nvSpPr>
              <p:cNvPr id="4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45030" y="3746863"/>
                <a:ext cx="2279550"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Tắm,</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cho uống đủ nước, chỗ ở thoáng mát,..</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345156" y="3746863"/>
                <a:ext cx="2279423"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Bỏ</a:t>
                </a:r>
                <a:r>
                  <a:rPr kumimoji="0" lang="vi-VN" altLang="zh-CN" sz="44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đói, chỉ cho uống nước</a:t>
                </a:r>
                <a:endParaRPr kumimoji="0" lang="zh-CN" altLang="en-US" sz="4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6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3029012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smtClean="0">
              <a:latin typeface="Cambria" panose="02040503050406030204" pitchFamily="18" charset="0"/>
              <a:ea typeface="Cambria" panose="02040503050406030204" pitchFamily="18" charset="0"/>
            </a:endParaRPr>
          </a:p>
          <a:p>
            <a:pPr algn="just"/>
            <a:r>
              <a:rPr lang="nl-NL" sz="6600" i="1" dirty="0" smtClean="0">
                <a:latin typeface="Cambria" panose="02040503050406030204" pitchFamily="18" charset="0"/>
                <a:ea typeface="Cambria" panose="02040503050406030204" pitchFamily="18" charset="0"/>
              </a:rPr>
              <a:t>ô-xi</a:t>
            </a:r>
            <a:r>
              <a:rPr lang="nl-NL" sz="6600" i="1" dirty="0">
                <a:latin typeface="Cambria" panose="02040503050406030204" pitchFamily="18" charset="0"/>
                <a:ea typeface="Cambria" panose="02040503050406030204" pitchFamily="18" charset="0"/>
              </a:rPr>
              <a:t>,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smtClean="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10"/>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15EDC8D-3784-4CA5-A126-84EE5EEA5B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928" y="-240225"/>
            <a:ext cx="12476136" cy="7098225"/>
          </a:xfrm>
          <a:prstGeom prst="rect">
            <a:avLst/>
          </a:prstGeom>
        </p:spPr>
      </p:pic>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9432F073-504A-432E-8D1E-409D85497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smtClean="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9947"/>
            <a:ext cx="11174855" cy="6858000"/>
          </a:xfrm>
          <a:prstGeom prst="rect">
            <a:avLst/>
          </a:prstGeom>
        </p:spPr>
      </p:pic>
      <p:pic>
        <p:nvPicPr>
          <p:cNvPr id="57" name="图片 56">
            <a:extLst>
              <a:ext uri="{FF2B5EF4-FFF2-40B4-BE49-F238E27FC236}">
                <a16:creationId xmlns:a16="http://schemas.microsoft.com/office/drawing/2014/main" id="{67C295C7-F64E-42A1-87F2-48FC2021BE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a16="http://schemas.microsoft.com/office/drawing/2014/main" id="{05F6A3DE-9743-44FB-B547-1541FF810B05}"/>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a16="http://schemas.microsoft.com/office/drawing/2014/main" id="{53345779-2C71-497B-9DDA-27EAF7A14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a16="http://schemas.microsoft.com/office/drawing/2014/main" id="{2A4A867F-8637-4A6D-93C8-5651198CF576}"/>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a16="http://schemas.microsoft.com/office/drawing/2014/main" id="{7F5F3CA5-338E-4DD1-91E1-95BF2D6A7C1C}"/>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a16="http://schemas.microsoft.com/office/drawing/2014/main" id="{0A41CE97-E074-4311-92ED-603533CB88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10"/>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10"/>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10"/>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10"/>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1"/>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B66C5C4-07A4-4962-A9BB-9F3E52196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1887200" cy="6903578"/>
          </a:xfrm>
          <a:prstGeom prst="rect">
            <a:avLst/>
          </a:prstGeom>
        </p:spPr>
      </p:pic>
      <p:sp>
        <p:nvSpPr>
          <p:cNvPr id="10" name="TextBox 9">
            <a:extLst>
              <a:ext uri="{FF2B5EF4-FFF2-40B4-BE49-F238E27FC236}">
                <a16:creationId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smtClean="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smtClean="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D13BE35F-9FF4-46AE-A0B8-FB08600FD8A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4 - KNTT\\KNTT4_TUAN19_MNT\\KNTT4_KHOAHOC+LSDL_MN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19_KH_OntapThucvatDongvat_MNT"/>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465</Words>
  <Application>Microsoft Office PowerPoint</Application>
  <PresentationFormat>Widescreen</PresentationFormat>
  <Paragraphs>68</Paragraphs>
  <Slides>22</Slides>
  <Notes>22</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22</vt:i4>
      </vt:variant>
    </vt:vector>
  </HeadingPairs>
  <TitlesOfParts>
    <vt:vector size="43" baseType="lpstr">
      <vt:lpstr>等线</vt:lpstr>
      <vt:lpstr>Arial</vt:lpstr>
      <vt:lpstr>Cambria</vt:lpstr>
      <vt:lpstr>华康POP2体W9</vt:lpstr>
      <vt:lpstr>UTM Showcard</vt:lpstr>
      <vt:lpstr>UVN Hai Long</vt:lpstr>
      <vt:lpstr>UVN Nguyen Du</vt:lpstr>
      <vt:lpstr>等线 Light</vt:lpstr>
      <vt:lpstr>#9Slide03 Bebas Neue Bold</vt:lpstr>
      <vt:lpstr>华文琥珀</vt:lpstr>
      <vt:lpstr>UTM Avo</vt:lpstr>
      <vt:lpstr>#9Slide07 HoneyCream</vt:lpstr>
      <vt:lpstr>UTM Brewers KT</vt:lpstr>
      <vt:lpstr>#9Slide03 Arima Madurai Black</vt:lpstr>
      <vt:lpstr>迷你简卡通</vt:lpstr>
      <vt:lpstr>Calibri Light</vt:lpstr>
      <vt:lpstr>Times New Roman</vt:lpstr>
      <vt:lpstr>思源黑体 CN Medium</vt:lpstr>
      <vt:lpstr>Calibri</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T19_KH_OntapThucvatDongvat_MNT</dc:title>
  <dc:creator>MANG NON</dc:creator>
  <cp:keywords>MANG NON</cp:keywords>
  <cp:lastModifiedBy>Administrator</cp:lastModifiedBy>
  <cp:revision>15</cp:revision>
  <dcterms:created xsi:type="dcterms:W3CDTF">2023-11-28T14:07:44Z</dcterms:created>
  <dcterms:modified xsi:type="dcterms:W3CDTF">2026-01-08T01:36:40Z</dcterms:modified>
</cp:coreProperties>
</file>