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309</Words>
  <Application>Microsoft Office PowerPoint</Application>
  <PresentationFormat>Widescreen</PresentationFormat>
  <Paragraphs>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2023-11-06T04:44:54Z</dcterms:created>
  <dcterms:modified xsi:type="dcterms:W3CDTF">2026-02-22T08:00:22Z</dcterms:modified>
</cp:coreProperties>
</file>