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007577527" r:id="rId4"/>
    <p:sldId id="2007577532" r:id="rId5"/>
    <p:sldId id="664" r:id="rId6"/>
    <p:sldId id="2007577533" r:id="rId7"/>
    <p:sldId id="2007577552" r:id="rId8"/>
    <p:sldId id="2007577553" r:id="rId9"/>
    <p:sldId id="2007577554" r:id="rId10"/>
    <p:sldId id="2007577559" r:id="rId11"/>
    <p:sldId id="2007577555" r:id="rId12"/>
    <p:sldId id="319" r:id="rId13"/>
    <p:sldId id="2007577556" r:id="rId14"/>
    <p:sldId id="200757755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5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257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4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64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430A-E88C-C5F2-486F-1E3318150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50C74-1253-DD8E-06D4-D02EF1B7E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F874-C40F-9847-3EA3-ED85C168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A439-D7F5-C437-0431-0F74980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8AA60-71D9-5CDB-1844-ED6F8ED3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7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DF46-865B-9584-229B-546EDA5A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30B8-BFBF-2D88-8258-282930340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C631-37C4-B1E8-1285-A13DC979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7FA4-15E0-C48E-6B41-76775F43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063D-E305-F770-23CE-6C9EBD9F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1A27-B495-EDAA-A2C8-EA8000CC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F5C73-7DBD-2829-6875-C51DCCF29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5206-1037-7824-A5C8-6288B952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A9004-22F1-3DC8-EC68-B9EC21B5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2E61-2B24-7F38-E3A4-9FBDC610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4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1137-7BBB-3F77-236C-90082B6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7AB3-9174-994B-42F0-044D3EF62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F016B-2ABF-B4DB-EED2-A45CB9D1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15C65-9F67-B726-5F76-59D0BFCB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F21CD-DCBD-72D6-DED8-B350FB1D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9CE2-B60D-7EE0-76CD-A31EEB4D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2DF3-868E-6243-0869-5B0260A3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6EC66-E956-BAC5-95A7-061D3A3B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3B272-94DB-4E0C-3F5A-047D1D053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7021-98EC-8D1D-82C1-8F680D188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10657-C493-E30F-995E-AF5147E25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A84AF-1FE6-098D-94BC-0A6EB23A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7ECD0-0B6F-150E-C66B-A25D6B21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B7800-344A-4E19-10D9-96E9CD6E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82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7E80DBE-6959-1842-544C-6F92FE838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77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493AE727-551C-AC99-CB6A-F6BF386DA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86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0785-E634-D457-536C-9C52643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6358-0797-7DF8-3261-02EBF1ED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E382C-E94D-69C6-5A66-A936009FF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A826-C041-0740-E6A1-8094FDEB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49330-B734-706A-F5F6-B4E21866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372B9-2E60-0211-5979-7510F956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4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025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8424-D009-F690-EF9C-6EF8C2A1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3B1B0-3918-FBE8-DC7F-7126A3541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384FE-2B79-E0A6-86F0-F2350BAF1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E47F0-FEB1-1EED-02DA-2097B98A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8A86-1823-C9E8-CE05-75EE1037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CE97B-107D-41E3-FE20-AE3D127E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9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F589-987F-1898-47BD-F1165DD52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C2672-BBBF-5EFE-74C2-21936175E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6683-BF78-3744-1BA7-8BD8ABFB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0D50-C7D4-A40A-D025-D878F3F7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41D7-3B76-5E01-1360-F2E92529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89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74C81-A23C-8C61-30F3-EF3D82D1E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D3F76-0DA7-6CFB-C3AE-FF6B34C6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3ED2-9D2C-6B7C-394C-B5888394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D8FDC3-6C4E-4504-8AB1-FE78DCA53D9C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E8DD-6638-72CF-433A-B371DF73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5B72-F6D3-50A3-4A2E-B5C740E2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3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304756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51117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0960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5206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3761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3955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1722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6228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2026/2/22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161848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1454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8383106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00015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3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063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3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02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9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BD82666-4377-97A8-6BDD-D9E51B19327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51" y="161925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1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70690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115A1D-93F6-440C-8087-EC29AAD2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40"/>
            <a:ext cx="12206072" cy="6779456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066F4DBE-C54D-4BCB-900E-690461B69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16275" y="5388434"/>
            <a:ext cx="6817509" cy="205962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6C7F2EE-2330-4F28-BD23-E506594350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4276" y="2813303"/>
            <a:ext cx="2252026" cy="3939405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EB3E93CB-A219-4E07-BD71-24416E1784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069150" y="2621033"/>
            <a:ext cx="4137237" cy="4137237"/>
          </a:xfrm>
          <a:prstGeom prst="rect">
            <a:avLst/>
          </a:prstGeom>
        </p:spPr>
      </p:pic>
      <p:sp>
        <p:nvSpPr>
          <p:cNvPr id="9" name="任意多边形: 形状 59">
            <a:extLst>
              <a:ext uri="{FF2B5EF4-FFF2-40B4-BE49-F238E27FC236}">
                <a16:creationId xmlns:a16="http://schemas.microsoft.com/office/drawing/2014/main" id="{61261F49-5EFE-461F-8790-5EDA92EEC4CA}"/>
              </a:ext>
            </a:extLst>
          </p:cNvPr>
          <p:cNvSpPr/>
          <p:nvPr/>
        </p:nvSpPr>
        <p:spPr>
          <a:xfrm>
            <a:off x="5019130" y="153526"/>
            <a:ext cx="6891974" cy="4137236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D2E867E-C5AB-4D11-9EA8-B17CB5E69E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266213" y="2761458"/>
            <a:ext cx="1874500" cy="3939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93B3F-0AA6-49A8-97DC-7F1ABB5EB1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2802" y="881918"/>
            <a:ext cx="3796145" cy="11876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8457AD-CD60-A4F7-63D1-C3FF250932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9324" y="1943401"/>
            <a:ext cx="7242676" cy="184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04423-EE0A-9A23-D85B-3A96C68D68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6909" y="3382109"/>
            <a:ext cx="257883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4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1">
            <a:extLst>
              <a:ext uri="{FF2B5EF4-FFF2-40B4-BE49-F238E27FC236}">
                <a16:creationId xmlns:a16="http://schemas.microsoft.com/office/drawing/2014/main" id="{D0B42AC2-6A24-419F-AA11-685636384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3">
            <a:extLst>
              <a:ext uri="{FF2B5EF4-FFF2-40B4-BE49-F238E27FC236}">
                <a16:creationId xmlns:a16="http://schemas.microsoft.com/office/drawing/2014/main" id="{FC8BB7D9-F5DD-4FF8-8B20-A1C45CC9089F}"/>
              </a:ext>
            </a:extLst>
          </p:cNvPr>
          <p:cNvGrpSpPr/>
          <p:nvPr/>
        </p:nvGrpSpPr>
        <p:grpSpPr>
          <a:xfrm>
            <a:off x="1263441" y="620509"/>
            <a:ext cx="9353487" cy="3860129"/>
            <a:chOff x="781050" y="749301"/>
            <a:chExt cx="10420350" cy="5480049"/>
          </a:xfrm>
        </p:grpSpPr>
        <p:sp>
          <p:nvSpPr>
            <p:cNvPr id="6" name="圆角矩形 22">
              <a:extLst>
                <a:ext uri="{FF2B5EF4-FFF2-40B4-BE49-F238E27FC236}">
                  <a16:creationId xmlns:a16="http://schemas.microsoft.com/office/drawing/2014/main" id="{7E190C66-338E-49F1-BA00-6C493096C0DD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"/>
                <a:cs typeface="+mn-cs"/>
              </a:endParaRPr>
            </a:p>
          </p:txBody>
        </p:sp>
        <p:sp>
          <p:nvSpPr>
            <p:cNvPr id="7" name="圆角矩形 25">
              <a:extLst>
                <a:ext uri="{FF2B5EF4-FFF2-40B4-BE49-F238E27FC236}">
                  <a16:creationId xmlns:a16="http://schemas.microsoft.com/office/drawing/2014/main" id="{3A69BB17-6F5B-4A16-BF78-290151C25557}"/>
                </a:ext>
              </a:extLst>
            </p:cNvPr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思源黑体 CN"/>
                <a:cs typeface="+mn-cs"/>
              </a:endParaRPr>
            </a:p>
          </p:txBody>
        </p:sp>
      </p:grpSp>
      <p:grpSp>
        <p:nvGrpSpPr>
          <p:cNvPr id="8" name="组合 4">
            <a:extLst>
              <a:ext uri="{FF2B5EF4-FFF2-40B4-BE49-F238E27FC236}">
                <a16:creationId xmlns:a16="http://schemas.microsoft.com/office/drawing/2014/main" id="{AB313C69-D186-40B7-B7FB-EBC268F8E709}"/>
              </a:ext>
            </a:extLst>
          </p:cNvPr>
          <p:cNvGrpSpPr/>
          <p:nvPr/>
        </p:nvGrpSpPr>
        <p:grpSpPr>
          <a:xfrm>
            <a:off x="-370949" y="3181350"/>
            <a:ext cx="12934954" cy="4972050"/>
            <a:chOff x="-371477" y="3244397"/>
            <a:chExt cx="12934954" cy="4972050"/>
          </a:xfrm>
        </p:grpSpPr>
        <p:pic>
          <p:nvPicPr>
            <p:cNvPr id="9" name="图片 5">
              <a:extLst>
                <a:ext uri="{FF2B5EF4-FFF2-40B4-BE49-F238E27FC236}">
                  <a16:creationId xmlns:a16="http://schemas.microsoft.com/office/drawing/2014/main" id="{A18021D2-C1D5-41EC-B7B3-0F38F264D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10" name="图片 6">
              <a:extLst>
                <a:ext uri="{FF2B5EF4-FFF2-40B4-BE49-F238E27FC236}">
                  <a16:creationId xmlns:a16="http://schemas.microsoft.com/office/drawing/2014/main" id="{DED5FD17-27EC-4507-840F-7C1B4401D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11" name="图片 7">
              <a:extLst>
                <a:ext uri="{FF2B5EF4-FFF2-40B4-BE49-F238E27FC236}">
                  <a16:creationId xmlns:a16="http://schemas.microsoft.com/office/drawing/2014/main" id="{95383DB8-2C5A-44FC-A6BA-F62FB98EB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id="{D4E53701-5B86-484E-92FA-8309C68F0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3" name="组合 15">
            <a:extLst>
              <a:ext uri="{FF2B5EF4-FFF2-40B4-BE49-F238E27FC236}">
                <a16:creationId xmlns:a16="http://schemas.microsoft.com/office/drawing/2014/main" id="{E2ADD51E-28FE-4657-9238-DA8E5A44564E}"/>
              </a:ext>
            </a:extLst>
          </p:cNvPr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4" name="矩形 16">
              <a:extLst>
                <a:ext uri="{FF2B5EF4-FFF2-40B4-BE49-F238E27FC236}">
                  <a16:creationId xmlns:a16="http://schemas.microsoft.com/office/drawing/2014/main" id="{B18E598D-F7FD-40EB-B912-F8902E5B4096}"/>
                </a:ext>
              </a:extLst>
            </p:cNvPr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4F19CC45-172C-46AC-91B6-C1B63033063D}"/>
                </a:ext>
              </a:extLst>
            </p:cNvPr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6" name="组合 18">
              <a:extLst>
                <a:ext uri="{FF2B5EF4-FFF2-40B4-BE49-F238E27FC236}">
                  <a16:creationId xmlns:a16="http://schemas.microsoft.com/office/drawing/2014/main" id="{0CFF0A62-819D-4871-80A9-531E674E4533}"/>
                </a:ext>
              </a:extLst>
            </p:cNvPr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17" name="矩形 19">
                <a:extLst>
                  <a:ext uri="{FF2B5EF4-FFF2-40B4-BE49-F238E27FC236}">
                    <a16:creationId xmlns:a16="http://schemas.microsoft.com/office/drawing/2014/main" id="{113CF3D4-27EC-448F-9917-B48E869CDF96}"/>
                  </a:ext>
                </a:extLst>
              </p:cNvPr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18" name="矩形 20">
                <a:extLst>
                  <a:ext uri="{FF2B5EF4-FFF2-40B4-BE49-F238E27FC236}">
                    <a16:creationId xmlns:a16="http://schemas.microsoft.com/office/drawing/2014/main" id="{6B7673C0-D243-440E-A2CF-DE7EC62990A4}"/>
                  </a:ext>
                </a:extLst>
              </p:cNvPr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19" name="图片 2">
            <a:extLst>
              <a:ext uri="{FF2B5EF4-FFF2-40B4-BE49-F238E27FC236}">
                <a16:creationId xmlns:a16="http://schemas.microsoft.com/office/drawing/2014/main" id="{6B2074D4-274F-4BB8-B745-3ADC9D23ED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072"/>
          <a:stretch/>
        </p:blipFill>
        <p:spPr>
          <a:xfrm>
            <a:off x="1" y="-41809"/>
            <a:ext cx="5843848" cy="2066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1A3ED3-F1A5-0B5E-2F51-32550015D48E}"/>
              </a:ext>
            </a:extLst>
          </p:cNvPr>
          <p:cNvSpPr txBox="1"/>
          <p:nvPr/>
        </p:nvSpPr>
        <p:spPr>
          <a:xfrm>
            <a:off x="2104612" y="1723647"/>
            <a:ext cx="76953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Giới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hình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mô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hình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bập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bênh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của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mình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57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885824" y="380744"/>
            <a:ext cx="10487025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72164-F293-6E09-A28F-2152F5D56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6" y="1971675"/>
            <a:ext cx="9176832" cy="34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5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AB7DC-52F5-8B50-FC69-8A076EAF27CD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C948A-C667-D4AF-BBCA-7844DB757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762000" y="2024982"/>
            <a:ext cx="3293128" cy="4709545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BA8E1C6-9353-55D7-A427-3394DC6A0A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391382">
            <a:off x="3974469" y="260406"/>
            <a:ext cx="4973395" cy="5112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6A168-5A10-8F5B-2822-55AD2707DE05}"/>
              </a:ext>
            </a:extLst>
          </p:cNvPr>
          <p:cNvSpPr txBox="1"/>
          <p:nvPr/>
        </p:nvSpPr>
        <p:spPr>
          <a:xfrm rot="21387797">
            <a:off x="4389729" y="817890"/>
            <a:ext cx="42838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Em hãy sử dụng các chi tiết trong bộ lắp ghép mô hình kĩ thuật để lắp một mô hình bập bênh khác theo ý tưởng của em.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86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E1628F4-E09D-4A4E-9105-AB7B4B3FE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20" y="2031525"/>
            <a:ext cx="5134548" cy="48264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9D809A-74F3-643D-4F16-E944CA99B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93" y="1691142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1" y="666333"/>
            <a:ext cx="6735263" cy="4200953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73120" y="2344023"/>
            <a:ext cx="8818880" cy="4409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90FFD-B5F8-AF47-A398-31797EB1B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4" y="883826"/>
            <a:ext cx="7018341" cy="2888206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77C33C5-9771-D454-0AEC-AF01C61DC6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51" y="161925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>
            <a:off x="876300" y="1005616"/>
            <a:ext cx="6905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Lắp ghép mô hình bập bênh theo hướng dẫn 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382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AB7DC-52F5-8B50-FC69-8A076EAF27CD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D9E8C-C02C-41F4-BFAC-6438B3442A88}"/>
              </a:ext>
            </a:extLst>
          </p:cNvPr>
          <p:cNvSpPr txBox="1"/>
          <p:nvPr/>
        </p:nvSpPr>
        <p:spPr>
          <a:xfrm>
            <a:off x="809625" y="422814"/>
            <a:ext cx="10391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hắc lại bảng chi tiết dụng cụ đã lập ở tiết trước.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AE6C9-9907-4133-0491-487FAC35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385887"/>
            <a:ext cx="9401770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00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3891423" y="380744"/>
            <a:ext cx="41501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đế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4196-9FCA-8474-F589-48916E63D465}"/>
              </a:ext>
            </a:extLst>
          </p:cNvPr>
          <p:cNvSpPr txBox="1"/>
          <p:nvPr/>
        </p:nvSpPr>
        <p:spPr>
          <a:xfrm>
            <a:off x="714375" y="1343025"/>
            <a:ext cx="1071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thanh</a:t>
            </a:r>
            <a:r>
              <a:rPr lang="en-US" sz="3200" dirty="0"/>
              <a:t> </a:t>
            </a:r>
            <a:r>
              <a:rPr lang="en-US" sz="3200" dirty="0" err="1"/>
              <a:t>thẳng</a:t>
            </a:r>
            <a:r>
              <a:rPr lang="en-US" sz="3200" dirty="0"/>
              <a:t> 5 </a:t>
            </a:r>
            <a:r>
              <a:rPr lang="en-US" sz="3200" dirty="0" err="1"/>
              <a:t>lỗ</a:t>
            </a:r>
            <a:r>
              <a:rPr lang="en-US" sz="3200" dirty="0"/>
              <a:t>, </a:t>
            </a:r>
            <a:r>
              <a:rPr lang="en-US" sz="3200" dirty="0" err="1"/>
              <a:t>tấm</a:t>
            </a:r>
            <a:r>
              <a:rPr lang="en-US" sz="3200" dirty="0"/>
              <a:t> nhỏ,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vít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đai</a:t>
            </a:r>
            <a:r>
              <a:rPr lang="en-US" sz="3200" dirty="0"/>
              <a:t> </a:t>
            </a:r>
            <a:r>
              <a:rPr lang="en-US" sz="3200" dirty="0" err="1"/>
              <a:t>ốc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lắp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đế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9FC859-48E8-80F5-32DA-06303619D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62" y="2576512"/>
            <a:ext cx="73056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30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2743200" y="380744"/>
            <a:ext cx="66579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ngồi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4196-9FCA-8474-F589-48916E63D465}"/>
              </a:ext>
            </a:extLst>
          </p:cNvPr>
          <p:cNvSpPr txBox="1"/>
          <p:nvPr/>
        </p:nvSpPr>
        <p:spPr>
          <a:xfrm>
            <a:off x="714375" y="1343025"/>
            <a:ext cx="1071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ngắn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11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lỗ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ngắn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ốc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đòn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ngồi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BF91D-A9FB-10F9-71D9-74B95A94F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2595562"/>
            <a:ext cx="77914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0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4581D97-99D2-458B-889A-240DF8AE68B5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BEA6F53-E976-4C06-9DA9-EA0AB4303063}"/>
              </a:ext>
            </a:extLst>
          </p:cNvPr>
          <p:cNvSpPr txBox="1"/>
          <p:nvPr/>
        </p:nvSpPr>
        <p:spPr>
          <a:xfrm>
            <a:off x="2743200" y="380744"/>
            <a:ext cx="66579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Hoàn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 Box 33">
            <a:extLst>
              <a:ext uri="{FF2B5EF4-FFF2-40B4-BE49-F238E27FC236}">
                <a16:creationId xmlns:a16="http://schemas.microsoft.com/office/drawing/2014/main" id="{85E8CCD0-E0A6-4566-908D-195DEB523FEE}"/>
              </a:ext>
            </a:extLst>
          </p:cNvPr>
          <p:cNvSpPr txBox="1"/>
          <p:nvPr/>
        </p:nvSpPr>
        <p:spPr>
          <a:xfrm>
            <a:off x="1327785" y="9074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244196-9FCA-8474-F589-48916E63D465}"/>
              </a:ext>
            </a:extLst>
          </p:cNvPr>
          <p:cNvSpPr txBox="1"/>
          <p:nvPr/>
        </p:nvSpPr>
        <p:spPr>
          <a:xfrm>
            <a:off x="714375" y="1343025"/>
            <a:ext cx="10915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prstClr val="black"/>
                </a:solidFill>
                <a:latin typeface="Calibri" panose="020F0502020204030204"/>
              </a:rPr>
              <a:t>Dùng một trục thẳng ngắn 1, bốn vòng hãm để lắp ghép các bộ phận thành mô hình bập bênh như Hình 4.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prstClr val="black"/>
                </a:solidFill>
                <a:latin typeface="Calibri" panose="020F0502020204030204"/>
              </a:rPr>
              <a:t>Kiểm tra và điều chỉnh lại sản phẩm (nếu cần).</a:t>
            </a:r>
          </a:p>
          <a:p>
            <a:pPr lvl="0"/>
            <a:r>
              <a:rPr lang="vi-VN" sz="3000" i="1" dirty="0">
                <a:solidFill>
                  <a:prstClr val="black"/>
                </a:solidFill>
                <a:latin typeface="Calibri" panose="020F0502020204030204"/>
              </a:rPr>
              <a:t>Lưu ý: </a:t>
            </a:r>
            <a:r>
              <a:rPr lang="vi-VN" sz="3000" dirty="0">
                <a:solidFill>
                  <a:prstClr val="black"/>
                </a:solidFill>
                <a:latin typeface="Calibri" panose="020F0502020204030204"/>
              </a:rPr>
              <a:t>Sử dụng dụng cụ lắp ghép đúng cách và an toàn.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0FB431-42F0-F191-38CA-193047E48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4" y="3192585"/>
            <a:ext cx="4086225" cy="31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36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AB7DC-52F5-8B50-FC69-8A076EAF27CD}"/>
              </a:ext>
            </a:extLst>
          </p:cNvPr>
          <p:cNvSpPr/>
          <p:nvPr/>
        </p:nvSpPr>
        <p:spPr>
          <a:xfrm>
            <a:off x="273460" y="245190"/>
            <a:ext cx="11594690" cy="6327060"/>
          </a:xfrm>
          <a:custGeom>
            <a:avLst/>
            <a:gdLst>
              <a:gd name="connsiteX0" fmla="*/ 0 w 11594690"/>
              <a:gd name="connsiteY0" fmla="*/ 1054531 h 6327060"/>
              <a:gd name="connsiteX1" fmla="*/ 1054531 w 11594690"/>
              <a:gd name="connsiteY1" fmla="*/ 0 h 6327060"/>
              <a:gd name="connsiteX2" fmla="*/ 1921788 w 11594690"/>
              <a:gd name="connsiteY2" fmla="*/ 0 h 6327060"/>
              <a:gd name="connsiteX3" fmla="*/ 2694190 w 11594690"/>
              <a:gd name="connsiteY3" fmla="*/ 0 h 6327060"/>
              <a:gd name="connsiteX4" fmla="*/ 3276878 w 11594690"/>
              <a:gd name="connsiteY4" fmla="*/ 0 h 6327060"/>
              <a:gd name="connsiteX5" fmla="*/ 4144136 w 11594690"/>
              <a:gd name="connsiteY5" fmla="*/ 0 h 6327060"/>
              <a:gd name="connsiteX6" fmla="*/ 4631968 w 11594690"/>
              <a:gd name="connsiteY6" fmla="*/ 0 h 6327060"/>
              <a:gd name="connsiteX7" fmla="*/ 5214656 w 11594690"/>
              <a:gd name="connsiteY7" fmla="*/ 0 h 6327060"/>
              <a:gd name="connsiteX8" fmla="*/ 5987058 w 11594690"/>
              <a:gd name="connsiteY8" fmla="*/ 0 h 6327060"/>
              <a:gd name="connsiteX9" fmla="*/ 6569746 w 11594690"/>
              <a:gd name="connsiteY9" fmla="*/ 0 h 6327060"/>
              <a:gd name="connsiteX10" fmla="*/ 6962722 w 11594690"/>
              <a:gd name="connsiteY10" fmla="*/ 0 h 6327060"/>
              <a:gd name="connsiteX11" fmla="*/ 7545411 w 11594690"/>
              <a:gd name="connsiteY11" fmla="*/ 0 h 6327060"/>
              <a:gd name="connsiteX12" fmla="*/ 8128099 w 11594690"/>
              <a:gd name="connsiteY12" fmla="*/ 0 h 6327060"/>
              <a:gd name="connsiteX13" fmla="*/ 8805644 w 11594690"/>
              <a:gd name="connsiteY13" fmla="*/ 0 h 6327060"/>
              <a:gd name="connsiteX14" fmla="*/ 9293476 w 11594690"/>
              <a:gd name="connsiteY14" fmla="*/ 0 h 6327060"/>
              <a:gd name="connsiteX15" fmla="*/ 10540159 w 11594690"/>
              <a:gd name="connsiteY15" fmla="*/ 0 h 6327060"/>
              <a:gd name="connsiteX16" fmla="*/ 11594690 w 11594690"/>
              <a:gd name="connsiteY16" fmla="*/ 1054531 h 6327060"/>
              <a:gd name="connsiteX17" fmla="*/ 11594690 w 11594690"/>
              <a:gd name="connsiteY17" fmla="*/ 1699282 h 6327060"/>
              <a:gd name="connsiteX18" fmla="*/ 11594690 w 11594690"/>
              <a:gd name="connsiteY18" fmla="*/ 2175313 h 6327060"/>
              <a:gd name="connsiteX19" fmla="*/ 11594690 w 11594690"/>
              <a:gd name="connsiteY19" fmla="*/ 2820064 h 6327060"/>
              <a:gd name="connsiteX20" fmla="*/ 11594690 w 11594690"/>
              <a:gd name="connsiteY20" fmla="*/ 3380456 h 6327060"/>
              <a:gd name="connsiteX21" fmla="*/ 11594690 w 11594690"/>
              <a:gd name="connsiteY21" fmla="*/ 4025207 h 6327060"/>
              <a:gd name="connsiteX22" fmla="*/ 11594690 w 11594690"/>
              <a:gd name="connsiteY22" fmla="*/ 4501238 h 6327060"/>
              <a:gd name="connsiteX23" fmla="*/ 11594690 w 11594690"/>
              <a:gd name="connsiteY23" fmla="*/ 5272529 h 6327060"/>
              <a:gd name="connsiteX24" fmla="*/ 10540159 w 11594690"/>
              <a:gd name="connsiteY24" fmla="*/ 6327060 h 6327060"/>
              <a:gd name="connsiteX25" fmla="*/ 9767758 w 11594690"/>
              <a:gd name="connsiteY25" fmla="*/ 6327060 h 6327060"/>
              <a:gd name="connsiteX26" fmla="*/ 9090213 w 11594690"/>
              <a:gd name="connsiteY26" fmla="*/ 6327060 h 6327060"/>
              <a:gd name="connsiteX27" fmla="*/ 8412668 w 11594690"/>
              <a:gd name="connsiteY27" fmla="*/ 6327060 h 6327060"/>
              <a:gd name="connsiteX28" fmla="*/ 7735123 w 11594690"/>
              <a:gd name="connsiteY28" fmla="*/ 6327060 h 6327060"/>
              <a:gd name="connsiteX29" fmla="*/ 6867866 w 11594690"/>
              <a:gd name="connsiteY29" fmla="*/ 6327060 h 6327060"/>
              <a:gd name="connsiteX30" fmla="*/ 6000608 w 11594690"/>
              <a:gd name="connsiteY30" fmla="*/ 6327060 h 6327060"/>
              <a:gd name="connsiteX31" fmla="*/ 5228207 w 11594690"/>
              <a:gd name="connsiteY31" fmla="*/ 6327060 h 6327060"/>
              <a:gd name="connsiteX32" fmla="*/ 4835231 w 11594690"/>
              <a:gd name="connsiteY32" fmla="*/ 6327060 h 6327060"/>
              <a:gd name="connsiteX33" fmla="*/ 4347399 w 11594690"/>
              <a:gd name="connsiteY33" fmla="*/ 6327060 h 6327060"/>
              <a:gd name="connsiteX34" fmla="*/ 3574998 w 11594690"/>
              <a:gd name="connsiteY34" fmla="*/ 6327060 h 6327060"/>
              <a:gd name="connsiteX35" fmla="*/ 2707740 w 11594690"/>
              <a:gd name="connsiteY35" fmla="*/ 6327060 h 6327060"/>
              <a:gd name="connsiteX36" fmla="*/ 2030196 w 11594690"/>
              <a:gd name="connsiteY36" fmla="*/ 6327060 h 6327060"/>
              <a:gd name="connsiteX37" fmla="*/ 1054531 w 11594690"/>
              <a:gd name="connsiteY37" fmla="*/ 6327060 h 6327060"/>
              <a:gd name="connsiteX38" fmla="*/ 0 w 11594690"/>
              <a:gd name="connsiteY38" fmla="*/ 5272529 h 6327060"/>
              <a:gd name="connsiteX39" fmla="*/ 0 w 11594690"/>
              <a:gd name="connsiteY39" fmla="*/ 4669958 h 6327060"/>
              <a:gd name="connsiteX40" fmla="*/ 0 w 11594690"/>
              <a:gd name="connsiteY40" fmla="*/ 4151747 h 6327060"/>
              <a:gd name="connsiteX41" fmla="*/ 0 w 11594690"/>
              <a:gd name="connsiteY41" fmla="*/ 3675715 h 6327060"/>
              <a:gd name="connsiteX42" fmla="*/ 0 w 11594690"/>
              <a:gd name="connsiteY42" fmla="*/ 2988784 h 6327060"/>
              <a:gd name="connsiteX43" fmla="*/ 0 w 11594690"/>
              <a:gd name="connsiteY43" fmla="*/ 2428393 h 6327060"/>
              <a:gd name="connsiteX44" fmla="*/ 0 w 11594690"/>
              <a:gd name="connsiteY44" fmla="*/ 1783642 h 6327060"/>
              <a:gd name="connsiteX45" fmla="*/ 0 w 11594690"/>
              <a:gd name="connsiteY45" fmla="*/ 1054531 h 63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xmlns="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7381D9CF-84A3-4F82-B1AE-1244E5FEFDE9}"/>
              </a:ext>
            </a:extLst>
          </p:cNvPr>
          <p:cNvSpPr/>
          <p:nvPr/>
        </p:nvSpPr>
        <p:spPr>
          <a:xfrm>
            <a:off x="2647950" y="1384244"/>
            <a:ext cx="7258050" cy="1016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75D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hành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lắp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bênh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Calibri" panose="020F0502020204030204" charset="0"/>
            </a:endParaRPr>
          </a:p>
        </p:txBody>
      </p:sp>
      <p:pic>
        <p:nvPicPr>
          <p:cNvPr id="5" name="Picture 6" descr="Kids cutting color paper with scissors">
            <a:extLst>
              <a:ext uri="{FF2B5EF4-FFF2-40B4-BE49-F238E27FC236}">
                <a16:creationId xmlns:a16="http://schemas.microsoft.com/office/drawing/2014/main" id="{DA291556-A51D-452E-9872-3764F7540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8886" l="5112" r="94409">
                        <a14:foregroundMark x1="42173" y1="41504" x2="42173" y2="41504"/>
                        <a14:foregroundMark x1="36741" y1="45961" x2="38658" y2="66574"/>
                        <a14:foregroundMark x1="38658" y1="66574" x2="38658" y2="66574"/>
                        <a14:foregroundMark x1="40575" y1="42340" x2="42492" y2="62117"/>
                        <a14:foregroundMark x1="35783" y1="37326" x2="35783" y2="37326"/>
                        <a14:foregroundMark x1="35783" y1="37326" x2="35783" y2="37326"/>
                        <a14:foregroundMark x1="29712" y1="54318" x2="29712" y2="54318"/>
                        <a14:foregroundMark x1="37061" y1="48189" x2="37061" y2="48189"/>
                        <a14:foregroundMark x1="35623" y1="48189" x2="35623" y2="48189"/>
                        <a14:foregroundMark x1="35623" y1="48189" x2="35623" y2="48189"/>
                        <a14:foregroundMark x1="35304" y1="44011" x2="35304" y2="43175"/>
                        <a14:foregroundMark x1="34824" y1="43454" x2="34824" y2="43454"/>
                        <a14:foregroundMark x1="45527" y1="42340" x2="45527" y2="42340"/>
                        <a14:foregroundMark x1="47125" y1="52925" x2="45527" y2="54039"/>
                        <a14:foregroundMark x1="37061" y1="79109" x2="63099" y2="82173"/>
                        <a14:foregroundMark x1="47284" y1="73816" x2="37061" y2="94429"/>
                        <a14:foregroundMark x1="37061" y1="94429" x2="37380" y2="95543"/>
                        <a14:foregroundMark x1="71246" y1="88579" x2="57188" y2="86351"/>
                        <a14:foregroundMark x1="57188" y1="86351" x2="65335" y2="91922"/>
                        <a14:foregroundMark x1="65335" y1="91922" x2="41214" y2="80780"/>
                        <a14:foregroundMark x1="41214" y1="80780" x2="29553" y2="84958"/>
                        <a14:foregroundMark x1="39137" y1="73259" x2="29073" y2="80223"/>
                        <a14:foregroundMark x1="29073" y1="80223" x2="22364" y2="93593"/>
                        <a14:foregroundMark x1="22364" y1="93593" x2="45527" y2="88858"/>
                        <a14:foregroundMark x1="6390" y1="55432" x2="17732" y2="75766"/>
                        <a14:foregroundMark x1="17732" y1="75766" x2="16933" y2="64345"/>
                        <a14:foregroundMark x1="15655" y1="57660" x2="15655" y2="57660"/>
                        <a14:foregroundMark x1="14058" y1="53760" x2="14058" y2="53760"/>
                        <a14:foregroundMark x1="9585" y1="74930" x2="8626" y2="74373"/>
                        <a14:foregroundMark x1="7188" y1="73538" x2="7188" y2="73538"/>
                        <a14:foregroundMark x1="8626" y1="68802" x2="9585" y2="67967"/>
                        <a14:foregroundMark x1="17412" y1="69638" x2="17093" y2="71031"/>
                        <a14:foregroundMark x1="21565" y1="97493" x2="24760" y2="97214"/>
                        <a14:foregroundMark x1="35463" y1="95543" x2="37700" y2="96379"/>
                        <a14:foregroundMark x1="50958" y1="93036" x2="56550" y2="91643"/>
                        <a14:foregroundMark x1="53994" y1="91922" x2="68051" y2="99164"/>
                        <a14:foregroundMark x1="68051" y1="99164" x2="68690" y2="99164"/>
                        <a14:foregroundMark x1="66773" y1="91086" x2="66773" y2="91086"/>
                        <a14:foregroundMark x1="77955" y1="94150" x2="78275" y2="94429"/>
                        <a14:foregroundMark x1="85623" y1="96100" x2="86262" y2="94708"/>
                        <a14:foregroundMark x1="86422" y1="92758" x2="86422" y2="92758"/>
                        <a14:foregroundMark x1="92173" y1="89415" x2="94409" y2="89415"/>
                        <a14:foregroundMark x1="94249" y1="86908" x2="94249" y2="86908"/>
                        <a14:foregroundMark x1="26038" y1="50418" x2="26038" y2="50418"/>
                        <a14:foregroundMark x1="27316" y1="50418" x2="27316" y2="50418"/>
                        <a14:foregroundMark x1="28914" y1="47354" x2="28914" y2="47354"/>
                        <a14:foregroundMark x1="26198" y1="46797" x2="26198" y2="46797"/>
                        <a14:foregroundMark x1="25240" y1="42618" x2="25240" y2="42618"/>
                        <a14:foregroundMark x1="25879" y1="41504" x2="25879" y2="41504"/>
                        <a14:foregroundMark x1="26997" y1="40111" x2="26997" y2="40111"/>
                        <a14:foregroundMark x1="25240" y1="40947" x2="25240" y2="40947"/>
                        <a14:foregroundMark x1="25240" y1="40669" x2="25240" y2="40669"/>
                        <a14:foregroundMark x1="25240" y1="40111" x2="24920" y2="39833"/>
                        <a14:foregroundMark x1="24601" y1="42340" x2="24601" y2="42340"/>
                        <a14:foregroundMark x1="24601" y1="42340" x2="24601" y2="42340"/>
                        <a14:foregroundMark x1="26518" y1="40947" x2="26518" y2="40947"/>
                        <a14:foregroundMark x1="26198" y1="46518" x2="26198" y2="46518"/>
                        <a14:foregroundMark x1="25719" y1="45682" x2="25719" y2="45682"/>
                        <a14:foregroundMark x1="29393" y1="46797" x2="29393" y2="46797"/>
                        <a14:foregroundMark x1="29393" y1="46797" x2="29393" y2="46797"/>
                        <a14:foregroundMark x1="28115" y1="53760" x2="28115" y2="53760"/>
                        <a14:foregroundMark x1="43770" y1="60724" x2="43770" y2="60724"/>
                        <a14:foregroundMark x1="46645" y1="67409" x2="46645" y2="67409"/>
                        <a14:foregroundMark x1="48882" y1="59331" x2="48882" y2="59331"/>
                        <a14:foregroundMark x1="49681" y1="59053" x2="50000" y2="59053"/>
                        <a14:foregroundMark x1="61502" y1="69359" x2="61502" y2="69359"/>
                        <a14:foregroundMark x1="62141" y1="50696" x2="62141" y2="50696"/>
                        <a14:foregroundMark x1="19489" y1="89136" x2="19489" y2="89136"/>
                        <a14:foregroundMark x1="5112" y1="71031" x2="5112" y2="71031"/>
                        <a14:foregroundMark x1="6070" y1="72423" x2="6070" y2="72423"/>
                        <a14:foregroundMark x1="60863" y1="66852" x2="60863" y2="66852"/>
                        <a14:foregroundMark x1="62939" y1="62953" x2="62939" y2="62953"/>
                        <a14:foregroundMark x1="69968" y1="62674" x2="69968" y2="62674"/>
                        <a14:foregroundMark x1="69808" y1="67688" x2="69808" y2="67688"/>
                        <a14:foregroundMark x1="55431" y1="62117" x2="55431" y2="62117"/>
                        <a14:foregroundMark x1="72684" y1="40390" x2="72684" y2="40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04" y="1481581"/>
            <a:ext cx="8826939" cy="50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03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>
            <a:off x="704850" y="1453291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Giới thiệu sản phẩm 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E554D90-F8FA-074C-A010-E77C1593F5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551" y="161925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30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227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Times New Roman</vt:lpstr>
      <vt:lpstr>Wingdings</vt:lpstr>
      <vt:lpstr>思源黑体 CN</vt:lpstr>
      <vt:lpstr>思源黑体 CN Bold</vt:lpstr>
      <vt:lpstr>3_Office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2023-11-07T08:08:50Z</dcterms:created>
  <dcterms:modified xsi:type="dcterms:W3CDTF">2026-02-22T08:02:40Z</dcterms:modified>
</cp:coreProperties>
</file>