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"/>
  </p:notesMasterIdLst>
  <p:sldIdLst>
    <p:sldId id="315" r:id="rId2"/>
    <p:sldId id="316" r:id="rId3"/>
    <p:sldId id="317" r:id="rId4"/>
    <p:sldId id="318" r:id="rId5"/>
    <p:sldId id="3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7C58-0FDD-4AFF-AF8F-A51C004C1513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70ED-68A7-4FFD-ADEF-E6EC9EA4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36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46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72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1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5302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7150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69521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45748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2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1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9" y="481782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4"/>
          <p:cNvSpPr txBox="1">
            <a:spLocks noGrp="1"/>
          </p:cNvSpPr>
          <p:nvPr>
            <p:ph type="subTitle" idx="1"/>
          </p:nvPr>
        </p:nvSpPr>
        <p:spPr>
          <a:xfrm>
            <a:off x="6318767" y="3802884"/>
            <a:ext cx="4704000" cy="1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4"/>
          <p:cNvSpPr txBox="1">
            <a:spLocks noGrp="1"/>
          </p:cNvSpPr>
          <p:nvPr>
            <p:ph type="title"/>
          </p:nvPr>
        </p:nvSpPr>
        <p:spPr>
          <a:xfrm>
            <a:off x="6318767" y="1968717"/>
            <a:ext cx="5324800" cy="17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91" name="Google Shape;1191;p24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2" y="2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24"/>
          <p:cNvSpPr/>
          <p:nvPr/>
        </p:nvSpPr>
        <p:spPr>
          <a:xfrm rot="10800000" flipH="1">
            <a:off x="4639569" y="5206364"/>
            <a:ext cx="1417473" cy="788739"/>
          </a:xfrm>
          <a:custGeom>
            <a:avLst/>
            <a:gdLst/>
            <a:ahLst/>
            <a:cxnLst/>
            <a:rect l="l" t="t" r="r" b="b"/>
            <a:pathLst>
              <a:path w="19986" h="11121" extrusionOk="0">
                <a:moveTo>
                  <a:pt x="7557" y="1"/>
                </a:moveTo>
                <a:cubicBezTo>
                  <a:pt x="5471" y="1"/>
                  <a:pt x="3727" y="1483"/>
                  <a:pt x="3323" y="3447"/>
                </a:cubicBezTo>
                <a:cubicBezTo>
                  <a:pt x="3269" y="3444"/>
                  <a:pt x="3215" y="3443"/>
                  <a:pt x="3161" y="3443"/>
                </a:cubicBezTo>
                <a:cubicBezTo>
                  <a:pt x="2814" y="3443"/>
                  <a:pt x="2476" y="3499"/>
                  <a:pt x="2153" y="3605"/>
                </a:cubicBezTo>
                <a:cubicBezTo>
                  <a:pt x="1094" y="3963"/>
                  <a:pt x="256" y="4878"/>
                  <a:pt x="51" y="6059"/>
                </a:cubicBezTo>
                <a:cubicBezTo>
                  <a:pt x="41" y="6136"/>
                  <a:pt x="26" y="6213"/>
                  <a:pt x="21" y="6289"/>
                </a:cubicBezTo>
                <a:lnTo>
                  <a:pt x="21" y="6305"/>
                </a:lnTo>
                <a:cubicBezTo>
                  <a:pt x="5" y="6458"/>
                  <a:pt x="0" y="6612"/>
                  <a:pt x="5" y="6755"/>
                </a:cubicBezTo>
                <a:lnTo>
                  <a:pt x="5" y="6765"/>
                </a:lnTo>
                <a:cubicBezTo>
                  <a:pt x="26" y="7138"/>
                  <a:pt x="108" y="7506"/>
                  <a:pt x="256" y="7844"/>
                </a:cubicBezTo>
                <a:cubicBezTo>
                  <a:pt x="665" y="8795"/>
                  <a:pt x="1529" y="9526"/>
                  <a:pt x="2628" y="9715"/>
                </a:cubicBezTo>
                <a:cubicBezTo>
                  <a:pt x="2810" y="9749"/>
                  <a:pt x="2991" y="9762"/>
                  <a:pt x="3170" y="9762"/>
                </a:cubicBezTo>
                <a:cubicBezTo>
                  <a:pt x="3202" y="9762"/>
                  <a:pt x="3235" y="9762"/>
                  <a:pt x="3267" y="9761"/>
                </a:cubicBezTo>
                <a:cubicBezTo>
                  <a:pt x="3881" y="10400"/>
                  <a:pt x="4735" y="10794"/>
                  <a:pt x="5696" y="10794"/>
                </a:cubicBezTo>
                <a:cubicBezTo>
                  <a:pt x="6463" y="10794"/>
                  <a:pt x="7173" y="10538"/>
                  <a:pt x="7736" y="10109"/>
                </a:cubicBezTo>
                <a:cubicBezTo>
                  <a:pt x="8313" y="10732"/>
                  <a:pt x="9152" y="11121"/>
                  <a:pt x="10072" y="11121"/>
                </a:cubicBezTo>
                <a:cubicBezTo>
                  <a:pt x="11090" y="11121"/>
                  <a:pt x="11989" y="10651"/>
                  <a:pt x="12577" y="9914"/>
                </a:cubicBezTo>
                <a:cubicBezTo>
                  <a:pt x="13089" y="10267"/>
                  <a:pt x="13707" y="10472"/>
                  <a:pt x="14382" y="10472"/>
                </a:cubicBezTo>
                <a:cubicBezTo>
                  <a:pt x="15369" y="10472"/>
                  <a:pt x="16253" y="10022"/>
                  <a:pt x="16841" y="9321"/>
                </a:cubicBezTo>
                <a:cubicBezTo>
                  <a:pt x="16928" y="9326"/>
                  <a:pt x="17020" y="9331"/>
                  <a:pt x="17118" y="9331"/>
                </a:cubicBezTo>
                <a:cubicBezTo>
                  <a:pt x="18687" y="9331"/>
                  <a:pt x="19965" y="8053"/>
                  <a:pt x="19965" y="6484"/>
                </a:cubicBezTo>
                <a:cubicBezTo>
                  <a:pt x="19986" y="6034"/>
                  <a:pt x="19899" y="5635"/>
                  <a:pt x="19730" y="5277"/>
                </a:cubicBezTo>
                <a:cubicBezTo>
                  <a:pt x="19730" y="5277"/>
                  <a:pt x="19730" y="5267"/>
                  <a:pt x="19725" y="5262"/>
                </a:cubicBezTo>
                <a:cubicBezTo>
                  <a:pt x="19699" y="5206"/>
                  <a:pt x="19674" y="5154"/>
                  <a:pt x="19643" y="5103"/>
                </a:cubicBezTo>
                <a:cubicBezTo>
                  <a:pt x="19643" y="5103"/>
                  <a:pt x="19643" y="5098"/>
                  <a:pt x="19633" y="5098"/>
                </a:cubicBezTo>
                <a:cubicBezTo>
                  <a:pt x="19607" y="5047"/>
                  <a:pt x="19577" y="5001"/>
                  <a:pt x="19551" y="4955"/>
                </a:cubicBezTo>
                <a:lnTo>
                  <a:pt x="19510" y="4899"/>
                </a:lnTo>
                <a:cubicBezTo>
                  <a:pt x="19495" y="4868"/>
                  <a:pt x="19469" y="4832"/>
                  <a:pt x="19449" y="4802"/>
                </a:cubicBezTo>
                <a:cubicBezTo>
                  <a:pt x="19428" y="4776"/>
                  <a:pt x="19408" y="4745"/>
                  <a:pt x="19382" y="4720"/>
                </a:cubicBezTo>
                <a:cubicBezTo>
                  <a:pt x="19357" y="4689"/>
                  <a:pt x="19342" y="4664"/>
                  <a:pt x="19316" y="4628"/>
                </a:cubicBezTo>
                <a:cubicBezTo>
                  <a:pt x="19296" y="4602"/>
                  <a:pt x="19275" y="4587"/>
                  <a:pt x="19255" y="4561"/>
                </a:cubicBezTo>
                <a:cubicBezTo>
                  <a:pt x="19239" y="4541"/>
                  <a:pt x="19224" y="4520"/>
                  <a:pt x="19204" y="4500"/>
                </a:cubicBezTo>
                <a:cubicBezTo>
                  <a:pt x="19168" y="4459"/>
                  <a:pt x="19122" y="4413"/>
                  <a:pt x="19076" y="4372"/>
                </a:cubicBezTo>
                <a:cubicBezTo>
                  <a:pt x="19065" y="4362"/>
                  <a:pt x="19050" y="4347"/>
                  <a:pt x="19040" y="4341"/>
                </a:cubicBezTo>
                <a:cubicBezTo>
                  <a:pt x="19014" y="4316"/>
                  <a:pt x="18989" y="4295"/>
                  <a:pt x="18958" y="4270"/>
                </a:cubicBezTo>
                <a:cubicBezTo>
                  <a:pt x="18943" y="4260"/>
                  <a:pt x="18922" y="4244"/>
                  <a:pt x="18912" y="4234"/>
                </a:cubicBezTo>
                <a:cubicBezTo>
                  <a:pt x="18820" y="4163"/>
                  <a:pt x="18728" y="4091"/>
                  <a:pt x="18626" y="4030"/>
                </a:cubicBezTo>
                <a:cubicBezTo>
                  <a:pt x="18605" y="4014"/>
                  <a:pt x="18590" y="4009"/>
                  <a:pt x="18575" y="3999"/>
                </a:cubicBezTo>
                <a:cubicBezTo>
                  <a:pt x="18539" y="3978"/>
                  <a:pt x="18508" y="3958"/>
                  <a:pt x="18478" y="3948"/>
                </a:cubicBezTo>
                <a:lnTo>
                  <a:pt x="18437" y="3927"/>
                </a:lnTo>
                <a:cubicBezTo>
                  <a:pt x="18380" y="3897"/>
                  <a:pt x="18324" y="3871"/>
                  <a:pt x="18258" y="3846"/>
                </a:cubicBezTo>
                <a:cubicBezTo>
                  <a:pt x="18232" y="3830"/>
                  <a:pt x="18217" y="3825"/>
                  <a:pt x="18191" y="3810"/>
                </a:cubicBezTo>
                <a:cubicBezTo>
                  <a:pt x="18155" y="3800"/>
                  <a:pt x="18130" y="3784"/>
                  <a:pt x="18099" y="3779"/>
                </a:cubicBezTo>
                <a:lnTo>
                  <a:pt x="17987" y="3738"/>
                </a:lnTo>
                <a:cubicBezTo>
                  <a:pt x="17951" y="3728"/>
                  <a:pt x="17920" y="3723"/>
                  <a:pt x="17884" y="3707"/>
                </a:cubicBezTo>
                <a:cubicBezTo>
                  <a:pt x="17849" y="3702"/>
                  <a:pt x="17818" y="3687"/>
                  <a:pt x="17782" y="3682"/>
                </a:cubicBezTo>
                <a:lnTo>
                  <a:pt x="17705" y="3667"/>
                </a:lnTo>
                <a:cubicBezTo>
                  <a:pt x="17654" y="3651"/>
                  <a:pt x="17603" y="3646"/>
                  <a:pt x="17552" y="3641"/>
                </a:cubicBezTo>
                <a:cubicBezTo>
                  <a:pt x="17532" y="3641"/>
                  <a:pt x="17511" y="3631"/>
                  <a:pt x="17491" y="3631"/>
                </a:cubicBezTo>
                <a:cubicBezTo>
                  <a:pt x="17450" y="3626"/>
                  <a:pt x="17404" y="3621"/>
                  <a:pt x="17353" y="3621"/>
                </a:cubicBezTo>
                <a:cubicBezTo>
                  <a:pt x="17332" y="3621"/>
                  <a:pt x="17307" y="3610"/>
                  <a:pt x="17286" y="3610"/>
                </a:cubicBezTo>
                <a:cubicBezTo>
                  <a:pt x="17230" y="3605"/>
                  <a:pt x="17174" y="3605"/>
                  <a:pt x="17123" y="3605"/>
                </a:cubicBezTo>
                <a:lnTo>
                  <a:pt x="17107" y="3605"/>
                </a:lnTo>
                <a:cubicBezTo>
                  <a:pt x="16928" y="3605"/>
                  <a:pt x="16760" y="3626"/>
                  <a:pt x="16591" y="3656"/>
                </a:cubicBezTo>
                <a:cubicBezTo>
                  <a:pt x="16463" y="3094"/>
                  <a:pt x="16202" y="2562"/>
                  <a:pt x="15814" y="2117"/>
                </a:cubicBezTo>
                <a:cubicBezTo>
                  <a:pt x="15804" y="2102"/>
                  <a:pt x="15793" y="2097"/>
                  <a:pt x="15788" y="2087"/>
                </a:cubicBezTo>
                <a:cubicBezTo>
                  <a:pt x="15747" y="2046"/>
                  <a:pt x="15717" y="2010"/>
                  <a:pt x="15676" y="1969"/>
                </a:cubicBezTo>
                <a:cubicBezTo>
                  <a:pt x="15666" y="1959"/>
                  <a:pt x="15660" y="1944"/>
                  <a:pt x="15645" y="1939"/>
                </a:cubicBezTo>
                <a:cubicBezTo>
                  <a:pt x="15599" y="1892"/>
                  <a:pt x="15548" y="1846"/>
                  <a:pt x="15507" y="1806"/>
                </a:cubicBezTo>
                <a:cubicBezTo>
                  <a:pt x="15492" y="1795"/>
                  <a:pt x="15487" y="1785"/>
                  <a:pt x="15471" y="1780"/>
                </a:cubicBezTo>
                <a:cubicBezTo>
                  <a:pt x="15435" y="1744"/>
                  <a:pt x="15395" y="1708"/>
                  <a:pt x="15354" y="1678"/>
                </a:cubicBezTo>
                <a:cubicBezTo>
                  <a:pt x="15333" y="1657"/>
                  <a:pt x="15313" y="1642"/>
                  <a:pt x="15287" y="1632"/>
                </a:cubicBezTo>
                <a:cubicBezTo>
                  <a:pt x="15257" y="1606"/>
                  <a:pt x="15226" y="1581"/>
                  <a:pt x="15190" y="1560"/>
                </a:cubicBezTo>
                <a:cubicBezTo>
                  <a:pt x="15164" y="1540"/>
                  <a:pt x="15149" y="1529"/>
                  <a:pt x="15124" y="1514"/>
                </a:cubicBezTo>
                <a:cubicBezTo>
                  <a:pt x="15088" y="1489"/>
                  <a:pt x="15052" y="1473"/>
                  <a:pt x="15021" y="1448"/>
                </a:cubicBezTo>
                <a:cubicBezTo>
                  <a:pt x="15001" y="1432"/>
                  <a:pt x="14975" y="1422"/>
                  <a:pt x="14955" y="1407"/>
                </a:cubicBezTo>
                <a:cubicBezTo>
                  <a:pt x="14904" y="1376"/>
                  <a:pt x="14853" y="1351"/>
                  <a:pt x="14801" y="1325"/>
                </a:cubicBezTo>
                <a:cubicBezTo>
                  <a:pt x="14796" y="1320"/>
                  <a:pt x="14781" y="1310"/>
                  <a:pt x="14776" y="1310"/>
                </a:cubicBezTo>
                <a:cubicBezTo>
                  <a:pt x="14587" y="1218"/>
                  <a:pt x="14387" y="1131"/>
                  <a:pt x="14188" y="1074"/>
                </a:cubicBezTo>
                <a:cubicBezTo>
                  <a:pt x="13849" y="971"/>
                  <a:pt x="13502" y="920"/>
                  <a:pt x="13158" y="920"/>
                </a:cubicBezTo>
                <a:cubicBezTo>
                  <a:pt x="12368" y="920"/>
                  <a:pt x="11596" y="1186"/>
                  <a:pt x="10972" y="1678"/>
                </a:cubicBezTo>
                <a:cubicBezTo>
                  <a:pt x="10844" y="1509"/>
                  <a:pt x="10711" y="1356"/>
                  <a:pt x="10563" y="1218"/>
                </a:cubicBezTo>
                <a:cubicBezTo>
                  <a:pt x="10558" y="1207"/>
                  <a:pt x="10553" y="1202"/>
                  <a:pt x="10548" y="1202"/>
                </a:cubicBezTo>
                <a:cubicBezTo>
                  <a:pt x="10497" y="1151"/>
                  <a:pt x="10445" y="1105"/>
                  <a:pt x="10394" y="1064"/>
                </a:cubicBezTo>
                <a:cubicBezTo>
                  <a:pt x="10379" y="1049"/>
                  <a:pt x="10369" y="1044"/>
                  <a:pt x="10353" y="1028"/>
                </a:cubicBezTo>
                <a:cubicBezTo>
                  <a:pt x="10302" y="988"/>
                  <a:pt x="10256" y="947"/>
                  <a:pt x="10205" y="911"/>
                </a:cubicBezTo>
                <a:cubicBezTo>
                  <a:pt x="10195" y="896"/>
                  <a:pt x="10180" y="890"/>
                  <a:pt x="10169" y="875"/>
                </a:cubicBezTo>
                <a:cubicBezTo>
                  <a:pt x="10113" y="834"/>
                  <a:pt x="10047" y="788"/>
                  <a:pt x="9990" y="747"/>
                </a:cubicBezTo>
                <a:cubicBezTo>
                  <a:pt x="9985" y="747"/>
                  <a:pt x="9985" y="742"/>
                  <a:pt x="9975" y="742"/>
                </a:cubicBezTo>
                <a:cubicBezTo>
                  <a:pt x="9914" y="696"/>
                  <a:pt x="9847" y="660"/>
                  <a:pt x="9781" y="614"/>
                </a:cubicBezTo>
                <a:cubicBezTo>
                  <a:pt x="9760" y="604"/>
                  <a:pt x="9740" y="594"/>
                  <a:pt x="9719" y="584"/>
                </a:cubicBezTo>
                <a:cubicBezTo>
                  <a:pt x="9679" y="558"/>
                  <a:pt x="9627" y="527"/>
                  <a:pt x="9581" y="502"/>
                </a:cubicBezTo>
                <a:cubicBezTo>
                  <a:pt x="9556" y="486"/>
                  <a:pt x="9530" y="476"/>
                  <a:pt x="9500" y="456"/>
                </a:cubicBezTo>
                <a:cubicBezTo>
                  <a:pt x="9454" y="435"/>
                  <a:pt x="9413" y="410"/>
                  <a:pt x="9372" y="389"/>
                </a:cubicBezTo>
                <a:cubicBezTo>
                  <a:pt x="9336" y="379"/>
                  <a:pt x="9310" y="364"/>
                  <a:pt x="9280" y="354"/>
                </a:cubicBezTo>
                <a:cubicBezTo>
                  <a:pt x="9234" y="333"/>
                  <a:pt x="9193" y="313"/>
                  <a:pt x="9152" y="302"/>
                </a:cubicBezTo>
                <a:cubicBezTo>
                  <a:pt x="9121" y="287"/>
                  <a:pt x="9096" y="277"/>
                  <a:pt x="9065" y="272"/>
                </a:cubicBezTo>
                <a:cubicBezTo>
                  <a:pt x="9014" y="251"/>
                  <a:pt x="8953" y="231"/>
                  <a:pt x="8901" y="210"/>
                </a:cubicBezTo>
                <a:cubicBezTo>
                  <a:pt x="8876" y="205"/>
                  <a:pt x="8850" y="195"/>
                  <a:pt x="8825" y="185"/>
                </a:cubicBezTo>
                <a:cubicBezTo>
                  <a:pt x="8763" y="170"/>
                  <a:pt x="8692" y="149"/>
                  <a:pt x="8620" y="129"/>
                </a:cubicBezTo>
                <a:lnTo>
                  <a:pt x="8528" y="108"/>
                </a:lnTo>
                <a:cubicBezTo>
                  <a:pt x="8482" y="98"/>
                  <a:pt x="8436" y="93"/>
                  <a:pt x="8385" y="77"/>
                </a:cubicBezTo>
                <a:cubicBezTo>
                  <a:pt x="8354" y="72"/>
                  <a:pt x="8313" y="67"/>
                  <a:pt x="8283" y="57"/>
                </a:cubicBezTo>
                <a:lnTo>
                  <a:pt x="8150" y="42"/>
                </a:lnTo>
                <a:cubicBezTo>
                  <a:pt x="8109" y="31"/>
                  <a:pt x="8078" y="26"/>
                  <a:pt x="8042" y="26"/>
                </a:cubicBezTo>
                <a:cubicBezTo>
                  <a:pt x="7996" y="21"/>
                  <a:pt x="7945" y="21"/>
                  <a:pt x="7899" y="16"/>
                </a:cubicBezTo>
                <a:cubicBezTo>
                  <a:pt x="7869" y="16"/>
                  <a:pt x="7828" y="6"/>
                  <a:pt x="7797" y="6"/>
                </a:cubicBezTo>
                <a:cubicBezTo>
                  <a:pt x="7741" y="1"/>
                  <a:pt x="7674" y="1"/>
                  <a:pt x="76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3" name="Google Shape;1193;p24"/>
          <p:cNvGrpSpPr/>
          <p:nvPr/>
        </p:nvGrpSpPr>
        <p:grpSpPr>
          <a:xfrm>
            <a:off x="-1043570" y="5251256"/>
            <a:ext cx="4219860" cy="1606869"/>
            <a:chOff x="-1231160" y="3649576"/>
            <a:chExt cx="3923261" cy="1493929"/>
          </a:xfrm>
        </p:grpSpPr>
        <p:sp>
          <p:nvSpPr>
            <p:cNvPr id="1194" name="Google Shape;1194;p24"/>
            <p:cNvSpPr/>
            <p:nvPr/>
          </p:nvSpPr>
          <p:spPr>
            <a:xfrm flipH="1">
              <a:off x="-1231160" y="3649576"/>
              <a:ext cx="3657211" cy="1493893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422950" y="4216576"/>
              <a:ext cx="2269151" cy="926928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-348950" y="4570777"/>
              <a:ext cx="1402134" cy="572713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7" name="Google Shape;1197;p24"/>
          <p:cNvSpPr/>
          <p:nvPr/>
        </p:nvSpPr>
        <p:spPr>
          <a:xfrm>
            <a:off x="10850154" y="202694"/>
            <a:ext cx="1609273" cy="895463"/>
          </a:xfrm>
          <a:custGeom>
            <a:avLst/>
            <a:gdLst/>
            <a:ahLst/>
            <a:cxnLst/>
            <a:rect l="l" t="t" r="r" b="b"/>
            <a:pathLst>
              <a:path w="19986" h="11121" extrusionOk="0">
                <a:moveTo>
                  <a:pt x="7557" y="1"/>
                </a:moveTo>
                <a:cubicBezTo>
                  <a:pt x="5471" y="1"/>
                  <a:pt x="3727" y="1483"/>
                  <a:pt x="3323" y="3447"/>
                </a:cubicBezTo>
                <a:cubicBezTo>
                  <a:pt x="3269" y="3444"/>
                  <a:pt x="3215" y="3443"/>
                  <a:pt x="3161" y="3443"/>
                </a:cubicBezTo>
                <a:cubicBezTo>
                  <a:pt x="2814" y="3443"/>
                  <a:pt x="2476" y="3499"/>
                  <a:pt x="2153" y="3605"/>
                </a:cubicBezTo>
                <a:cubicBezTo>
                  <a:pt x="1094" y="3963"/>
                  <a:pt x="256" y="4878"/>
                  <a:pt x="51" y="6059"/>
                </a:cubicBezTo>
                <a:cubicBezTo>
                  <a:pt x="41" y="6136"/>
                  <a:pt x="26" y="6213"/>
                  <a:pt x="21" y="6289"/>
                </a:cubicBezTo>
                <a:lnTo>
                  <a:pt x="21" y="6305"/>
                </a:lnTo>
                <a:cubicBezTo>
                  <a:pt x="5" y="6458"/>
                  <a:pt x="0" y="6612"/>
                  <a:pt x="5" y="6755"/>
                </a:cubicBezTo>
                <a:lnTo>
                  <a:pt x="5" y="6765"/>
                </a:lnTo>
                <a:cubicBezTo>
                  <a:pt x="26" y="7138"/>
                  <a:pt x="108" y="7506"/>
                  <a:pt x="256" y="7844"/>
                </a:cubicBezTo>
                <a:cubicBezTo>
                  <a:pt x="665" y="8795"/>
                  <a:pt x="1529" y="9526"/>
                  <a:pt x="2628" y="9715"/>
                </a:cubicBezTo>
                <a:cubicBezTo>
                  <a:pt x="2810" y="9749"/>
                  <a:pt x="2991" y="9762"/>
                  <a:pt x="3170" y="9762"/>
                </a:cubicBezTo>
                <a:cubicBezTo>
                  <a:pt x="3202" y="9762"/>
                  <a:pt x="3235" y="9762"/>
                  <a:pt x="3267" y="9761"/>
                </a:cubicBezTo>
                <a:cubicBezTo>
                  <a:pt x="3881" y="10400"/>
                  <a:pt x="4735" y="10794"/>
                  <a:pt x="5696" y="10794"/>
                </a:cubicBezTo>
                <a:cubicBezTo>
                  <a:pt x="6463" y="10794"/>
                  <a:pt x="7173" y="10538"/>
                  <a:pt x="7736" y="10109"/>
                </a:cubicBezTo>
                <a:cubicBezTo>
                  <a:pt x="8313" y="10732"/>
                  <a:pt x="9152" y="11121"/>
                  <a:pt x="10072" y="11121"/>
                </a:cubicBezTo>
                <a:cubicBezTo>
                  <a:pt x="11090" y="11121"/>
                  <a:pt x="11989" y="10651"/>
                  <a:pt x="12577" y="9914"/>
                </a:cubicBezTo>
                <a:cubicBezTo>
                  <a:pt x="13089" y="10267"/>
                  <a:pt x="13707" y="10472"/>
                  <a:pt x="14382" y="10472"/>
                </a:cubicBezTo>
                <a:cubicBezTo>
                  <a:pt x="15369" y="10472"/>
                  <a:pt x="16253" y="10022"/>
                  <a:pt x="16841" y="9321"/>
                </a:cubicBezTo>
                <a:cubicBezTo>
                  <a:pt x="16928" y="9326"/>
                  <a:pt x="17020" y="9331"/>
                  <a:pt x="17118" y="9331"/>
                </a:cubicBezTo>
                <a:cubicBezTo>
                  <a:pt x="18687" y="9331"/>
                  <a:pt x="19965" y="8053"/>
                  <a:pt x="19965" y="6484"/>
                </a:cubicBezTo>
                <a:cubicBezTo>
                  <a:pt x="19986" y="6034"/>
                  <a:pt x="19899" y="5635"/>
                  <a:pt x="19730" y="5277"/>
                </a:cubicBezTo>
                <a:cubicBezTo>
                  <a:pt x="19730" y="5277"/>
                  <a:pt x="19730" y="5267"/>
                  <a:pt x="19725" y="5262"/>
                </a:cubicBezTo>
                <a:cubicBezTo>
                  <a:pt x="19699" y="5206"/>
                  <a:pt x="19674" y="5154"/>
                  <a:pt x="19643" y="5103"/>
                </a:cubicBezTo>
                <a:cubicBezTo>
                  <a:pt x="19643" y="5103"/>
                  <a:pt x="19643" y="5098"/>
                  <a:pt x="19633" y="5098"/>
                </a:cubicBezTo>
                <a:cubicBezTo>
                  <a:pt x="19607" y="5047"/>
                  <a:pt x="19577" y="5001"/>
                  <a:pt x="19551" y="4955"/>
                </a:cubicBezTo>
                <a:lnTo>
                  <a:pt x="19510" y="4899"/>
                </a:lnTo>
                <a:cubicBezTo>
                  <a:pt x="19495" y="4868"/>
                  <a:pt x="19469" y="4832"/>
                  <a:pt x="19449" y="4802"/>
                </a:cubicBezTo>
                <a:cubicBezTo>
                  <a:pt x="19428" y="4776"/>
                  <a:pt x="19408" y="4745"/>
                  <a:pt x="19382" y="4720"/>
                </a:cubicBezTo>
                <a:cubicBezTo>
                  <a:pt x="19357" y="4689"/>
                  <a:pt x="19342" y="4664"/>
                  <a:pt x="19316" y="4628"/>
                </a:cubicBezTo>
                <a:cubicBezTo>
                  <a:pt x="19296" y="4602"/>
                  <a:pt x="19275" y="4587"/>
                  <a:pt x="19255" y="4561"/>
                </a:cubicBezTo>
                <a:cubicBezTo>
                  <a:pt x="19239" y="4541"/>
                  <a:pt x="19224" y="4520"/>
                  <a:pt x="19204" y="4500"/>
                </a:cubicBezTo>
                <a:cubicBezTo>
                  <a:pt x="19168" y="4459"/>
                  <a:pt x="19122" y="4413"/>
                  <a:pt x="19076" y="4372"/>
                </a:cubicBezTo>
                <a:cubicBezTo>
                  <a:pt x="19065" y="4362"/>
                  <a:pt x="19050" y="4347"/>
                  <a:pt x="19040" y="4341"/>
                </a:cubicBezTo>
                <a:cubicBezTo>
                  <a:pt x="19014" y="4316"/>
                  <a:pt x="18989" y="4295"/>
                  <a:pt x="18958" y="4270"/>
                </a:cubicBezTo>
                <a:cubicBezTo>
                  <a:pt x="18943" y="4260"/>
                  <a:pt x="18922" y="4244"/>
                  <a:pt x="18912" y="4234"/>
                </a:cubicBezTo>
                <a:cubicBezTo>
                  <a:pt x="18820" y="4163"/>
                  <a:pt x="18728" y="4091"/>
                  <a:pt x="18626" y="4030"/>
                </a:cubicBezTo>
                <a:cubicBezTo>
                  <a:pt x="18605" y="4014"/>
                  <a:pt x="18590" y="4009"/>
                  <a:pt x="18575" y="3999"/>
                </a:cubicBezTo>
                <a:cubicBezTo>
                  <a:pt x="18539" y="3978"/>
                  <a:pt x="18508" y="3958"/>
                  <a:pt x="18478" y="3948"/>
                </a:cubicBezTo>
                <a:lnTo>
                  <a:pt x="18437" y="3927"/>
                </a:lnTo>
                <a:cubicBezTo>
                  <a:pt x="18380" y="3897"/>
                  <a:pt x="18324" y="3871"/>
                  <a:pt x="18258" y="3846"/>
                </a:cubicBezTo>
                <a:cubicBezTo>
                  <a:pt x="18232" y="3830"/>
                  <a:pt x="18217" y="3825"/>
                  <a:pt x="18191" y="3810"/>
                </a:cubicBezTo>
                <a:cubicBezTo>
                  <a:pt x="18155" y="3800"/>
                  <a:pt x="18130" y="3784"/>
                  <a:pt x="18099" y="3779"/>
                </a:cubicBezTo>
                <a:lnTo>
                  <a:pt x="17987" y="3738"/>
                </a:lnTo>
                <a:cubicBezTo>
                  <a:pt x="17951" y="3728"/>
                  <a:pt x="17920" y="3723"/>
                  <a:pt x="17884" y="3707"/>
                </a:cubicBezTo>
                <a:cubicBezTo>
                  <a:pt x="17849" y="3702"/>
                  <a:pt x="17818" y="3687"/>
                  <a:pt x="17782" y="3682"/>
                </a:cubicBezTo>
                <a:lnTo>
                  <a:pt x="17705" y="3667"/>
                </a:lnTo>
                <a:cubicBezTo>
                  <a:pt x="17654" y="3651"/>
                  <a:pt x="17603" y="3646"/>
                  <a:pt x="17552" y="3641"/>
                </a:cubicBezTo>
                <a:cubicBezTo>
                  <a:pt x="17532" y="3641"/>
                  <a:pt x="17511" y="3631"/>
                  <a:pt x="17491" y="3631"/>
                </a:cubicBezTo>
                <a:cubicBezTo>
                  <a:pt x="17450" y="3626"/>
                  <a:pt x="17404" y="3621"/>
                  <a:pt x="17353" y="3621"/>
                </a:cubicBezTo>
                <a:cubicBezTo>
                  <a:pt x="17332" y="3621"/>
                  <a:pt x="17307" y="3610"/>
                  <a:pt x="17286" y="3610"/>
                </a:cubicBezTo>
                <a:cubicBezTo>
                  <a:pt x="17230" y="3605"/>
                  <a:pt x="17174" y="3605"/>
                  <a:pt x="17123" y="3605"/>
                </a:cubicBezTo>
                <a:lnTo>
                  <a:pt x="17107" y="3605"/>
                </a:lnTo>
                <a:cubicBezTo>
                  <a:pt x="16928" y="3605"/>
                  <a:pt x="16760" y="3626"/>
                  <a:pt x="16591" y="3656"/>
                </a:cubicBezTo>
                <a:cubicBezTo>
                  <a:pt x="16463" y="3094"/>
                  <a:pt x="16202" y="2562"/>
                  <a:pt x="15814" y="2117"/>
                </a:cubicBezTo>
                <a:cubicBezTo>
                  <a:pt x="15804" y="2102"/>
                  <a:pt x="15793" y="2097"/>
                  <a:pt x="15788" y="2087"/>
                </a:cubicBezTo>
                <a:cubicBezTo>
                  <a:pt x="15747" y="2046"/>
                  <a:pt x="15717" y="2010"/>
                  <a:pt x="15676" y="1969"/>
                </a:cubicBezTo>
                <a:cubicBezTo>
                  <a:pt x="15666" y="1959"/>
                  <a:pt x="15660" y="1944"/>
                  <a:pt x="15645" y="1939"/>
                </a:cubicBezTo>
                <a:cubicBezTo>
                  <a:pt x="15599" y="1892"/>
                  <a:pt x="15548" y="1846"/>
                  <a:pt x="15507" y="1806"/>
                </a:cubicBezTo>
                <a:cubicBezTo>
                  <a:pt x="15492" y="1795"/>
                  <a:pt x="15487" y="1785"/>
                  <a:pt x="15471" y="1780"/>
                </a:cubicBezTo>
                <a:cubicBezTo>
                  <a:pt x="15435" y="1744"/>
                  <a:pt x="15395" y="1708"/>
                  <a:pt x="15354" y="1678"/>
                </a:cubicBezTo>
                <a:cubicBezTo>
                  <a:pt x="15333" y="1657"/>
                  <a:pt x="15313" y="1642"/>
                  <a:pt x="15287" y="1632"/>
                </a:cubicBezTo>
                <a:cubicBezTo>
                  <a:pt x="15257" y="1606"/>
                  <a:pt x="15226" y="1581"/>
                  <a:pt x="15190" y="1560"/>
                </a:cubicBezTo>
                <a:cubicBezTo>
                  <a:pt x="15164" y="1540"/>
                  <a:pt x="15149" y="1529"/>
                  <a:pt x="15124" y="1514"/>
                </a:cubicBezTo>
                <a:cubicBezTo>
                  <a:pt x="15088" y="1489"/>
                  <a:pt x="15052" y="1473"/>
                  <a:pt x="15021" y="1448"/>
                </a:cubicBezTo>
                <a:cubicBezTo>
                  <a:pt x="15001" y="1432"/>
                  <a:pt x="14975" y="1422"/>
                  <a:pt x="14955" y="1407"/>
                </a:cubicBezTo>
                <a:cubicBezTo>
                  <a:pt x="14904" y="1376"/>
                  <a:pt x="14853" y="1351"/>
                  <a:pt x="14801" y="1325"/>
                </a:cubicBezTo>
                <a:cubicBezTo>
                  <a:pt x="14796" y="1320"/>
                  <a:pt x="14781" y="1310"/>
                  <a:pt x="14776" y="1310"/>
                </a:cubicBezTo>
                <a:cubicBezTo>
                  <a:pt x="14587" y="1218"/>
                  <a:pt x="14387" y="1131"/>
                  <a:pt x="14188" y="1074"/>
                </a:cubicBezTo>
                <a:cubicBezTo>
                  <a:pt x="13849" y="971"/>
                  <a:pt x="13502" y="920"/>
                  <a:pt x="13158" y="920"/>
                </a:cubicBezTo>
                <a:cubicBezTo>
                  <a:pt x="12368" y="920"/>
                  <a:pt x="11596" y="1186"/>
                  <a:pt x="10972" y="1678"/>
                </a:cubicBezTo>
                <a:cubicBezTo>
                  <a:pt x="10844" y="1509"/>
                  <a:pt x="10711" y="1356"/>
                  <a:pt x="10563" y="1218"/>
                </a:cubicBezTo>
                <a:cubicBezTo>
                  <a:pt x="10558" y="1207"/>
                  <a:pt x="10553" y="1202"/>
                  <a:pt x="10548" y="1202"/>
                </a:cubicBezTo>
                <a:cubicBezTo>
                  <a:pt x="10497" y="1151"/>
                  <a:pt x="10445" y="1105"/>
                  <a:pt x="10394" y="1064"/>
                </a:cubicBezTo>
                <a:cubicBezTo>
                  <a:pt x="10379" y="1049"/>
                  <a:pt x="10369" y="1044"/>
                  <a:pt x="10353" y="1028"/>
                </a:cubicBezTo>
                <a:cubicBezTo>
                  <a:pt x="10302" y="988"/>
                  <a:pt x="10256" y="947"/>
                  <a:pt x="10205" y="911"/>
                </a:cubicBezTo>
                <a:cubicBezTo>
                  <a:pt x="10195" y="896"/>
                  <a:pt x="10180" y="890"/>
                  <a:pt x="10169" y="875"/>
                </a:cubicBezTo>
                <a:cubicBezTo>
                  <a:pt x="10113" y="834"/>
                  <a:pt x="10047" y="788"/>
                  <a:pt x="9990" y="747"/>
                </a:cubicBezTo>
                <a:cubicBezTo>
                  <a:pt x="9985" y="747"/>
                  <a:pt x="9985" y="742"/>
                  <a:pt x="9975" y="742"/>
                </a:cubicBezTo>
                <a:cubicBezTo>
                  <a:pt x="9914" y="696"/>
                  <a:pt x="9847" y="660"/>
                  <a:pt x="9781" y="614"/>
                </a:cubicBezTo>
                <a:cubicBezTo>
                  <a:pt x="9760" y="604"/>
                  <a:pt x="9740" y="594"/>
                  <a:pt x="9719" y="584"/>
                </a:cubicBezTo>
                <a:cubicBezTo>
                  <a:pt x="9679" y="558"/>
                  <a:pt x="9627" y="527"/>
                  <a:pt x="9581" y="502"/>
                </a:cubicBezTo>
                <a:cubicBezTo>
                  <a:pt x="9556" y="486"/>
                  <a:pt x="9530" y="476"/>
                  <a:pt x="9500" y="456"/>
                </a:cubicBezTo>
                <a:cubicBezTo>
                  <a:pt x="9454" y="435"/>
                  <a:pt x="9413" y="410"/>
                  <a:pt x="9372" y="389"/>
                </a:cubicBezTo>
                <a:cubicBezTo>
                  <a:pt x="9336" y="379"/>
                  <a:pt x="9310" y="364"/>
                  <a:pt x="9280" y="354"/>
                </a:cubicBezTo>
                <a:cubicBezTo>
                  <a:pt x="9234" y="333"/>
                  <a:pt x="9193" y="313"/>
                  <a:pt x="9152" y="302"/>
                </a:cubicBezTo>
                <a:cubicBezTo>
                  <a:pt x="9121" y="287"/>
                  <a:pt x="9096" y="277"/>
                  <a:pt x="9065" y="272"/>
                </a:cubicBezTo>
                <a:cubicBezTo>
                  <a:pt x="9014" y="251"/>
                  <a:pt x="8953" y="231"/>
                  <a:pt x="8901" y="210"/>
                </a:cubicBezTo>
                <a:cubicBezTo>
                  <a:pt x="8876" y="205"/>
                  <a:pt x="8850" y="195"/>
                  <a:pt x="8825" y="185"/>
                </a:cubicBezTo>
                <a:cubicBezTo>
                  <a:pt x="8763" y="170"/>
                  <a:pt x="8692" y="149"/>
                  <a:pt x="8620" y="129"/>
                </a:cubicBezTo>
                <a:lnTo>
                  <a:pt x="8528" y="108"/>
                </a:lnTo>
                <a:cubicBezTo>
                  <a:pt x="8482" y="98"/>
                  <a:pt x="8436" y="93"/>
                  <a:pt x="8385" y="77"/>
                </a:cubicBezTo>
                <a:cubicBezTo>
                  <a:pt x="8354" y="72"/>
                  <a:pt x="8313" y="67"/>
                  <a:pt x="8283" y="57"/>
                </a:cubicBezTo>
                <a:lnTo>
                  <a:pt x="8150" y="42"/>
                </a:lnTo>
                <a:cubicBezTo>
                  <a:pt x="8109" y="31"/>
                  <a:pt x="8078" y="26"/>
                  <a:pt x="8042" y="26"/>
                </a:cubicBezTo>
                <a:cubicBezTo>
                  <a:pt x="7996" y="21"/>
                  <a:pt x="7945" y="21"/>
                  <a:pt x="7899" y="16"/>
                </a:cubicBezTo>
                <a:cubicBezTo>
                  <a:pt x="7869" y="16"/>
                  <a:pt x="7828" y="6"/>
                  <a:pt x="7797" y="6"/>
                </a:cubicBezTo>
                <a:cubicBezTo>
                  <a:pt x="7741" y="1"/>
                  <a:pt x="7674" y="1"/>
                  <a:pt x="76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8" name="Google Shape;1198;p24"/>
          <p:cNvSpPr/>
          <p:nvPr/>
        </p:nvSpPr>
        <p:spPr>
          <a:xfrm>
            <a:off x="9953735" y="886472"/>
            <a:ext cx="896439" cy="498813"/>
          </a:xfrm>
          <a:custGeom>
            <a:avLst/>
            <a:gdLst/>
            <a:ahLst/>
            <a:cxnLst/>
            <a:rect l="l" t="t" r="r" b="b"/>
            <a:pathLst>
              <a:path w="19986" h="11121" extrusionOk="0">
                <a:moveTo>
                  <a:pt x="7557" y="1"/>
                </a:moveTo>
                <a:cubicBezTo>
                  <a:pt x="5471" y="1"/>
                  <a:pt x="3727" y="1483"/>
                  <a:pt x="3323" y="3447"/>
                </a:cubicBezTo>
                <a:cubicBezTo>
                  <a:pt x="3269" y="3444"/>
                  <a:pt x="3215" y="3443"/>
                  <a:pt x="3161" y="3443"/>
                </a:cubicBezTo>
                <a:cubicBezTo>
                  <a:pt x="2814" y="3443"/>
                  <a:pt x="2476" y="3499"/>
                  <a:pt x="2153" y="3605"/>
                </a:cubicBezTo>
                <a:cubicBezTo>
                  <a:pt x="1094" y="3963"/>
                  <a:pt x="256" y="4878"/>
                  <a:pt x="51" y="6059"/>
                </a:cubicBezTo>
                <a:cubicBezTo>
                  <a:pt x="41" y="6136"/>
                  <a:pt x="26" y="6213"/>
                  <a:pt x="21" y="6289"/>
                </a:cubicBezTo>
                <a:lnTo>
                  <a:pt x="21" y="6305"/>
                </a:lnTo>
                <a:cubicBezTo>
                  <a:pt x="5" y="6458"/>
                  <a:pt x="0" y="6612"/>
                  <a:pt x="5" y="6755"/>
                </a:cubicBezTo>
                <a:lnTo>
                  <a:pt x="5" y="6765"/>
                </a:lnTo>
                <a:cubicBezTo>
                  <a:pt x="26" y="7138"/>
                  <a:pt x="108" y="7506"/>
                  <a:pt x="256" y="7844"/>
                </a:cubicBezTo>
                <a:cubicBezTo>
                  <a:pt x="665" y="8795"/>
                  <a:pt x="1529" y="9526"/>
                  <a:pt x="2628" y="9715"/>
                </a:cubicBezTo>
                <a:cubicBezTo>
                  <a:pt x="2810" y="9749"/>
                  <a:pt x="2991" y="9762"/>
                  <a:pt x="3170" y="9762"/>
                </a:cubicBezTo>
                <a:cubicBezTo>
                  <a:pt x="3202" y="9762"/>
                  <a:pt x="3235" y="9762"/>
                  <a:pt x="3267" y="9761"/>
                </a:cubicBezTo>
                <a:cubicBezTo>
                  <a:pt x="3881" y="10400"/>
                  <a:pt x="4735" y="10794"/>
                  <a:pt x="5696" y="10794"/>
                </a:cubicBezTo>
                <a:cubicBezTo>
                  <a:pt x="6463" y="10794"/>
                  <a:pt x="7173" y="10538"/>
                  <a:pt x="7736" y="10109"/>
                </a:cubicBezTo>
                <a:cubicBezTo>
                  <a:pt x="8313" y="10732"/>
                  <a:pt x="9152" y="11121"/>
                  <a:pt x="10072" y="11121"/>
                </a:cubicBezTo>
                <a:cubicBezTo>
                  <a:pt x="11090" y="11121"/>
                  <a:pt x="11989" y="10651"/>
                  <a:pt x="12577" y="9914"/>
                </a:cubicBezTo>
                <a:cubicBezTo>
                  <a:pt x="13089" y="10267"/>
                  <a:pt x="13707" y="10472"/>
                  <a:pt x="14382" y="10472"/>
                </a:cubicBezTo>
                <a:cubicBezTo>
                  <a:pt x="15369" y="10472"/>
                  <a:pt x="16253" y="10022"/>
                  <a:pt x="16841" y="9321"/>
                </a:cubicBezTo>
                <a:cubicBezTo>
                  <a:pt x="16928" y="9326"/>
                  <a:pt x="17020" y="9331"/>
                  <a:pt x="17118" y="9331"/>
                </a:cubicBezTo>
                <a:cubicBezTo>
                  <a:pt x="18687" y="9331"/>
                  <a:pt x="19965" y="8053"/>
                  <a:pt x="19965" y="6484"/>
                </a:cubicBezTo>
                <a:cubicBezTo>
                  <a:pt x="19986" y="6034"/>
                  <a:pt x="19899" y="5635"/>
                  <a:pt x="19730" y="5277"/>
                </a:cubicBezTo>
                <a:cubicBezTo>
                  <a:pt x="19730" y="5277"/>
                  <a:pt x="19730" y="5267"/>
                  <a:pt x="19725" y="5262"/>
                </a:cubicBezTo>
                <a:cubicBezTo>
                  <a:pt x="19699" y="5206"/>
                  <a:pt x="19674" y="5154"/>
                  <a:pt x="19643" y="5103"/>
                </a:cubicBezTo>
                <a:cubicBezTo>
                  <a:pt x="19643" y="5103"/>
                  <a:pt x="19643" y="5098"/>
                  <a:pt x="19633" y="5098"/>
                </a:cubicBezTo>
                <a:cubicBezTo>
                  <a:pt x="19607" y="5047"/>
                  <a:pt x="19577" y="5001"/>
                  <a:pt x="19551" y="4955"/>
                </a:cubicBezTo>
                <a:lnTo>
                  <a:pt x="19510" y="4899"/>
                </a:lnTo>
                <a:cubicBezTo>
                  <a:pt x="19495" y="4868"/>
                  <a:pt x="19469" y="4832"/>
                  <a:pt x="19449" y="4802"/>
                </a:cubicBezTo>
                <a:cubicBezTo>
                  <a:pt x="19428" y="4776"/>
                  <a:pt x="19408" y="4745"/>
                  <a:pt x="19382" y="4720"/>
                </a:cubicBezTo>
                <a:cubicBezTo>
                  <a:pt x="19357" y="4689"/>
                  <a:pt x="19342" y="4664"/>
                  <a:pt x="19316" y="4628"/>
                </a:cubicBezTo>
                <a:cubicBezTo>
                  <a:pt x="19296" y="4602"/>
                  <a:pt x="19275" y="4587"/>
                  <a:pt x="19255" y="4561"/>
                </a:cubicBezTo>
                <a:cubicBezTo>
                  <a:pt x="19239" y="4541"/>
                  <a:pt x="19224" y="4520"/>
                  <a:pt x="19204" y="4500"/>
                </a:cubicBezTo>
                <a:cubicBezTo>
                  <a:pt x="19168" y="4459"/>
                  <a:pt x="19122" y="4413"/>
                  <a:pt x="19076" y="4372"/>
                </a:cubicBezTo>
                <a:cubicBezTo>
                  <a:pt x="19065" y="4362"/>
                  <a:pt x="19050" y="4347"/>
                  <a:pt x="19040" y="4341"/>
                </a:cubicBezTo>
                <a:cubicBezTo>
                  <a:pt x="19014" y="4316"/>
                  <a:pt x="18989" y="4295"/>
                  <a:pt x="18958" y="4270"/>
                </a:cubicBezTo>
                <a:cubicBezTo>
                  <a:pt x="18943" y="4260"/>
                  <a:pt x="18922" y="4244"/>
                  <a:pt x="18912" y="4234"/>
                </a:cubicBezTo>
                <a:cubicBezTo>
                  <a:pt x="18820" y="4163"/>
                  <a:pt x="18728" y="4091"/>
                  <a:pt x="18626" y="4030"/>
                </a:cubicBezTo>
                <a:cubicBezTo>
                  <a:pt x="18605" y="4014"/>
                  <a:pt x="18590" y="4009"/>
                  <a:pt x="18575" y="3999"/>
                </a:cubicBezTo>
                <a:cubicBezTo>
                  <a:pt x="18539" y="3978"/>
                  <a:pt x="18508" y="3958"/>
                  <a:pt x="18478" y="3948"/>
                </a:cubicBezTo>
                <a:lnTo>
                  <a:pt x="18437" y="3927"/>
                </a:lnTo>
                <a:cubicBezTo>
                  <a:pt x="18380" y="3897"/>
                  <a:pt x="18324" y="3871"/>
                  <a:pt x="18258" y="3846"/>
                </a:cubicBezTo>
                <a:cubicBezTo>
                  <a:pt x="18232" y="3830"/>
                  <a:pt x="18217" y="3825"/>
                  <a:pt x="18191" y="3810"/>
                </a:cubicBezTo>
                <a:cubicBezTo>
                  <a:pt x="18155" y="3800"/>
                  <a:pt x="18130" y="3784"/>
                  <a:pt x="18099" y="3779"/>
                </a:cubicBezTo>
                <a:lnTo>
                  <a:pt x="17987" y="3738"/>
                </a:lnTo>
                <a:cubicBezTo>
                  <a:pt x="17951" y="3728"/>
                  <a:pt x="17920" y="3723"/>
                  <a:pt x="17884" y="3707"/>
                </a:cubicBezTo>
                <a:cubicBezTo>
                  <a:pt x="17849" y="3702"/>
                  <a:pt x="17818" y="3687"/>
                  <a:pt x="17782" y="3682"/>
                </a:cubicBezTo>
                <a:lnTo>
                  <a:pt x="17705" y="3667"/>
                </a:lnTo>
                <a:cubicBezTo>
                  <a:pt x="17654" y="3651"/>
                  <a:pt x="17603" y="3646"/>
                  <a:pt x="17552" y="3641"/>
                </a:cubicBezTo>
                <a:cubicBezTo>
                  <a:pt x="17532" y="3641"/>
                  <a:pt x="17511" y="3631"/>
                  <a:pt x="17491" y="3631"/>
                </a:cubicBezTo>
                <a:cubicBezTo>
                  <a:pt x="17450" y="3626"/>
                  <a:pt x="17404" y="3621"/>
                  <a:pt x="17353" y="3621"/>
                </a:cubicBezTo>
                <a:cubicBezTo>
                  <a:pt x="17332" y="3621"/>
                  <a:pt x="17307" y="3610"/>
                  <a:pt x="17286" y="3610"/>
                </a:cubicBezTo>
                <a:cubicBezTo>
                  <a:pt x="17230" y="3605"/>
                  <a:pt x="17174" y="3605"/>
                  <a:pt x="17123" y="3605"/>
                </a:cubicBezTo>
                <a:lnTo>
                  <a:pt x="17107" y="3605"/>
                </a:lnTo>
                <a:cubicBezTo>
                  <a:pt x="16928" y="3605"/>
                  <a:pt x="16760" y="3626"/>
                  <a:pt x="16591" y="3656"/>
                </a:cubicBezTo>
                <a:cubicBezTo>
                  <a:pt x="16463" y="3094"/>
                  <a:pt x="16202" y="2562"/>
                  <a:pt x="15814" y="2117"/>
                </a:cubicBezTo>
                <a:cubicBezTo>
                  <a:pt x="15804" y="2102"/>
                  <a:pt x="15793" y="2097"/>
                  <a:pt x="15788" y="2087"/>
                </a:cubicBezTo>
                <a:cubicBezTo>
                  <a:pt x="15747" y="2046"/>
                  <a:pt x="15717" y="2010"/>
                  <a:pt x="15676" y="1969"/>
                </a:cubicBezTo>
                <a:cubicBezTo>
                  <a:pt x="15666" y="1959"/>
                  <a:pt x="15660" y="1944"/>
                  <a:pt x="15645" y="1939"/>
                </a:cubicBezTo>
                <a:cubicBezTo>
                  <a:pt x="15599" y="1892"/>
                  <a:pt x="15548" y="1846"/>
                  <a:pt x="15507" y="1806"/>
                </a:cubicBezTo>
                <a:cubicBezTo>
                  <a:pt x="15492" y="1795"/>
                  <a:pt x="15487" y="1785"/>
                  <a:pt x="15471" y="1780"/>
                </a:cubicBezTo>
                <a:cubicBezTo>
                  <a:pt x="15435" y="1744"/>
                  <a:pt x="15395" y="1708"/>
                  <a:pt x="15354" y="1678"/>
                </a:cubicBezTo>
                <a:cubicBezTo>
                  <a:pt x="15333" y="1657"/>
                  <a:pt x="15313" y="1642"/>
                  <a:pt x="15287" y="1632"/>
                </a:cubicBezTo>
                <a:cubicBezTo>
                  <a:pt x="15257" y="1606"/>
                  <a:pt x="15226" y="1581"/>
                  <a:pt x="15190" y="1560"/>
                </a:cubicBezTo>
                <a:cubicBezTo>
                  <a:pt x="15164" y="1540"/>
                  <a:pt x="15149" y="1529"/>
                  <a:pt x="15124" y="1514"/>
                </a:cubicBezTo>
                <a:cubicBezTo>
                  <a:pt x="15088" y="1489"/>
                  <a:pt x="15052" y="1473"/>
                  <a:pt x="15021" y="1448"/>
                </a:cubicBezTo>
                <a:cubicBezTo>
                  <a:pt x="15001" y="1432"/>
                  <a:pt x="14975" y="1422"/>
                  <a:pt x="14955" y="1407"/>
                </a:cubicBezTo>
                <a:cubicBezTo>
                  <a:pt x="14904" y="1376"/>
                  <a:pt x="14853" y="1351"/>
                  <a:pt x="14801" y="1325"/>
                </a:cubicBezTo>
                <a:cubicBezTo>
                  <a:pt x="14796" y="1320"/>
                  <a:pt x="14781" y="1310"/>
                  <a:pt x="14776" y="1310"/>
                </a:cubicBezTo>
                <a:cubicBezTo>
                  <a:pt x="14587" y="1218"/>
                  <a:pt x="14387" y="1131"/>
                  <a:pt x="14188" y="1074"/>
                </a:cubicBezTo>
                <a:cubicBezTo>
                  <a:pt x="13849" y="971"/>
                  <a:pt x="13502" y="920"/>
                  <a:pt x="13158" y="920"/>
                </a:cubicBezTo>
                <a:cubicBezTo>
                  <a:pt x="12368" y="920"/>
                  <a:pt x="11596" y="1186"/>
                  <a:pt x="10972" y="1678"/>
                </a:cubicBezTo>
                <a:cubicBezTo>
                  <a:pt x="10844" y="1509"/>
                  <a:pt x="10711" y="1356"/>
                  <a:pt x="10563" y="1218"/>
                </a:cubicBezTo>
                <a:cubicBezTo>
                  <a:pt x="10558" y="1207"/>
                  <a:pt x="10553" y="1202"/>
                  <a:pt x="10548" y="1202"/>
                </a:cubicBezTo>
                <a:cubicBezTo>
                  <a:pt x="10497" y="1151"/>
                  <a:pt x="10445" y="1105"/>
                  <a:pt x="10394" y="1064"/>
                </a:cubicBezTo>
                <a:cubicBezTo>
                  <a:pt x="10379" y="1049"/>
                  <a:pt x="10369" y="1044"/>
                  <a:pt x="10353" y="1028"/>
                </a:cubicBezTo>
                <a:cubicBezTo>
                  <a:pt x="10302" y="988"/>
                  <a:pt x="10256" y="947"/>
                  <a:pt x="10205" y="911"/>
                </a:cubicBezTo>
                <a:cubicBezTo>
                  <a:pt x="10195" y="896"/>
                  <a:pt x="10180" y="890"/>
                  <a:pt x="10169" y="875"/>
                </a:cubicBezTo>
                <a:cubicBezTo>
                  <a:pt x="10113" y="834"/>
                  <a:pt x="10047" y="788"/>
                  <a:pt x="9990" y="747"/>
                </a:cubicBezTo>
                <a:cubicBezTo>
                  <a:pt x="9985" y="747"/>
                  <a:pt x="9985" y="742"/>
                  <a:pt x="9975" y="742"/>
                </a:cubicBezTo>
                <a:cubicBezTo>
                  <a:pt x="9914" y="696"/>
                  <a:pt x="9847" y="660"/>
                  <a:pt x="9781" y="614"/>
                </a:cubicBezTo>
                <a:cubicBezTo>
                  <a:pt x="9760" y="604"/>
                  <a:pt x="9740" y="594"/>
                  <a:pt x="9719" y="584"/>
                </a:cubicBezTo>
                <a:cubicBezTo>
                  <a:pt x="9679" y="558"/>
                  <a:pt x="9627" y="527"/>
                  <a:pt x="9581" y="502"/>
                </a:cubicBezTo>
                <a:cubicBezTo>
                  <a:pt x="9556" y="486"/>
                  <a:pt x="9530" y="476"/>
                  <a:pt x="9500" y="456"/>
                </a:cubicBezTo>
                <a:cubicBezTo>
                  <a:pt x="9454" y="435"/>
                  <a:pt x="9413" y="410"/>
                  <a:pt x="9372" y="389"/>
                </a:cubicBezTo>
                <a:cubicBezTo>
                  <a:pt x="9336" y="379"/>
                  <a:pt x="9310" y="364"/>
                  <a:pt x="9280" y="354"/>
                </a:cubicBezTo>
                <a:cubicBezTo>
                  <a:pt x="9234" y="333"/>
                  <a:pt x="9193" y="313"/>
                  <a:pt x="9152" y="302"/>
                </a:cubicBezTo>
                <a:cubicBezTo>
                  <a:pt x="9121" y="287"/>
                  <a:pt x="9096" y="277"/>
                  <a:pt x="9065" y="272"/>
                </a:cubicBezTo>
                <a:cubicBezTo>
                  <a:pt x="9014" y="251"/>
                  <a:pt x="8953" y="231"/>
                  <a:pt x="8901" y="210"/>
                </a:cubicBezTo>
                <a:cubicBezTo>
                  <a:pt x="8876" y="205"/>
                  <a:pt x="8850" y="195"/>
                  <a:pt x="8825" y="185"/>
                </a:cubicBezTo>
                <a:cubicBezTo>
                  <a:pt x="8763" y="170"/>
                  <a:pt x="8692" y="149"/>
                  <a:pt x="8620" y="129"/>
                </a:cubicBezTo>
                <a:lnTo>
                  <a:pt x="8528" y="108"/>
                </a:lnTo>
                <a:cubicBezTo>
                  <a:pt x="8482" y="98"/>
                  <a:pt x="8436" y="93"/>
                  <a:pt x="8385" y="77"/>
                </a:cubicBezTo>
                <a:cubicBezTo>
                  <a:pt x="8354" y="72"/>
                  <a:pt x="8313" y="67"/>
                  <a:pt x="8283" y="57"/>
                </a:cubicBezTo>
                <a:lnTo>
                  <a:pt x="8150" y="42"/>
                </a:lnTo>
                <a:cubicBezTo>
                  <a:pt x="8109" y="31"/>
                  <a:pt x="8078" y="26"/>
                  <a:pt x="8042" y="26"/>
                </a:cubicBezTo>
                <a:cubicBezTo>
                  <a:pt x="7996" y="21"/>
                  <a:pt x="7945" y="21"/>
                  <a:pt x="7899" y="16"/>
                </a:cubicBezTo>
                <a:cubicBezTo>
                  <a:pt x="7869" y="16"/>
                  <a:pt x="7828" y="6"/>
                  <a:pt x="7797" y="6"/>
                </a:cubicBezTo>
                <a:cubicBezTo>
                  <a:pt x="7741" y="1"/>
                  <a:pt x="7674" y="1"/>
                  <a:pt x="76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9" name="Google Shape;1199;p24"/>
          <p:cNvSpPr/>
          <p:nvPr/>
        </p:nvSpPr>
        <p:spPr>
          <a:xfrm rot="-8428091">
            <a:off x="547220" y="3413371"/>
            <a:ext cx="164341" cy="207005"/>
          </a:xfrm>
          <a:custGeom>
            <a:avLst/>
            <a:gdLst/>
            <a:ahLst/>
            <a:cxnLst/>
            <a:rect l="l" t="t" r="r" b="b"/>
            <a:pathLst>
              <a:path w="10513" h="13248" extrusionOk="0">
                <a:moveTo>
                  <a:pt x="2582" y="0"/>
                </a:moveTo>
                <a:cubicBezTo>
                  <a:pt x="1289" y="3068"/>
                  <a:pt x="0" y="6560"/>
                  <a:pt x="1330" y="9612"/>
                </a:cubicBezTo>
                <a:cubicBezTo>
                  <a:pt x="2173" y="11540"/>
                  <a:pt x="4065" y="12966"/>
                  <a:pt x="6156" y="13247"/>
                </a:cubicBezTo>
                <a:lnTo>
                  <a:pt x="8252" y="12378"/>
                </a:lnTo>
                <a:cubicBezTo>
                  <a:pt x="9622" y="11391"/>
                  <a:pt x="10134" y="9597"/>
                  <a:pt x="10338" y="7915"/>
                </a:cubicBezTo>
                <a:cubicBezTo>
                  <a:pt x="10507" y="6570"/>
                  <a:pt x="10512" y="5118"/>
                  <a:pt x="9817" y="3947"/>
                </a:cubicBezTo>
                <a:cubicBezTo>
                  <a:pt x="9213" y="2940"/>
                  <a:pt x="8176" y="2280"/>
                  <a:pt x="7127" y="1738"/>
                </a:cubicBezTo>
                <a:cubicBezTo>
                  <a:pt x="5681" y="997"/>
                  <a:pt x="4152" y="409"/>
                  <a:pt x="25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0" name="Google Shape;1200;p24"/>
          <p:cNvSpPr/>
          <p:nvPr/>
        </p:nvSpPr>
        <p:spPr>
          <a:xfrm rot="8910369">
            <a:off x="11272512" y="2261947"/>
            <a:ext cx="164347" cy="207028"/>
          </a:xfrm>
          <a:custGeom>
            <a:avLst/>
            <a:gdLst/>
            <a:ahLst/>
            <a:cxnLst/>
            <a:rect l="l" t="t" r="r" b="b"/>
            <a:pathLst>
              <a:path w="10513" h="13248" extrusionOk="0">
                <a:moveTo>
                  <a:pt x="2582" y="0"/>
                </a:moveTo>
                <a:cubicBezTo>
                  <a:pt x="1289" y="3068"/>
                  <a:pt x="0" y="6560"/>
                  <a:pt x="1330" y="9612"/>
                </a:cubicBezTo>
                <a:cubicBezTo>
                  <a:pt x="2173" y="11540"/>
                  <a:pt x="4065" y="12966"/>
                  <a:pt x="6156" y="13247"/>
                </a:cubicBezTo>
                <a:lnTo>
                  <a:pt x="8252" y="12378"/>
                </a:lnTo>
                <a:cubicBezTo>
                  <a:pt x="9622" y="11391"/>
                  <a:pt x="10134" y="9597"/>
                  <a:pt x="10338" y="7915"/>
                </a:cubicBezTo>
                <a:cubicBezTo>
                  <a:pt x="10507" y="6570"/>
                  <a:pt x="10512" y="5118"/>
                  <a:pt x="9817" y="3947"/>
                </a:cubicBezTo>
                <a:cubicBezTo>
                  <a:pt x="9213" y="2940"/>
                  <a:pt x="8176" y="2280"/>
                  <a:pt x="7127" y="1738"/>
                </a:cubicBezTo>
                <a:cubicBezTo>
                  <a:pt x="5681" y="997"/>
                  <a:pt x="4152" y="409"/>
                  <a:pt x="25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1" name="Google Shape;1201;p24"/>
          <p:cNvSpPr/>
          <p:nvPr/>
        </p:nvSpPr>
        <p:spPr>
          <a:xfrm rot="-10333859">
            <a:off x="421777" y="329988"/>
            <a:ext cx="164355" cy="207013"/>
          </a:xfrm>
          <a:custGeom>
            <a:avLst/>
            <a:gdLst/>
            <a:ahLst/>
            <a:cxnLst/>
            <a:rect l="l" t="t" r="r" b="b"/>
            <a:pathLst>
              <a:path w="10513" h="13248" extrusionOk="0">
                <a:moveTo>
                  <a:pt x="2582" y="0"/>
                </a:moveTo>
                <a:cubicBezTo>
                  <a:pt x="1289" y="3068"/>
                  <a:pt x="0" y="6560"/>
                  <a:pt x="1330" y="9612"/>
                </a:cubicBezTo>
                <a:cubicBezTo>
                  <a:pt x="2173" y="11540"/>
                  <a:pt x="4065" y="12966"/>
                  <a:pt x="6156" y="13247"/>
                </a:cubicBezTo>
                <a:lnTo>
                  <a:pt x="8252" y="12378"/>
                </a:lnTo>
                <a:cubicBezTo>
                  <a:pt x="9622" y="11391"/>
                  <a:pt x="10134" y="9597"/>
                  <a:pt x="10338" y="7915"/>
                </a:cubicBezTo>
                <a:cubicBezTo>
                  <a:pt x="10507" y="6570"/>
                  <a:pt x="10512" y="5118"/>
                  <a:pt x="9817" y="3947"/>
                </a:cubicBezTo>
                <a:cubicBezTo>
                  <a:pt x="9213" y="2940"/>
                  <a:pt x="8176" y="2280"/>
                  <a:pt x="7127" y="1738"/>
                </a:cubicBezTo>
                <a:cubicBezTo>
                  <a:pt x="5681" y="997"/>
                  <a:pt x="4152" y="409"/>
                  <a:pt x="25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2" name="Google Shape;1202;p24"/>
          <p:cNvSpPr/>
          <p:nvPr/>
        </p:nvSpPr>
        <p:spPr>
          <a:xfrm rot="-4505201">
            <a:off x="338145" y="5720766"/>
            <a:ext cx="164352" cy="207012"/>
          </a:xfrm>
          <a:custGeom>
            <a:avLst/>
            <a:gdLst/>
            <a:ahLst/>
            <a:cxnLst/>
            <a:rect l="l" t="t" r="r" b="b"/>
            <a:pathLst>
              <a:path w="10513" h="13248" extrusionOk="0">
                <a:moveTo>
                  <a:pt x="2582" y="0"/>
                </a:moveTo>
                <a:cubicBezTo>
                  <a:pt x="1289" y="3068"/>
                  <a:pt x="0" y="6560"/>
                  <a:pt x="1330" y="9612"/>
                </a:cubicBezTo>
                <a:cubicBezTo>
                  <a:pt x="2173" y="11540"/>
                  <a:pt x="4065" y="12966"/>
                  <a:pt x="6156" y="13247"/>
                </a:cubicBezTo>
                <a:lnTo>
                  <a:pt x="8252" y="12378"/>
                </a:lnTo>
                <a:cubicBezTo>
                  <a:pt x="9622" y="11391"/>
                  <a:pt x="10134" y="9597"/>
                  <a:pt x="10338" y="7915"/>
                </a:cubicBezTo>
                <a:cubicBezTo>
                  <a:pt x="10507" y="6570"/>
                  <a:pt x="10512" y="5118"/>
                  <a:pt x="9817" y="3947"/>
                </a:cubicBezTo>
                <a:cubicBezTo>
                  <a:pt x="9213" y="2940"/>
                  <a:pt x="8176" y="2280"/>
                  <a:pt x="7127" y="1738"/>
                </a:cubicBezTo>
                <a:cubicBezTo>
                  <a:pt x="5681" y="997"/>
                  <a:pt x="4152" y="409"/>
                  <a:pt x="25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3" name="Google Shape;1203;p24"/>
          <p:cNvSpPr/>
          <p:nvPr/>
        </p:nvSpPr>
        <p:spPr>
          <a:xfrm rot="-8238431">
            <a:off x="11834156" y="4833242"/>
            <a:ext cx="164347" cy="207009"/>
          </a:xfrm>
          <a:custGeom>
            <a:avLst/>
            <a:gdLst/>
            <a:ahLst/>
            <a:cxnLst/>
            <a:rect l="l" t="t" r="r" b="b"/>
            <a:pathLst>
              <a:path w="10513" h="13248" extrusionOk="0">
                <a:moveTo>
                  <a:pt x="2582" y="0"/>
                </a:moveTo>
                <a:cubicBezTo>
                  <a:pt x="1289" y="3068"/>
                  <a:pt x="0" y="6560"/>
                  <a:pt x="1330" y="9612"/>
                </a:cubicBezTo>
                <a:cubicBezTo>
                  <a:pt x="2173" y="11540"/>
                  <a:pt x="4065" y="12966"/>
                  <a:pt x="6156" y="13247"/>
                </a:cubicBezTo>
                <a:lnTo>
                  <a:pt x="8252" y="12378"/>
                </a:lnTo>
                <a:cubicBezTo>
                  <a:pt x="9622" y="11391"/>
                  <a:pt x="10134" y="9597"/>
                  <a:pt x="10338" y="7915"/>
                </a:cubicBezTo>
                <a:cubicBezTo>
                  <a:pt x="10507" y="6570"/>
                  <a:pt x="10512" y="5118"/>
                  <a:pt x="9817" y="3947"/>
                </a:cubicBezTo>
                <a:cubicBezTo>
                  <a:pt x="9213" y="2940"/>
                  <a:pt x="8176" y="2280"/>
                  <a:pt x="7127" y="1738"/>
                </a:cubicBezTo>
                <a:cubicBezTo>
                  <a:pt x="5681" y="997"/>
                  <a:pt x="4152" y="409"/>
                  <a:pt x="25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04" name="Google Shape;1204;p24"/>
          <p:cNvGrpSpPr/>
          <p:nvPr/>
        </p:nvGrpSpPr>
        <p:grpSpPr>
          <a:xfrm flipH="1">
            <a:off x="9480099" y="5478202"/>
            <a:ext cx="3623524" cy="1379793"/>
            <a:chOff x="-1231160" y="3649576"/>
            <a:chExt cx="3923261" cy="1493929"/>
          </a:xfrm>
        </p:grpSpPr>
        <p:sp>
          <p:nvSpPr>
            <p:cNvPr id="1205" name="Google Shape;1205;p24"/>
            <p:cNvSpPr/>
            <p:nvPr/>
          </p:nvSpPr>
          <p:spPr>
            <a:xfrm flipH="1">
              <a:off x="-1231160" y="3649576"/>
              <a:ext cx="3657211" cy="1493893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422950" y="4216576"/>
              <a:ext cx="2269151" cy="926928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-348950" y="4570777"/>
              <a:ext cx="1402134" cy="572713"/>
            </a:xfrm>
            <a:custGeom>
              <a:avLst/>
              <a:gdLst/>
              <a:ahLst/>
              <a:cxnLst/>
              <a:rect l="l" t="t" r="r" b="b"/>
              <a:pathLst>
                <a:path w="45034" h="18396" extrusionOk="0">
                  <a:moveTo>
                    <a:pt x="45034" y="18380"/>
                  </a:moveTo>
                  <a:cubicBezTo>
                    <a:pt x="45018" y="18396"/>
                    <a:pt x="1" y="18380"/>
                    <a:pt x="1" y="18380"/>
                  </a:cubicBezTo>
                  <a:cubicBezTo>
                    <a:pt x="1166" y="17430"/>
                    <a:pt x="7977" y="11898"/>
                    <a:pt x="11919" y="6054"/>
                  </a:cubicBezTo>
                  <a:cubicBezTo>
                    <a:pt x="12629" y="5006"/>
                    <a:pt x="13365" y="3722"/>
                    <a:pt x="14567" y="3625"/>
                  </a:cubicBezTo>
                  <a:cubicBezTo>
                    <a:pt x="15518" y="3543"/>
                    <a:pt x="16356" y="4269"/>
                    <a:pt x="17077" y="4939"/>
                  </a:cubicBezTo>
                  <a:cubicBezTo>
                    <a:pt x="18294" y="6074"/>
                    <a:pt x="19705" y="7250"/>
                    <a:pt x="21300" y="7133"/>
                  </a:cubicBezTo>
                  <a:cubicBezTo>
                    <a:pt x="22052" y="7081"/>
                    <a:pt x="22757" y="6744"/>
                    <a:pt x="23407" y="6330"/>
                  </a:cubicBezTo>
                  <a:cubicBezTo>
                    <a:pt x="24276" y="5767"/>
                    <a:pt x="25058" y="5057"/>
                    <a:pt x="25723" y="4234"/>
                  </a:cubicBezTo>
                  <a:cubicBezTo>
                    <a:pt x="26485" y="3288"/>
                    <a:pt x="27088" y="2194"/>
                    <a:pt x="27957" y="1360"/>
                  </a:cubicBezTo>
                  <a:cubicBezTo>
                    <a:pt x="28826" y="532"/>
                    <a:pt x="30079" y="0"/>
                    <a:pt x="31153" y="476"/>
                  </a:cubicBezTo>
                  <a:cubicBezTo>
                    <a:pt x="32032" y="864"/>
                    <a:pt x="32569" y="1810"/>
                    <a:pt x="33029" y="2710"/>
                  </a:cubicBezTo>
                  <a:cubicBezTo>
                    <a:pt x="33796" y="4208"/>
                    <a:pt x="41153" y="15277"/>
                    <a:pt x="45034" y="183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65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85575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5888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29141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89454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9588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5922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2501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ADF8D8D1-271C-46BB-B9D3-013B96148659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2026/2/22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DF12BF3B-B18A-491F-9B1F-53B4ABD3F834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5070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slow" advClick="0" advTm="2000">
    <p:randomBar dir="vert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30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8"/>
            <a:ext cx="12192000" cy="7354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1" y="2903030"/>
            <a:ext cx="2302699" cy="2185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" y="1258314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0" y="704697"/>
            <a:ext cx="1480533" cy="6286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6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4268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4" y="3961988"/>
            <a:ext cx="2264239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363009" cy="4851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41" y="-562117"/>
            <a:ext cx="3529769" cy="352976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32691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73494" y="240293"/>
            <a:ext cx="7987031" cy="2851150"/>
            <a:chOff x="3975" y="-98"/>
            <a:chExt cx="12578" cy="4490"/>
          </a:xfrm>
        </p:grpSpPr>
        <p:grpSp>
          <p:nvGrpSpPr>
            <p:cNvPr id="20" name="Group 19"/>
            <p:cNvGrpSpPr/>
            <p:nvPr/>
          </p:nvGrpSpPr>
          <p:grpSpPr>
            <a:xfrm>
              <a:off x="4065" y="-98"/>
              <a:ext cx="12488" cy="4118"/>
              <a:chOff x="3975" y="273"/>
              <a:chExt cx="12488" cy="411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975" y="273"/>
              <a:ext cx="12488" cy="4119"/>
              <a:chOff x="3975" y="273"/>
              <a:chExt cx="12488" cy="41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109" y="30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dirty="0" smtClean="0">
                    <a:solidFill>
                      <a:prstClr val="white"/>
                    </a:solidFill>
                    <a:latin typeface="Arial"/>
                    <a:sym typeface="Arial"/>
                  </a:rPr>
                  <a:t>TRÒ CHƠI</a:t>
                </a:r>
                <a:endParaRPr lang="en-US" dirty="0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25" name="Text Box 27"/>
            <p:cNvSpPr txBox="1"/>
            <p:nvPr/>
          </p:nvSpPr>
          <p:spPr>
            <a:xfrm>
              <a:off x="4389" y="2271"/>
              <a:ext cx="11614" cy="10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defTabSz="914377">
                <a:defRPr/>
              </a:pPr>
              <a:r>
                <a:rPr lang="vi-VN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  <a:sym typeface="Arial"/>
                </a:rPr>
                <a:t>Dành huy hiệu cùng Doraemon</a:t>
              </a:r>
              <a:endPara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endParaRPr>
            </a:p>
          </p:txBody>
        </p:sp>
      </p:grpSp>
      <p:pic>
        <p:nvPicPr>
          <p:cNvPr id="1026" name="Picture 2" descr="Doraemon Vector png images | PNGWi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3142" r="15827" b="3421"/>
          <a:stretch/>
        </p:blipFill>
        <p:spPr bwMode="auto">
          <a:xfrm>
            <a:off x="5065402" y="2395785"/>
            <a:ext cx="3012511" cy="41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Doraemon Piano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27035" y="-66284"/>
            <a:ext cx="812800" cy="81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3985" y="490336"/>
            <a:ext cx="317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8186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8186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1" y="2314577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9"/>
          <a:srcRect l="32983" t="32657" r="33195" b="33602"/>
          <a:stretch>
            <a:fillRect/>
          </a:stretch>
        </p:blipFill>
        <p:spPr>
          <a:xfrm>
            <a:off x="8258811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1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1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2" y="1266832"/>
            <a:ext cx="1480533" cy="628651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2"/>
            <a:ext cx="2302699" cy="218521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381125" y="470535"/>
            <a:ext cx="9830753" cy="1273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Nấm mốc mọc trên thực phẩm thường có màu gì?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49" y="3326766"/>
            <a:ext cx="2133463" cy="328419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862966" y="3851757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Đỏ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80477" y="3865721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Tím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62966" y="5344959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80477" y="5344959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Vàng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22448 0.012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7" grpId="0" bldLvl="0" animBg="1"/>
      <p:bldP spid="17" grpId="1" animBg="1"/>
      <p:bldP spid="17" grpId="2" animBg="1"/>
      <p:bldP spid="19" grpId="0" bldLvl="0" animBg="1"/>
      <p:bldP spid="19" grpId="1" animBg="1"/>
      <p:bldP spid="19" grpId="2" animBg="1"/>
      <p:bldP spid="25" grpId="0" bldLvl="0" animBg="1"/>
      <p:bldP spid="25" grpId="1" animBg="1"/>
      <p:bldP spid="28" grpId="0" bldLvl="0" animBg="1"/>
      <p:bldP spid="28" grpId="1" animBg="1"/>
      <p:bldP spid="2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1" y="2314577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8"/>
          <a:srcRect l="32983" t="32657" r="33195" b="33602"/>
          <a:stretch>
            <a:fillRect/>
          </a:stretch>
        </p:blipFill>
        <p:spPr>
          <a:xfrm>
            <a:off x="8258811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1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1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2" y="1266832"/>
            <a:ext cx="1480533" cy="628651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2"/>
            <a:ext cx="2302699" cy="21852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29"/>
            <a:ext cx="8199120" cy="1273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hực phẩm đã bị nhiễm nấm mốc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9410" y="3557302"/>
            <a:ext cx="2133463" cy="328419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125030" y="3691564"/>
            <a:ext cx="4684273" cy="13176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28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vi-VN" sz="2800" b="1" dirty="0">
                <a:solidFill>
                  <a:srgbClr val="056141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có màu đốm trắng hoặc đốm đen, xanh </a:t>
            </a:r>
            <a:endParaRPr lang="en-US" sz="28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95803" y="5339713"/>
            <a:ext cx="4462732" cy="13176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Cả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030" y="5184766"/>
            <a:ext cx="4684273" cy="13176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 ăn bị chua, thay đổi mùi vị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81528" y="3756016"/>
            <a:ext cx="4462732" cy="13176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ăn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mềm nhũn ra, ẩm ướt.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3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00273 0.45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20625 -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7" grpId="0" bldLvl="0" animBg="1"/>
      <p:bldP spid="17" grpId="1" animBg="1"/>
      <p:bldP spid="17" grpId="2" animBg="1"/>
      <p:bldP spid="19" grpId="0" bldLvl="0" animBg="1"/>
      <p:bldP spid="19" grpId="1" animBg="1"/>
      <p:bldP spid="25" grpId="0" bldLvl="0" animBg="1"/>
      <p:bldP spid="25" grpId="1" animBg="1"/>
      <p:bldP spid="25" grpId="2" animBg="1"/>
      <p:bldP spid="26" grpId="0" bldLvl="0" animBg="1"/>
      <p:bldP spid="26" grpId="1" animBg="1"/>
      <p:bldP spid="2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7"/>
          <a:srcRect l="32983" t="32657" r="33195" b="33602"/>
          <a:stretch>
            <a:fillRect/>
          </a:stretch>
        </p:blipFill>
        <p:spPr>
          <a:xfrm>
            <a:off x="8258811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1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1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2" y="1266832"/>
            <a:ext cx="1480533" cy="628651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2"/>
            <a:ext cx="2302699" cy="21852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491" y="442811"/>
            <a:ext cx="9177020" cy="1273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ăn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nấm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mốc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gây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tác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hại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3790" y="3501406"/>
            <a:ext cx="2133463" cy="328419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73150" y="3691899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ngộ độc, tiêu chảy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90661" y="3705863"/>
            <a:ext cx="3449508" cy="962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nôn mửa, choáng váng 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43025" y="5137475"/>
            <a:ext cx="3965533" cy="10442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algn="just" defTabSz="914377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Cả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án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200" b="1" dirty="0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56141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endParaRPr lang="en-US" sz="3200" b="1" dirty="0">
              <a:solidFill>
                <a:srgbClr val="056141">
                  <a:lumMod val="75000"/>
                </a:srgbClr>
              </a:solidFill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1" y="2314577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308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0508 0.44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20625 -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  <p:bldP spid="16" grpId="2" animBg="1"/>
      <p:bldP spid="17" grpId="0" bldLvl="0" animBg="1"/>
      <p:bldP spid="17" grpId="1" animBg="1"/>
      <p:bldP spid="17" grpId="2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464812"/>
            <a:ext cx="1402080" cy="132270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7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30"/>
            <a:ext cx="2979637" cy="870673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8"/>
            <a:ext cx="12192000" cy="73546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1" y="2903030"/>
            <a:ext cx="2302699" cy="2185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34" y="-49760"/>
            <a:ext cx="1798569" cy="2170687"/>
          </a:xfrm>
          <a:prstGeom prst="rect">
            <a:avLst/>
          </a:prstGeom>
        </p:spPr>
      </p:pic>
      <p:pic>
        <p:nvPicPr>
          <p:cNvPr id="11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0" y="366351"/>
            <a:ext cx="2155720" cy="628651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00" y="279619"/>
            <a:ext cx="1480533" cy="628651"/>
          </a:xfrm>
          <a:prstGeom prst="rect">
            <a:avLst/>
          </a:prstGeom>
        </p:spPr>
      </p:pic>
      <p:pic>
        <p:nvPicPr>
          <p:cNvPr id="15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6"/>
            <a:ext cx="12192000" cy="710095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4268"/>
            <a:ext cx="2792259" cy="1088341"/>
          </a:xfrm>
          <a:prstGeom prst="rect">
            <a:avLst/>
          </a:prstGeom>
        </p:spPr>
      </p:pic>
      <p:pic>
        <p:nvPicPr>
          <p:cNvPr id="17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4" y="3961988"/>
            <a:ext cx="2264239" cy="2775264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363009" cy="485192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41" y="-562117"/>
            <a:ext cx="3529769" cy="3529769"/>
          </a:xfrm>
          <a:prstGeom prst="rect">
            <a:avLst/>
          </a:prstGeom>
        </p:spPr>
      </p:pic>
      <p:sp>
        <p:nvSpPr>
          <p:cNvPr id="20" name="Hộp Văn bản 8"/>
          <p:cNvSpPr txBox="1"/>
          <p:nvPr/>
        </p:nvSpPr>
        <p:spPr>
          <a:xfrm>
            <a:off x="532691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Picture 2" descr="Doraemon Vector png images | PNGWi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3142" r="15827" b="3421"/>
          <a:stretch/>
        </p:blipFill>
        <p:spPr bwMode="auto">
          <a:xfrm>
            <a:off x="5065402" y="2395785"/>
            <a:ext cx="3012511" cy="41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62564" y="987438"/>
            <a:ext cx="4859392" cy="1012749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4000" dirty="0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b</a:t>
            </a:r>
            <a:r>
              <a:rPr lang="en-US" sz="4000" dirty="0" err="1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ạn</a:t>
            </a:r>
            <a:r>
              <a:rPr lang="en-US" sz="4000" dirty="0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thật</a:t>
            </a:r>
            <a:r>
              <a:rPr lang="en-US" sz="4000" dirty="0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000" dirty="0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4000" dirty="0">
                <a:solidFill>
                  <a:srgbClr val="FA244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35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 additive="base">
                                            <p:cTn id="6" dur="970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4.44444E-6 L 0.09752 4.44444E-6 " pathEditMode="relative" rAng="0" ptsTypes="AA">
                                          <p:cBhvr>
                                            <p:cTn id="25" dur="50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0.08984 0.00371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>
                    <p:cTn id="36" fill="hold" display="1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 additive="base">
                                            <p:cTn id="6" dur="9706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4.44444E-6 L 0.09752 4.44444E-6 " pathEditMode="relative" rAng="0" ptsTypes="AA">
                                          <p:cBhvr>
                                            <p:cTn id="25" dur="50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0.08984 0.00371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>
                    <p:cTn id="36" fill="hold" display="1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12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132</Words>
  <Application>Microsoft Office PowerPoint</Application>
  <PresentationFormat>Widescreen</PresentationFormat>
  <Paragraphs>22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等线</vt:lpstr>
      <vt:lpstr>Lato Hairline</vt:lpstr>
      <vt:lpstr>Lato Light</vt:lpstr>
      <vt:lpstr>Lato Regular</vt:lpstr>
      <vt:lpstr>Pattaya</vt:lpstr>
      <vt:lpstr>Times New Roman</vt:lpstr>
      <vt:lpstr>方正卡通简体</vt:lpstr>
      <vt:lpstr>方正少儿简体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2023-11-11T06:14:58Z</dcterms:created>
  <dcterms:modified xsi:type="dcterms:W3CDTF">2026-02-22T07:31:32Z</dcterms:modified>
</cp:coreProperties>
</file>