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371699965" r:id="rId2"/>
  </p:sldMasterIdLst>
  <p:notesMasterIdLst>
    <p:notesMasterId r:id="rId7"/>
  </p:notesMasterIdLst>
  <p:sldIdLst>
    <p:sldId id="269" r:id="rId3"/>
    <p:sldId id="273" r:id="rId4"/>
    <p:sldId id="271" r:id="rId5"/>
    <p:sldId id="391" r:id="rId6"/>
  </p:sldIdLst>
  <p:sldSz cx="12193588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66FF33"/>
    <a:srgbClr val="FF0000"/>
    <a:srgbClr val="D26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13AE6-7966-4B1B-83A2-CD20A3F82402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C1E0E-7A6E-4FE7-9D97-77C617629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4A2E5-EB40-4990-8AA2-58A481BAF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68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4A2E5-EB40-4990-8AA2-58A481BAF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75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4A2E5-EB40-4990-8AA2-58A481BAF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34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2/22/2026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9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6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87515C9-A81D-854D-05B0-2E75C0E7E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556" y="228600"/>
            <a:ext cx="1371600" cy="137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37169996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D2CB0D4-C3EE-4482-94BE-0CD8DD0F3932}"/>
              </a:ext>
            </a:extLst>
          </p:cNvPr>
          <p:cNvSpPr txBox="1"/>
          <p:nvPr userDrawn="1"/>
        </p:nvSpPr>
        <p:spPr>
          <a:xfrm>
            <a:off x="-17299956" y="5641201"/>
            <a:ext cx="2746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7072" y="2664374"/>
            <a:ext cx="2773739" cy="2828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2CB0D4-C3EE-4482-94BE-0CD8DD0F3932}"/>
              </a:ext>
            </a:extLst>
          </p:cNvPr>
          <p:cNvSpPr txBox="1"/>
          <p:nvPr userDrawn="1"/>
        </p:nvSpPr>
        <p:spPr>
          <a:xfrm>
            <a:off x="5969475" y="-7691173"/>
            <a:ext cx="2746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58" y="-10668000"/>
            <a:ext cx="2773739" cy="2828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2CB0D4-C3EE-4482-94BE-0CD8DD0F3932}"/>
              </a:ext>
            </a:extLst>
          </p:cNvPr>
          <p:cNvSpPr txBox="1"/>
          <p:nvPr userDrawn="1"/>
        </p:nvSpPr>
        <p:spPr>
          <a:xfrm>
            <a:off x="5996591" y="18013628"/>
            <a:ext cx="2746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75" y="15036801"/>
            <a:ext cx="2773739" cy="28289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2CB0D4-C3EE-4482-94BE-0CD8DD0F3932}"/>
              </a:ext>
            </a:extLst>
          </p:cNvPr>
          <p:cNvSpPr txBox="1"/>
          <p:nvPr userDrawn="1"/>
        </p:nvSpPr>
        <p:spPr>
          <a:xfrm>
            <a:off x="27409867" y="4539192"/>
            <a:ext cx="2746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750" y="1562365"/>
            <a:ext cx="2773739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6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371699966" r:id="rId1"/>
    <p:sldLayoutId id="23716999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1.xml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slide" Target="slide2.xml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" y="0"/>
            <a:ext cx="12193057" cy="6858594"/>
          </a:xfrm>
          <a:prstGeom prst="rect">
            <a:avLst/>
          </a:prstGeom>
        </p:spPr>
      </p:pic>
      <p:pic>
        <p:nvPicPr>
          <p:cNvPr id="2" name="Picture 1">
            <a:hlinkClick r:id="" action="ppaction://macro?name=congdiemgau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233" y="2379276"/>
            <a:ext cx="1639966" cy="3072650"/>
          </a:xfrm>
          <a:prstGeom prst="rect">
            <a:avLst/>
          </a:prstGeom>
        </p:spPr>
      </p:pic>
      <p:pic>
        <p:nvPicPr>
          <p:cNvPr id="3" name="Picture 2">
            <a:hlinkClick r:id="" action="ppaction://macro?name=congdiemcao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9481" y="2173377"/>
            <a:ext cx="2499577" cy="3194581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2245" y="2822842"/>
            <a:ext cx="408467" cy="377985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7675" y="5285400"/>
            <a:ext cx="408467" cy="377985"/>
          </a:xfrm>
          <a:prstGeom prst="rect">
            <a:avLst/>
          </a:prstGeom>
        </p:spPr>
      </p:pic>
      <p:pic>
        <p:nvPicPr>
          <p:cNvPr id="195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772" y="3724577"/>
            <a:ext cx="1134618" cy="1045742"/>
          </a:xfrm>
          <a:prstGeom prst="rect">
            <a:avLst/>
          </a:prstGeom>
        </p:spPr>
      </p:pic>
      <p:pic>
        <p:nvPicPr>
          <p:cNvPr id="196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51" y="3724577"/>
            <a:ext cx="1134618" cy="1045742"/>
          </a:xfrm>
          <a:prstGeom prst="rect">
            <a:avLst/>
          </a:prstGeom>
        </p:spPr>
      </p:pic>
      <p:pic>
        <p:nvPicPr>
          <p:cNvPr id="197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31" y="3724577"/>
            <a:ext cx="1134618" cy="1045742"/>
          </a:xfrm>
          <a:prstGeom prst="rect">
            <a:avLst/>
          </a:prstGeom>
        </p:spPr>
      </p:pic>
      <p:pic>
        <p:nvPicPr>
          <p:cNvPr id="199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92" y="4951520"/>
            <a:ext cx="1134618" cy="1045742"/>
          </a:xfrm>
          <a:prstGeom prst="rect">
            <a:avLst/>
          </a:prstGeom>
        </p:spPr>
      </p:pic>
      <p:pic>
        <p:nvPicPr>
          <p:cNvPr id="200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772" y="4951520"/>
            <a:ext cx="1134618" cy="1045742"/>
          </a:xfrm>
          <a:prstGeom prst="rect">
            <a:avLst/>
          </a:prstGeom>
        </p:spPr>
      </p:pic>
      <p:pic>
        <p:nvPicPr>
          <p:cNvPr id="201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51" y="4951520"/>
            <a:ext cx="1134618" cy="1045742"/>
          </a:xfrm>
          <a:prstGeom prst="rect">
            <a:avLst/>
          </a:prstGeom>
        </p:spPr>
      </p:pic>
      <p:pic>
        <p:nvPicPr>
          <p:cNvPr id="202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31" y="4951520"/>
            <a:ext cx="1134618" cy="1045742"/>
          </a:xfrm>
          <a:prstGeom prst="rect">
            <a:avLst/>
          </a:prstGeom>
        </p:spPr>
      </p:pic>
      <p:sp>
        <p:nvSpPr>
          <p:cNvPr id="9" name="DIEMGAU">
            <a:hlinkClick r:id="" action="ppaction://macro?name=congdiemgau"/>
          </p:cNvPr>
          <p:cNvSpPr/>
          <p:nvPr/>
        </p:nvSpPr>
        <p:spPr>
          <a:xfrm>
            <a:off x="1275686" y="4761150"/>
            <a:ext cx="976030" cy="4958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8" name="DIEMCAO">
            <a:hlinkClick r:id="" action="ppaction://macro?name=congdiemcao"/>
          </p:cNvPr>
          <p:cNvSpPr/>
          <p:nvPr/>
        </p:nvSpPr>
        <p:spPr>
          <a:xfrm>
            <a:off x="9338141" y="4645748"/>
            <a:ext cx="976030" cy="4958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  <a:endParaRPr lang="en-US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19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78" y="4951520"/>
            <a:ext cx="1134618" cy="1045742"/>
          </a:xfrm>
          <a:prstGeom prst="rect">
            <a:avLst/>
          </a:prstGeom>
        </p:spPr>
      </p:pic>
      <p:sp>
        <p:nvSpPr>
          <p:cNvPr id="221" name="Rectangle 220">
            <a:hlinkClick r:id="" action="ppaction://noaction"/>
          </p:cNvPr>
          <p:cNvSpPr/>
          <p:nvPr/>
        </p:nvSpPr>
        <p:spPr>
          <a:xfrm>
            <a:off x="7767547" y="4932629"/>
            <a:ext cx="1134618" cy="10835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20</a:t>
            </a:r>
          </a:p>
        </p:txBody>
      </p:sp>
      <p:sp>
        <p:nvSpPr>
          <p:cNvPr id="241" name="Rectangle 240">
            <a:hlinkClick r:id="" action="ppaction://noaction"/>
          </p:cNvPr>
          <p:cNvSpPr/>
          <p:nvPr/>
        </p:nvSpPr>
        <p:spPr>
          <a:xfrm>
            <a:off x="7767547" y="3776024"/>
            <a:ext cx="1134618" cy="10835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15</a:t>
            </a:r>
          </a:p>
        </p:txBody>
      </p:sp>
      <p:sp>
        <p:nvSpPr>
          <p:cNvPr id="244" name="Rectangle 243">
            <a:hlinkClick r:id="" action="ppaction://noaction"/>
          </p:cNvPr>
          <p:cNvSpPr/>
          <p:nvPr/>
        </p:nvSpPr>
        <p:spPr>
          <a:xfrm>
            <a:off x="5267506" y="3776024"/>
            <a:ext cx="1134618" cy="10835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13</a:t>
            </a:r>
          </a:p>
        </p:txBody>
      </p:sp>
      <p:sp>
        <p:nvSpPr>
          <p:cNvPr id="245" name="Rectangle 244">
            <a:hlinkClick r:id="" action="ppaction://noaction"/>
          </p:cNvPr>
          <p:cNvSpPr/>
          <p:nvPr/>
        </p:nvSpPr>
        <p:spPr>
          <a:xfrm>
            <a:off x="6515586" y="3776024"/>
            <a:ext cx="1134618" cy="10835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14</a:t>
            </a:r>
          </a:p>
        </p:txBody>
      </p:sp>
      <p:sp>
        <p:nvSpPr>
          <p:cNvPr id="246" name="Rectangle 245">
            <a:hlinkClick r:id="" action="ppaction://noaction"/>
          </p:cNvPr>
          <p:cNvSpPr/>
          <p:nvPr/>
        </p:nvSpPr>
        <p:spPr>
          <a:xfrm>
            <a:off x="2773807" y="4932629"/>
            <a:ext cx="1134618" cy="10835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16</a:t>
            </a:r>
          </a:p>
        </p:txBody>
      </p:sp>
      <p:sp>
        <p:nvSpPr>
          <p:cNvPr id="247" name="Rectangle 246">
            <a:hlinkClick r:id="" action="ppaction://noaction"/>
          </p:cNvPr>
          <p:cNvSpPr/>
          <p:nvPr/>
        </p:nvSpPr>
        <p:spPr>
          <a:xfrm>
            <a:off x="4019427" y="4932629"/>
            <a:ext cx="1134618" cy="10835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17</a:t>
            </a:r>
          </a:p>
        </p:txBody>
      </p:sp>
      <p:sp>
        <p:nvSpPr>
          <p:cNvPr id="248" name="Rectangle 247">
            <a:hlinkClick r:id="" action="ppaction://noaction"/>
          </p:cNvPr>
          <p:cNvSpPr/>
          <p:nvPr/>
        </p:nvSpPr>
        <p:spPr>
          <a:xfrm>
            <a:off x="5267506" y="4932629"/>
            <a:ext cx="1134618" cy="10835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18</a:t>
            </a:r>
          </a:p>
        </p:txBody>
      </p:sp>
      <p:sp>
        <p:nvSpPr>
          <p:cNvPr id="249" name="Rectangle 248">
            <a:hlinkClick r:id="" action="ppaction://noaction"/>
          </p:cNvPr>
          <p:cNvSpPr/>
          <p:nvPr/>
        </p:nvSpPr>
        <p:spPr>
          <a:xfrm>
            <a:off x="6515586" y="4932629"/>
            <a:ext cx="1134618" cy="10835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19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5263" y="2822842"/>
            <a:ext cx="408467" cy="377985"/>
          </a:xfrm>
          <a:prstGeom prst="rect">
            <a:avLst/>
          </a:prstGeom>
        </p:spPr>
      </p:pic>
      <p:pic>
        <p:nvPicPr>
          <p:cNvPr id="61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80" y="2488962"/>
            <a:ext cx="1134618" cy="1045742"/>
          </a:xfrm>
          <a:prstGeom prst="rect">
            <a:avLst/>
          </a:prstGeom>
        </p:spPr>
      </p:pic>
      <p:pic>
        <p:nvPicPr>
          <p:cNvPr id="62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360" y="2488962"/>
            <a:ext cx="1134618" cy="1045742"/>
          </a:xfrm>
          <a:prstGeom prst="rect">
            <a:avLst/>
          </a:prstGeom>
        </p:spPr>
      </p:pic>
      <p:pic>
        <p:nvPicPr>
          <p:cNvPr id="63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9" y="2488962"/>
            <a:ext cx="1134618" cy="1045742"/>
          </a:xfrm>
          <a:prstGeom prst="rect">
            <a:avLst/>
          </a:prstGeom>
        </p:spPr>
      </p:pic>
      <p:pic>
        <p:nvPicPr>
          <p:cNvPr id="64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19" y="2488962"/>
            <a:ext cx="1134618" cy="1045742"/>
          </a:xfrm>
          <a:prstGeom prst="rect">
            <a:avLst/>
          </a:prstGeom>
        </p:spPr>
      </p:pic>
      <p:pic>
        <p:nvPicPr>
          <p:cNvPr id="65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66" y="2488962"/>
            <a:ext cx="1134618" cy="1045742"/>
          </a:xfrm>
          <a:prstGeom prst="rect">
            <a:avLst/>
          </a:prstGeom>
        </p:spPr>
      </p:pic>
      <p:sp>
        <p:nvSpPr>
          <p:cNvPr id="66" name="Rectangle 65">
            <a:hlinkClick r:id="" action="ppaction://noaction"/>
          </p:cNvPr>
          <p:cNvSpPr/>
          <p:nvPr/>
        </p:nvSpPr>
        <p:spPr>
          <a:xfrm>
            <a:off x="7685135" y="2474729"/>
            <a:ext cx="1134618" cy="114920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10</a:t>
            </a:r>
          </a:p>
        </p:txBody>
      </p:sp>
      <p:sp>
        <p:nvSpPr>
          <p:cNvPr id="67" name="Rectangle 66">
            <a:hlinkClick r:id="" action="ppaction://noaction"/>
          </p:cNvPr>
          <p:cNvSpPr/>
          <p:nvPr/>
        </p:nvSpPr>
        <p:spPr>
          <a:xfrm>
            <a:off x="2691395" y="2540409"/>
            <a:ext cx="1134618" cy="10835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68" name="Rectangle 67">
            <a:hlinkClick r:id="" action="ppaction://noaction"/>
          </p:cNvPr>
          <p:cNvSpPr/>
          <p:nvPr/>
        </p:nvSpPr>
        <p:spPr>
          <a:xfrm>
            <a:off x="3937015" y="2540409"/>
            <a:ext cx="1134618" cy="10835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69" name="Rectangle 68">
            <a:hlinkClick r:id="" action="ppaction://noaction"/>
          </p:cNvPr>
          <p:cNvSpPr/>
          <p:nvPr/>
        </p:nvSpPr>
        <p:spPr>
          <a:xfrm>
            <a:off x="5185094" y="2540409"/>
            <a:ext cx="1134618" cy="10835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70" name="Rectangle 69">
            <a:hlinkClick r:id="" action="ppaction://noaction"/>
          </p:cNvPr>
          <p:cNvSpPr/>
          <p:nvPr/>
        </p:nvSpPr>
        <p:spPr>
          <a:xfrm>
            <a:off x="6433174" y="2540409"/>
            <a:ext cx="1134618" cy="10835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9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5263" y="1272967"/>
            <a:ext cx="408467" cy="377985"/>
          </a:xfrm>
          <a:prstGeom prst="rect">
            <a:avLst/>
          </a:prstGeom>
        </p:spPr>
      </p:pic>
      <p:pic>
        <p:nvPicPr>
          <p:cNvPr id="75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80" y="1377540"/>
            <a:ext cx="1134618" cy="1045742"/>
          </a:xfrm>
          <a:prstGeom prst="rect">
            <a:avLst/>
          </a:prstGeom>
        </p:spPr>
      </p:pic>
      <p:pic>
        <p:nvPicPr>
          <p:cNvPr id="76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360" y="1377540"/>
            <a:ext cx="1134618" cy="1045742"/>
          </a:xfrm>
          <a:prstGeom prst="rect">
            <a:avLst/>
          </a:prstGeom>
        </p:spPr>
      </p:pic>
      <p:pic>
        <p:nvPicPr>
          <p:cNvPr id="77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9" y="1377540"/>
            <a:ext cx="1134618" cy="1045742"/>
          </a:xfrm>
          <a:prstGeom prst="rect">
            <a:avLst/>
          </a:prstGeom>
        </p:spPr>
      </p:pic>
      <p:pic>
        <p:nvPicPr>
          <p:cNvPr id="78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19" y="1377540"/>
            <a:ext cx="1134618" cy="1045742"/>
          </a:xfrm>
          <a:prstGeom prst="rect">
            <a:avLst/>
          </a:prstGeom>
        </p:spPr>
      </p:pic>
      <p:pic>
        <p:nvPicPr>
          <p:cNvPr id="79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66" y="1377540"/>
            <a:ext cx="1134618" cy="1045742"/>
          </a:xfrm>
          <a:prstGeom prst="rect">
            <a:avLst/>
          </a:prstGeom>
        </p:spPr>
      </p:pic>
      <p:sp>
        <p:nvSpPr>
          <p:cNvPr id="80" name="Rectangle 79">
            <a:hlinkClick r:id="" action="ppaction://noaction"/>
          </p:cNvPr>
          <p:cNvSpPr/>
          <p:nvPr/>
        </p:nvSpPr>
        <p:spPr>
          <a:xfrm>
            <a:off x="7685135" y="1411126"/>
            <a:ext cx="1134618" cy="10835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5</a:t>
            </a:r>
          </a:p>
        </p:txBody>
      </p:sp>
      <p:sp>
        <p:nvSpPr>
          <p:cNvPr id="81" name="Rectangle 80">
            <a:hlinkClick r:id="rId11" action="ppaction://hlinksldjump"/>
          </p:cNvPr>
          <p:cNvSpPr/>
          <p:nvPr/>
        </p:nvSpPr>
        <p:spPr>
          <a:xfrm>
            <a:off x="2691395" y="1406338"/>
            <a:ext cx="1134618" cy="10835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82" name="Rectangle 81">
            <a:hlinkClick r:id="rId12" action="ppaction://hlinksldjump"/>
          </p:cNvPr>
          <p:cNvSpPr/>
          <p:nvPr/>
        </p:nvSpPr>
        <p:spPr>
          <a:xfrm>
            <a:off x="3937015" y="1406338"/>
            <a:ext cx="1134618" cy="10835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83" name="Rectangle 82">
            <a:hlinkClick r:id="" action="ppaction://noaction"/>
          </p:cNvPr>
          <p:cNvSpPr/>
          <p:nvPr/>
        </p:nvSpPr>
        <p:spPr>
          <a:xfrm>
            <a:off x="5185094" y="1406338"/>
            <a:ext cx="1134618" cy="10835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84" name="Rectangle 83">
            <a:hlinkClick r:id="" action="ppaction://noaction"/>
          </p:cNvPr>
          <p:cNvSpPr/>
          <p:nvPr/>
        </p:nvSpPr>
        <p:spPr>
          <a:xfrm>
            <a:off x="6433174" y="1406338"/>
            <a:ext cx="1134618" cy="10835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 4</a:t>
            </a:r>
          </a:p>
        </p:txBody>
      </p:sp>
      <p:pic>
        <p:nvPicPr>
          <p:cNvPr id="86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92" y="3724577"/>
            <a:ext cx="1134618" cy="1045742"/>
          </a:xfrm>
          <a:prstGeom prst="rect">
            <a:avLst/>
          </a:prstGeom>
        </p:spPr>
      </p:pic>
      <p:pic>
        <p:nvPicPr>
          <p:cNvPr id="87" name="NA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78" y="3724577"/>
            <a:ext cx="1134618" cy="1045742"/>
          </a:xfrm>
          <a:prstGeom prst="rect">
            <a:avLst/>
          </a:prstGeom>
        </p:spPr>
      </p:pic>
      <p:sp>
        <p:nvSpPr>
          <p:cNvPr id="88" name="Rectangle 87">
            <a:hlinkClick r:id="" action="ppaction://noaction"/>
          </p:cNvPr>
          <p:cNvSpPr/>
          <p:nvPr/>
        </p:nvSpPr>
        <p:spPr>
          <a:xfrm>
            <a:off x="2773807" y="3697014"/>
            <a:ext cx="1134618" cy="11625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11</a:t>
            </a:r>
          </a:p>
        </p:txBody>
      </p:sp>
      <p:sp>
        <p:nvSpPr>
          <p:cNvPr id="89" name="Rectangle 88">
            <a:hlinkClick r:id="" action="ppaction://noaction"/>
          </p:cNvPr>
          <p:cNvSpPr/>
          <p:nvPr/>
        </p:nvSpPr>
        <p:spPr>
          <a:xfrm>
            <a:off x="4019427" y="3776024"/>
            <a:ext cx="1134618" cy="10835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12</a:t>
            </a:r>
          </a:p>
        </p:txBody>
      </p:sp>
      <p:pic>
        <p:nvPicPr>
          <p:cNvPr id="90" name="INSTRUCTIO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9" y="548904"/>
            <a:ext cx="10943115" cy="5930599"/>
          </a:xfrm>
          <a:prstGeom prst="rect">
            <a:avLst/>
          </a:prstGeom>
        </p:spPr>
      </p:pic>
      <p:pic>
        <p:nvPicPr>
          <p:cNvPr id="142" name="HUYENHANGRAO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5846603"/>
            <a:ext cx="12192000" cy="101417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8096227" y="1252918"/>
            <a:ext cx="10115618" cy="4522569"/>
            <a:chOff x="1319088" y="1461958"/>
            <a:chExt cx="10115618" cy="4522569"/>
          </a:xfrm>
        </p:grpSpPr>
        <p:sp>
          <p:nvSpPr>
            <p:cNvPr id="6" name="Rectangle 5"/>
            <p:cNvSpPr/>
            <p:nvPr/>
          </p:nvSpPr>
          <p:spPr>
            <a:xfrm>
              <a:off x="1688584" y="1461958"/>
              <a:ext cx="8694057" cy="4522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endParaRPr lang="en-US" sz="48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lgerian" panose="04020705040A02060702" pitchFamily="82" charset="0"/>
              </a:endParaRPr>
            </a:p>
            <a:p>
              <a:pPr algn="ctr"/>
              <a:endParaRPr lang="en-US" sz="48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lgerian" panose="04020705040A02060702" pitchFamily="82" charset="0"/>
              </a:endParaRPr>
            </a:p>
            <a:p>
              <a:pPr algn="ctr"/>
              <a:endParaRPr lang="en-US" sz="48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lgerian" panose="04020705040A02060702" pitchFamily="82" charset="0"/>
              </a:endParaRPr>
            </a:p>
            <a:p>
              <a:pPr algn="ctr"/>
              <a:endParaRPr lang="en-US" sz="48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lgerian" panose="04020705040A02060702" pitchFamily="82" charset="0"/>
              </a:endParaRPr>
            </a:p>
            <a:p>
              <a:pPr algn="ctr"/>
              <a:endParaRPr lang="en-US" sz="48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lgerian" panose="04020705040A02060702" pitchFamily="82" charset="0"/>
              </a:endParaRPr>
            </a:p>
            <a:p>
              <a:pPr algn="ctr"/>
              <a:endParaRPr lang="en-US" sz="48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lgerian" panose="04020705040A02060702" pitchFamily="82" charset="0"/>
              </a:endParaRPr>
            </a:p>
            <a:p>
              <a:pPr algn="ctr"/>
              <a:endParaRPr lang="en-US" sz="48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lgerian" panose="04020705040A02060702" pitchFamily="82" charset="0"/>
              </a:endParaRPr>
            </a:p>
            <a:p>
              <a:pPr algn="ctr"/>
              <a:endParaRPr lang="en-US" sz="48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lgerian" panose="04020705040A02060702" pitchFamily="82" charset="0"/>
              </a:endParaRPr>
            </a:p>
            <a:p>
              <a:pPr algn="ctr"/>
              <a:endParaRPr lang="en-US" sz="48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lgerian" panose="04020705040A02060702" pitchFamily="82" charset="0"/>
              </a:endParaRPr>
            </a:p>
            <a:p>
              <a:pPr algn="ctr"/>
              <a:endParaRPr lang="en-US" sz="48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lgerian" panose="04020705040A02060702" pitchFamily="82" charset="0"/>
              </a:endParaRPr>
            </a:p>
            <a:p>
              <a:pPr algn="ctr"/>
              <a:endParaRPr lang="en-US" sz="48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lgerian" panose="04020705040A02060702" pitchFamily="82" charset="0"/>
              </a:endParaRPr>
            </a:p>
            <a:p>
              <a:pPr algn="ctr"/>
              <a:r>
                <a:rPr lang="en-US" sz="4800" b="1" dirty="0">
                  <a:ln w="660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lgerian" panose="04020705040A02060702" pitchFamily="82" charset="0"/>
                </a:rPr>
                <a:t>PICKING MUSHROOMS</a:t>
              </a:r>
            </a:p>
          </p:txBody>
        </p:sp>
        <p:pic>
          <p:nvPicPr>
            <p:cNvPr id="71" name="NAM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77773">
              <a:off x="5005454" y="1801665"/>
              <a:ext cx="840890" cy="775022"/>
            </a:xfrm>
            <a:prstGeom prst="rect">
              <a:avLst/>
            </a:prstGeom>
          </p:spPr>
        </p:pic>
        <p:pic>
          <p:nvPicPr>
            <p:cNvPr id="73" name="NAM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5415" y="1785865"/>
              <a:ext cx="840890" cy="77502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319088" y="2616444"/>
              <a:ext cx="10115618" cy="24341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200000"/>
                </a:lnSpc>
                <a:buFontTx/>
                <a:buChar char="-"/>
              </a:pP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Các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đội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CHỌN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lần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ượt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các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Ô SỐ  đ</a:t>
              </a:r>
              <a:r>
                <a:rPr lang="vi-VN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ể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vi-VN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</a:t>
              </a:r>
              <a:r>
                <a:rPr lang="vi-VN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ỏi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</a:p>
            <a:p>
              <a:pPr marL="285750" indent="-285750">
                <a:lnSpc>
                  <a:spcPct val="200000"/>
                </a:lnSpc>
                <a:buFontTx/>
                <a:buChar char="-"/>
              </a:pP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Đội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nào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vi-VN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NHANH H</a:t>
              </a:r>
              <a:r>
                <a:rPr lang="vi-VN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̀ ĐÚNG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̀ đ</a:t>
              </a:r>
              <a:r>
                <a:rPr lang="vi-VN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ược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CỘNG 1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vi-VN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ểm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285750" indent="-285750">
                <a:lnSpc>
                  <a:spcPct val="200000"/>
                </a:lnSpc>
                <a:buFontTx/>
                <a:buChar char="-"/>
              </a:pP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hình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hoặc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hình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đ</a:t>
              </a:r>
              <a:r>
                <a:rPr lang="vi-VN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ể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cộng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vi-VN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ểm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20130" y="4142510"/>
              <a:ext cx="483460" cy="905812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77799" y="4130231"/>
              <a:ext cx="643389" cy="822282"/>
            </a:xfrm>
            <a:prstGeom prst="rect">
              <a:avLst/>
            </a:prstGeom>
          </p:spPr>
        </p:pic>
      </p:grpSp>
      <p:pic>
        <p:nvPicPr>
          <p:cNvPr id="5" name="PLAY">
            <a:hlinkClick r:id="" action="ppaction://macro?name=RESET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20729" y="5351654"/>
            <a:ext cx="2060627" cy="914479"/>
          </a:xfrm>
          <a:prstGeom prst="rect">
            <a:avLst/>
          </a:prstGeom>
        </p:spPr>
      </p:pic>
      <p:pic>
        <p:nvPicPr>
          <p:cNvPr id="85" name="PA_59afa2ffbebc8">
            <a:hlinkClick r:id="" action="ppaction://media"/>
            <a:extLst>
              <a:ext uri="{FF2B5EF4-FFF2-40B4-BE49-F238E27FC236}">
                <a16:creationId xmlns:a16="http://schemas.microsoft.com/office/drawing/2014/main" id="{EB3B3567-A0CB-45B7-8867-9C3501235BCB}"/>
              </a:ext>
            </a:extLst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196214" y="3962556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9C0B47-E7E8-62AB-5482-A40965B09EA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07213" y="1728355"/>
            <a:ext cx="8413209" cy="2566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8FB93B-64B8-08FC-DE00-9D4ABEFFEE8D}"/>
              </a:ext>
            </a:extLst>
          </p:cNvPr>
          <p:cNvSpPr txBox="1"/>
          <p:nvPr/>
        </p:nvSpPr>
        <p:spPr>
          <a:xfrm>
            <a:off x="1753394" y="3505200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0797" y="1165921"/>
            <a:ext cx="343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4" showWhenStopped="0">
                <p:cTn id="1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</p:childTnLst>
        </p:cTn>
      </p:par>
    </p:tnLst>
    <p:bldLst>
      <p:bldP spid="221" grpId="0" animBg="1"/>
      <p:bldP spid="241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8" grpId="0" animBg="1"/>
      <p:bldP spid="89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4" y="-26610"/>
            <a:ext cx="12193057" cy="6858594"/>
          </a:xfrm>
          <a:prstGeom prst="rect">
            <a:avLst/>
          </a:prstGeom>
        </p:spPr>
      </p:pic>
      <p:pic>
        <p:nvPicPr>
          <p:cNvPr id="33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8" y="670460"/>
            <a:ext cx="10943115" cy="5764262"/>
          </a:xfrm>
          <a:prstGeom prst="rect">
            <a:avLst/>
          </a:prstGeom>
        </p:spPr>
      </p:pic>
      <p:pic>
        <p:nvPicPr>
          <p:cNvPr id="34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724" y="-4423"/>
            <a:ext cx="2067322" cy="2334689"/>
          </a:xfrm>
          <a:prstGeom prst="rect">
            <a:avLst/>
          </a:prstGeom>
        </p:spPr>
      </p:pic>
      <p:sp>
        <p:nvSpPr>
          <p:cNvPr id="27" name="1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2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2" name="3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4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5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9" name="6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8" name="7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6" name="8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8" name="9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5" name="10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9" name="10"/>
          <p:cNvSpPr/>
          <p:nvPr/>
        </p:nvSpPr>
        <p:spPr>
          <a:xfrm>
            <a:off x="9315506" y="670461"/>
            <a:ext cx="2935061" cy="187543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Time’s up</a:t>
            </a:r>
          </a:p>
        </p:txBody>
      </p:sp>
      <p:pic>
        <p:nvPicPr>
          <p:cNvPr id="24" name="HUYENHANGRA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5843828"/>
            <a:ext cx="12192000" cy="1014172"/>
          </a:xfrm>
          <a:prstGeom prst="rect">
            <a:avLst/>
          </a:prstGeom>
        </p:spPr>
      </p:pic>
      <p:pic>
        <p:nvPicPr>
          <p:cNvPr id="31" name="N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92" y="4998206"/>
            <a:ext cx="1336206" cy="1231540"/>
          </a:xfrm>
          <a:prstGeom prst="rect">
            <a:avLst/>
          </a:prstGeom>
        </p:spPr>
      </p:pic>
      <p:sp>
        <p:nvSpPr>
          <p:cNvPr id="36" name="10">
            <a:hlinkClick r:id="" action="ppaction://hlinkshowjump?jump=firstslide"/>
          </p:cNvPr>
          <p:cNvSpPr/>
          <p:nvPr/>
        </p:nvSpPr>
        <p:spPr>
          <a:xfrm>
            <a:off x="1921268" y="1039449"/>
            <a:ext cx="8015730" cy="224781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A"/>
          <p:cNvGrpSpPr/>
          <p:nvPr/>
        </p:nvGrpSpPr>
        <p:grpSpPr>
          <a:xfrm>
            <a:off x="1921268" y="3633357"/>
            <a:ext cx="3949883" cy="1281117"/>
            <a:chOff x="2252108" y="3867153"/>
            <a:chExt cx="4026442" cy="1305948"/>
          </a:xfrm>
        </p:grpSpPr>
        <p:sp>
          <p:nvSpPr>
            <p:cNvPr id="2" name="Rounded Rectangle 1"/>
            <p:cNvSpPr/>
            <p:nvPr/>
          </p:nvSpPr>
          <p:spPr>
            <a:xfrm>
              <a:off x="2876550" y="3867153"/>
              <a:ext cx="3402000" cy="122903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endPara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7" name="NAM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108" y="4383057"/>
              <a:ext cx="857189" cy="790044"/>
            </a:xfrm>
            <a:prstGeom prst="rect">
              <a:avLst/>
            </a:prstGeom>
          </p:spPr>
        </p:pic>
      </p:grpSp>
      <p:grpSp>
        <p:nvGrpSpPr>
          <p:cNvPr id="43" name="B"/>
          <p:cNvGrpSpPr/>
          <p:nvPr/>
        </p:nvGrpSpPr>
        <p:grpSpPr>
          <a:xfrm>
            <a:off x="1940317" y="5078153"/>
            <a:ext cx="3930832" cy="1281117"/>
            <a:chOff x="2252108" y="3867153"/>
            <a:chExt cx="4007022" cy="1305948"/>
          </a:xfrm>
        </p:grpSpPr>
        <p:sp>
          <p:nvSpPr>
            <p:cNvPr id="44" name="Rounded Rectangle 43"/>
            <p:cNvSpPr/>
            <p:nvPr/>
          </p:nvSpPr>
          <p:spPr>
            <a:xfrm>
              <a:off x="2876550" y="3867153"/>
              <a:ext cx="3382580" cy="122903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5" name="NAM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108" y="4383057"/>
              <a:ext cx="857189" cy="790044"/>
            </a:xfrm>
            <a:prstGeom prst="rect">
              <a:avLst/>
            </a:prstGeom>
          </p:spPr>
        </p:pic>
      </p:grpSp>
      <p:grpSp>
        <p:nvGrpSpPr>
          <p:cNvPr id="46" name="C"/>
          <p:cNvGrpSpPr/>
          <p:nvPr/>
        </p:nvGrpSpPr>
        <p:grpSpPr>
          <a:xfrm>
            <a:off x="6194700" y="3710525"/>
            <a:ext cx="3978795" cy="1281115"/>
            <a:chOff x="2252108" y="3867155"/>
            <a:chExt cx="4055914" cy="1305946"/>
          </a:xfrm>
        </p:grpSpPr>
        <p:sp>
          <p:nvSpPr>
            <p:cNvPr id="47" name="Rounded Rectangle 46"/>
            <p:cNvSpPr/>
            <p:nvPr/>
          </p:nvSpPr>
          <p:spPr>
            <a:xfrm>
              <a:off x="2876550" y="3867155"/>
              <a:ext cx="3431472" cy="122903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8" name="NAM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108" y="4383057"/>
              <a:ext cx="857189" cy="790044"/>
            </a:xfrm>
            <a:prstGeom prst="rect">
              <a:avLst/>
            </a:prstGeom>
          </p:spPr>
        </p:pic>
      </p:grpSp>
      <p:grpSp>
        <p:nvGrpSpPr>
          <p:cNvPr id="49" name="D"/>
          <p:cNvGrpSpPr/>
          <p:nvPr/>
        </p:nvGrpSpPr>
        <p:grpSpPr>
          <a:xfrm>
            <a:off x="6213749" y="5155320"/>
            <a:ext cx="3954068" cy="1281117"/>
            <a:chOff x="2252108" y="3867153"/>
            <a:chExt cx="4030708" cy="1305948"/>
          </a:xfrm>
        </p:grpSpPr>
        <p:sp>
          <p:nvSpPr>
            <p:cNvPr id="50" name="Rounded Rectangle 49"/>
            <p:cNvSpPr/>
            <p:nvPr/>
          </p:nvSpPr>
          <p:spPr>
            <a:xfrm>
              <a:off x="2876550" y="3867153"/>
              <a:ext cx="3406266" cy="122903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Đen</a:t>
              </a:r>
              <a:endPara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" name="NAM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108" y="4383057"/>
              <a:ext cx="857189" cy="790044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5" y="5159693"/>
            <a:ext cx="1028627" cy="1166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00" y="5804842"/>
            <a:ext cx="666750" cy="6667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69" y="4302313"/>
            <a:ext cx="666750" cy="6667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98" y="4119445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6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6" grpId="0"/>
      <p:bldP spid="26" grpId="1"/>
      <p:bldP spid="22" grpId="0"/>
      <p:bldP spid="22" grpId="1"/>
      <p:bldP spid="21" grpId="0"/>
      <p:bldP spid="21" grpId="1"/>
      <p:bldP spid="20" grpId="0"/>
      <p:bldP spid="20" grpId="1"/>
      <p:bldP spid="19" grpId="0"/>
      <p:bldP spid="19" grpId="1"/>
      <p:bldP spid="18" grpId="0"/>
      <p:bldP spid="18" grpId="1"/>
      <p:bldP spid="16" grpId="0"/>
      <p:bldP spid="16" grpId="1"/>
      <p:bldP spid="28" grpId="0"/>
      <p:bldP spid="28" grpId="1"/>
      <p:bldP spid="15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4" y="-26610"/>
            <a:ext cx="12193057" cy="6858594"/>
          </a:xfrm>
          <a:prstGeom prst="rect">
            <a:avLst/>
          </a:prstGeom>
        </p:spPr>
      </p:pic>
      <p:pic>
        <p:nvPicPr>
          <p:cNvPr id="33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8" y="670460"/>
            <a:ext cx="10943115" cy="5764262"/>
          </a:xfrm>
          <a:prstGeom prst="rect">
            <a:avLst/>
          </a:prstGeom>
        </p:spPr>
      </p:pic>
      <p:pic>
        <p:nvPicPr>
          <p:cNvPr id="34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724" y="-4423"/>
            <a:ext cx="2067322" cy="2334689"/>
          </a:xfrm>
          <a:prstGeom prst="rect">
            <a:avLst/>
          </a:prstGeom>
        </p:spPr>
      </p:pic>
      <p:sp>
        <p:nvSpPr>
          <p:cNvPr id="27" name="1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2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2" name="3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4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5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9" name="6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8" name="7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6" name="8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8" name="9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5" name="10"/>
          <p:cNvSpPr/>
          <p:nvPr/>
        </p:nvSpPr>
        <p:spPr>
          <a:xfrm>
            <a:off x="9997722" y="1039449"/>
            <a:ext cx="1570631" cy="94287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9" name="10"/>
          <p:cNvSpPr/>
          <p:nvPr/>
        </p:nvSpPr>
        <p:spPr>
          <a:xfrm>
            <a:off x="9315506" y="670461"/>
            <a:ext cx="2935061" cy="187543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Time’s up</a:t>
            </a:r>
          </a:p>
        </p:txBody>
      </p:sp>
      <p:pic>
        <p:nvPicPr>
          <p:cNvPr id="24" name="HUYENHANGRA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5843828"/>
            <a:ext cx="12192000" cy="1014172"/>
          </a:xfrm>
          <a:prstGeom prst="rect">
            <a:avLst/>
          </a:prstGeom>
        </p:spPr>
      </p:pic>
      <p:pic>
        <p:nvPicPr>
          <p:cNvPr id="31" name="N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92" y="4998206"/>
            <a:ext cx="1336206" cy="1231540"/>
          </a:xfrm>
          <a:prstGeom prst="rect">
            <a:avLst/>
          </a:prstGeom>
        </p:spPr>
      </p:pic>
      <p:sp>
        <p:nvSpPr>
          <p:cNvPr id="36" name="10">
            <a:hlinkClick r:id="" action="ppaction://hlinkshowjump?jump=firstslide"/>
          </p:cNvPr>
          <p:cNvSpPr/>
          <p:nvPr/>
        </p:nvSpPr>
        <p:spPr>
          <a:xfrm>
            <a:off x="1448594" y="1039449"/>
            <a:ext cx="8488404" cy="224781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A"/>
          <p:cNvGrpSpPr/>
          <p:nvPr/>
        </p:nvGrpSpPr>
        <p:grpSpPr>
          <a:xfrm>
            <a:off x="1921268" y="3633357"/>
            <a:ext cx="3949883" cy="1281117"/>
            <a:chOff x="2252108" y="3867153"/>
            <a:chExt cx="4026442" cy="1305948"/>
          </a:xfrm>
        </p:grpSpPr>
        <p:sp>
          <p:nvSpPr>
            <p:cNvPr id="2" name="Rounded Rectangle 1"/>
            <p:cNvSpPr/>
            <p:nvPr/>
          </p:nvSpPr>
          <p:spPr>
            <a:xfrm>
              <a:off x="2876550" y="3867153"/>
              <a:ext cx="3402000" cy="122903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ngộ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7" name="NAM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108" y="4383057"/>
              <a:ext cx="857189" cy="790044"/>
            </a:xfrm>
            <a:prstGeom prst="rect">
              <a:avLst/>
            </a:prstGeom>
          </p:spPr>
        </p:pic>
      </p:grpSp>
      <p:grpSp>
        <p:nvGrpSpPr>
          <p:cNvPr id="43" name="B"/>
          <p:cNvGrpSpPr/>
          <p:nvPr/>
        </p:nvGrpSpPr>
        <p:grpSpPr>
          <a:xfrm>
            <a:off x="1940317" y="5078153"/>
            <a:ext cx="3930832" cy="1281117"/>
            <a:chOff x="2252108" y="3867153"/>
            <a:chExt cx="4007022" cy="1305948"/>
          </a:xfrm>
        </p:grpSpPr>
        <p:sp>
          <p:nvSpPr>
            <p:cNvPr id="44" name="Rounded Rectangle 43"/>
            <p:cNvSpPr/>
            <p:nvPr/>
          </p:nvSpPr>
          <p:spPr>
            <a:xfrm>
              <a:off x="2876550" y="3867153"/>
              <a:ext cx="3382580" cy="122903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5" name="NAM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108" y="4383057"/>
              <a:ext cx="857189" cy="790044"/>
            </a:xfrm>
            <a:prstGeom prst="rect">
              <a:avLst/>
            </a:prstGeom>
          </p:spPr>
        </p:pic>
      </p:grpSp>
      <p:grpSp>
        <p:nvGrpSpPr>
          <p:cNvPr id="46" name="C"/>
          <p:cNvGrpSpPr/>
          <p:nvPr/>
        </p:nvGrpSpPr>
        <p:grpSpPr>
          <a:xfrm>
            <a:off x="6194700" y="3710525"/>
            <a:ext cx="3978795" cy="1281115"/>
            <a:chOff x="2252108" y="3867155"/>
            <a:chExt cx="4055914" cy="1305946"/>
          </a:xfrm>
        </p:grpSpPr>
        <p:sp>
          <p:nvSpPr>
            <p:cNvPr id="47" name="Rounded Rectangle 46"/>
            <p:cNvSpPr/>
            <p:nvPr/>
          </p:nvSpPr>
          <p:spPr>
            <a:xfrm>
              <a:off x="2876550" y="3867155"/>
              <a:ext cx="3431472" cy="122903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8" name="NAM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108" y="4383057"/>
              <a:ext cx="857189" cy="790044"/>
            </a:xfrm>
            <a:prstGeom prst="rect">
              <a:avLst/>
            </a:prstGeom>
          </p:spPr>
        </p:pic>
      </p:grpSp>
      <p:grpSp>
        <p:nvGrpSpPr>
          <p:cNvPr id="49" name="D"/>
          <p:cNvGrpSpPr/>
          <p:nvPr/>
        </p:nvGrpSpPr>
        <p:grpSpPr>
          <a:xfrm>
            <a:off x="6213749" y="5155320"/>
            <a:ext cx="3954068" cy="1281117"/>
            <a:chOff x="2252108" y="3867153"/>
            <a:chExt cx="4030708" cy="1305948"/>
          </a:xfrm>
        </p:grpSpPr>
        <p:sp>
          <p:nvSpPr>
            <p:cNvPr id="50" name="Rounded Rectangle 49"/>
            <p:cNvSpPr/>
            <p:nvPr/>
          </p:nvSpPr>
          <p:spPr>
            <a:xfrm>
              <a:off x="2876550" y="3867153"/>
              <a:ext cx="3406266" cy="122903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" name="NAM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108" y="4383057"/>
              <a:ext cx="857189" cy="790044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97" y="3729882"/>
            <a:ext cx="1028627" cy="1166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00" y="5804842"/>
            <a:ext cx="666750" cy="6667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69" y="4302313"/>
            <a:ext cx="666750" cy="6667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84" y="5692519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6" grpId="0"/>
      <p:bldP spid="26" grpId="1"/>
      <p:bldP spid="22" grpId="0"/>
      <p:bldP spid="22" grpId="1"/>
      <p:bldP spid="21" grpId="0"/>
      <p:bldP spid="21" grpId="1"/>
      <p:bldP spid="20" grpId="0"/>
      <p:bldP spid="20" grpId="1"/>
      <p:bldP spid="19" grpId="0"/>
      <p:bldP spid="19" grpId="1"/>
      <p:bldP spid="18" grpId="0"/>
      <p:bldP spid="18" grpId="1"/>
      <p:bldP spid="16" grpId="0"/>
      <p:bldP spid="16" grpId="1"/>
      <p:bldP spid="28" grpId="0"/>
      <p:bldP spid="28" grpId="1"/>
      <p:bldP spid="15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E71971-1D88-0C0A-490A-DDF9F155D60A}"/>
              </a:ext>
            </a:extLst>
          </p:cNvPr>
          <p:cNvSpPr/>
          <p:nvPr/>
        </p:nvSpPr>
        <p:spPr>
          <a:xfrm>
            <a:off x="1600994" y="1371600"/>
            <a:ext cx="8878824" cy="4264480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52CFE-FCA0-AC08-DE7E-42A625CBA669}"/>
              </a:ext>
            </a:extLst>
          </p:cNvPr>
          <p:cNvSpPr txBox="1"/>
          <p:nvPr/>
        </p:nvSpPr>
        <p:spPr>
          <a:xfrm>
            <a:off x="4147186" y="5868025"/>
            <a:ext cx="337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4)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5C0BBC-BFFF-6D16-0EDE-0267DCF67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594" y="2209800"/>
            <a:ext cx="8724132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Theme74">
  <a:themeElements>
    <a:clrScheme name="Theme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206</Words>
  <Application>Microsoft Office PowerPoint</Application>
  <PresentationFormat>Custom</PresentationFormat>
  <Paragraphs>95</Paragraphs>
  <Slides>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#9Slide05 SVNClementine</vt:lpstr>
      <vt:lpstr>Algerian</vt:lpstr>
      <vt:lpstr>Arial</vt:lpstr>
      <vt:lpstr>Arial Black</vt:lpstr>
      <vt:lpstr>Calibri</vt:lpstr>
      <vt:lpstr>Tahoma</vt:lpstr>
      <vt:lpstr>Times New Roman</vt:lpstr>
      <vt:lpstr>Theme74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Slidesdocs.com</dc:creator>
  <cp:keywords/>
  <dc:description/>
  <cp:lastModifiedBy>Administrator</cp:lastModifiedBy>
  <cp:revision>62</cp:revision>
  <dcterms:created xsi:type="dcterms:W3CDTF">2023-04-28T12:08:11Z</dcterms:created>
  <dcterms:modified xsi:type="dcterms:W3CDTF">2026-02-22T07:35:48Z</dcterms:modified>
  <cp:category/>
</cp:coreProperties>
</file>