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293" r:id="rId16"/>
    <p:sldId id="270" r:id="rId17"/>
    <p:sldId id="294" r:id="rId18"/>
    <p:sldId id="262" r:id="rId19"/>
    <p:sldId id="256" r:id="rId20"/>
    <p:sldId id="285" r:id="rId21"/>
    <p:sldId id="295" r:id="rId22"/>
    <p:sldId id="348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1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8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98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4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7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A847-3E2A-4E6E-A75A-262E2922C2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6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47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80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3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4068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338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700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75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9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111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83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738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08141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7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audio" Target="../media/audio4.wav"/><Relationship Id="rId7" Type="http://schemas.openxmlformats.org/officeDocument/2006/relationships/image" Target="../media/image6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audio" Target="../media/audio4.wav"/><Relationship Id="rId7" Type="http://schemas.openxmlformats.org/officeDocument/2006/relationships/image" Target="../media/image6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4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1.PNG"/><Relationship Id="rId18" Type="http://schemas.openxmlformats.org/officeDocument/2006/relationships/image" Target="../media/image35.gif"/><Relationship Id="rId3" Type="http://schemas.microsoft.com/office/2007/relationships/media" Target="../media/media3.mp3"/><Relationship Id="rId21" Type="http://schemas.openxmlformats.org/officeDocument/2006/relationships/image" Target="../media/image37.png"/><Relationship Id="rId7" Type="http://schemas.microsoft.com/office/2007/relationships/media" Target="../media/media5.mp3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34.gif"/><Relationship Id="rId2" Type="http://schemas.openxmlformats.org/officeDocument/2006/relationships/audio" Target="../media/media2.mp3"/><Relationship Id="rId16" Type="http://schemas.openxmlformats.org/officeDocument/2006/relationships/image" Target="../media/image33.gif"/><Relationship Id="rId20" Type="http://schemas.openxmlformats.org/officeDocument/2006/relationships/image" Target="../media/image30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26.gif"/><Relationship Id="rId10" Type="http://schemas.openxmlformats.org/officeDocument/2006/relationships/audio" Target="../media/media6.mp3"/><Relationship Id="rId19" Type="http://schemas.openxmlformats.org/officeDocument/2006/relationships/image" Target="../media/image36.gif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30.png"/><Relationship Id="rId3" Type="http://schemas.openxmlformats.org/officeDocument/2006/relationships/audio" Target="../media/audio1.wav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11" Type="http://schemas.openxmlformats.org/officeDocument/2006/relationships/image" Target="../media/image40.gif"/><Relationship Id="rId5" Type="http://schemas.openxmlformats.org/officeDocument/2006/relationships/image" Target="../media/image27.gif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39.gif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gif"/><Relationship Id="rId11" Type="http://schemas.openxmlformats.org/officeDocument/2006/relationships/image" Target="../media/image41.gif"/><Relationship Id="rId5" Type="http://schemas.openxmlformats.org/officeDocument/2006/relationships/image" Target="../media/image39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36.gif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67.png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17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gif"/><Relationship Id="rId11" Type="http://schemas.openxmlformats.org/officeDocument/2006/relationships/image" Target="../media/image43.gif"/><Relationship Id="rId5" Type="http://schemas.openxmlformats.org/officeDocument/2006/relationships/image" Target="../media/image39.gif"/><Relationship Id="rId15" Type="http://schemas.openxmlformats.org/officeDocument/2006/relationships/customXml" Target="../ink/ink1.xml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36.gif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68.png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gif"/><Relationship Id="rId11" Type="http://schemas.openxmlformats.org/officeDocument/2006/relationships/image" Target="../media/image30.png"/><Relationship Id="rId5" Type="http://schemas.openxmlformats.org/officeDocument/2006/relationships/image" Target="../media/image39.gif"/><Relationship Id="rId15" Type="http://schemas.openxmlformats.org/officeDocument/2006/relationships/image" Target="../media/image42.jpeg"/><Relationship Id="rId10" Type="http://schemas.openxmlformats.org/officeDocument/2006/relationships/image" Target="../media/image43.gif"/><Relationship Id="rId4" Type="http://schemas.openxmlformats.org/officeDocument/2006/relationships/audio" Target="../media/audio2.wav"/><Relationship Id="rId9" Type="http://schemas.openxmlformats.org/officeDocument/2006/relationships/image" Target="../media/image36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/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kumimoji="0" lang="en-US" sz="4400" b="1" i="0" u="none" strike="noStrike" kern="1200" cap="none" spc="0" normalizeH="0" baseline="0" noProof="0" dirty="0" smtClean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6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6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6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024006C-15CC-45FD-815A-6863DB2A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4 - KNTT\\TUẦN 25\\Toán- Tuần 2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2. Bai_53.KhaiNiemPhanSo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273</Words>
  <Application>Microsoft Office PowerPoint</Application>
  <PresentationFormat>Widescreen</PresentationFormat>
  <Paragraphs>111</Paragraphs>
  <Slides>21</Slides>
  <Notes>21</Notes>
  <HiddenSlides>0</HiddenSlides>
  <MMClips>6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.VnTime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iCiel Cadena</vt:lpstr>
      <vt:lpstr>SVN-Mutlu</vt:lpstr>
      <vt:lpstr>Times New Roman</vt:lpstr>
      <vt:lpstr>UTM Colossalis</vt:lpstr>
      <vt:lpstr>UTM Pierre</vt:lpstr>
      <vt:lpstr>思源黑体 CN Medium</vt:lpstr>
      <vt:lpstr>思源黑体 CN Normal</vt:lpstr>
      <vt:lpstr>Office 主题​​</vt:lpstr>
      <vt:lpstr>1_Office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Bai_53.KhaiNiemPhanSo</dc:title>
  <dc:creator>Thao Tran</dc:creator>
  <cp:lastModifiedBy>Administrator</cp:lastModifiedBy>
  <cp:revision>22</cp:revision>
  <dcterms:created xsi:type="dcterms:W3CDTF">2023-12-06T11:08:07Z</dcterms:created>
  <dcterms:modified xsi:type="dcterms:W3CDTF">2026-03-02T01:54:25Z</dcterms:modified>
</cp:coreProperties>
</file>