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8" r:id="rId4"/>
    <p:sldId id="260" r:id="rId5"/>
    <p:sldId id="282" r:id="rId6"/>
    <p:sldId id="298" r:id="rId7"/>
    <p:sldId id="262" r:id="rId8"/>
    <p:sldId id="263" r:id="rId9"/>
    <p:sldId id="264" r:id="rId10"/>
    <p:sldId id="270" r:id="rId11"/>
    <p:sldId id="278" r:id="rId12"/>
    <p:sldId id="279" r:id="rId13"/>
    <p:sldId id="273" r:id="rId14"/>
    <p:sldId id="277" r:id="rId15"/>
    <p:sldId id="299" r:id="rId16"/>
    <p:sldId id="275" r:id="rId17"/>
    <p:sldId id="283" r:id="rId18"/>
    <p:sldId id="300" r:id="rId19"/>
    <p:sldId id="28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4"/>
    <a:srgbClr val="FDB9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8E2E7-BE74-434E-B1BA-8FBDCCD47BA6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F0C-2B74-4022-B5FE-89FBA0CA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3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23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3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3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2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3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8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364BE8B-2763-8385-29FE-2BDD42AA5B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0.png"/><Relationship Id="rId19" Type="http://schemas.openxmlformats.org/officeDocument/2006/relationships/image" Target="../media/image46.png"/><Relationship Id="rId4" Type="http://schemas.openxmlformats.org/officeDocument/2006/relationships/image" Target="../media/image10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272081" y="2167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5420" y="574482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804" y="1730835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47" y="2761430"/>
            <a:ext cx="2274005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276</Words>
  <Application>Microsoft Office PowerPoint</Application>
  <PresentationFormat>Widescreen</PresentationFormat>
  <Paragraphs>78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2023-12-25T05:56:30Z</dcterms:created>
  <dcterms:modified xsi:type="dcterms:W3CDTF">2026-03-25T07:53:09Z</dcterms:modified>
</cp:coreProperties>
</file>