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19"/>
  </p:notesMasterIdLst>
  <p:sldIdLst>
    <p:sldId id="294" r:id="rId4"/>
    <p:sldId id="297" r:id="rId5"/>
    <p:sldId id="298" r:id="rId6"/>
    <p:sldId id="338" r:id="rId7"/>
    <p:sldId id="337" r:id="rId8"/>
    <p:sldId id="339" r:id="rId9"/>
    <p:sldId id="4411" r:id="rId10"/>
    <p:sldId id="341" r:id="rId11"/>
    <p:sldId id="342" r:id="rId12"/>
    <p:sldId id="304" r:id="rId13"/>
    <p:sldId id="358" r:id="rId14"/>
    <p:sldId id="359" r:id="rId15"/>
    <p:sldId id="360" r:id="rId16"/>
    <p:sldId id="307" r:id="rId17"/>
    <p:sldId id="44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EE4C-14C4-4D5D-9CBF-9D6EAE0CCDD8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4EE6-6A58-4877-9BEC-67FA45F7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0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4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7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1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8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6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6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1.gif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AFFEB-5F3A-E13C-2E6C-B78C30D8EB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124" y="1971675"/>
            <a:ext cx="7942577" cy="2142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3075441" y="42118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441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53A64-5F7E-BB87-3968-6D13C46A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49" y="1228724"/>
            <a:ext cx="7331989" cy="116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/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/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/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/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/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blipFill>
                <a:blip r:embed="rId9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/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blipFill>
                <a:blip r:embed="rId10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/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blipFill>
                <a:blip r:embed="rId1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/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blipFill>
                <a:blip r:embed="rId12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C6DF-4840-F0F2-BBD2-BEF7AF1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785937"/>
            <a:ext cx="7839075" cy="318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/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/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/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/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blipFill>
                <a:blip r:embed="rId7"/>
                <a:stretch>
                  <a:fillRect b="-163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15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93099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 còn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giặt. Rô-bốt quyết định sử dụng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chai nước giặt để giặt chăn, rồi dùng thêm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 để giặt quần áo. Hỏi khi ấy chai nước giặt còn lại mấy phần?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blipFill>
                <a:blip r:embed="rId3"/>
                <a:stretch>
                  <a:fillRect l="-1133" r="-11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AC8FC-4752-EF95-E902-C2232B4D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700212"/>
            <a:ext cx="3048000" cy="27131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/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u="sng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chai)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blipFill>
                <a:blip r:embed="rId5"/>
                <a:stretch>
                  <a:fillRect t="-2673" r="-2093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70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6520D-643B-F2FA-A2BC-21CFE9A3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252537"/>
            <a:ext cx="8668416" cy="370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/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blipFill>
                <a:blip r:embed="rId4"/>
                <a:stretch>
                  <a:fillRect l="-2188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/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blipFill>
                <a:blip r:embed="rId5"/>
                <a:stretch>
                  <a:fillRect l="-3020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/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/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13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1" grpId="0"/>
      <p:bldP spid="12" grpId="0" build="p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4C9BFF-796D-416A-28F7-8B48C02CF567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8ED3D2-9A01-B073-8CB7-9279B9C7F25C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BFCFC3-86F6-5E2C-0E21-892CA21C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23289EE-A4B0-8ABC-BA4E-965C7E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1" name="Picture 10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CC7F8A58-E90E-12FD-3FAA-078FF14E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2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177</Words>
  <Application>Microsoft Office PowerPoint</Application>
  <PresentationFormat>Widescreen</PresentationFormat>
  <Paragraphs>55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等线</vt:lpstr>
      <vt:lpstr>等线 Light</vt:lpstr>
      <vt:lpstr>DFPOP1-W9</vt:lpstr>
      <vt:lpstr>iCiel Crocante</vt:lpstr>
      <vt:lpstr>黑体</vt:lpstr>
      <vt:lpstr>Times New Roman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2023-12-27T08:14:56Z</dcterms:created>
  <dcterms:modified xsi:type="dcterms:W3CDTF">2026-04-02T02:13:53Z</dcterms:modified>
</cp:coreProperties>
</file>