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76" r:id="rId3"/>
    <p:sldId id="277" r:id="rId4"/>
    <p:sldId id="286" r:id="rId5"/>
    <p:sldId id="279" r:id="rId6"/>
    <p:sldId id="290" r:id="rId7"/>
    <p:sldId id="291" r:id="rId8"/>
    <p:sldId id="300" r:id="rId9"/>
    <p:sldId id="301" r:id="rId10"/>
    <p:sldId id="30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36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F45F7-9FCB-45A4-8D5F-3F122E7BFC83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AB72B-AF1F-4072-BFCC-CF95E64B0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1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AB72B-AF1F-4072-BFCC-CF95E64B0C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11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64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9BAA6-30B6-4FF4-B55C-79D62B66F1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6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75E6-CF7A-40B5-8E57-520E09672CF2}" type="datetimeFigureOut">
              <a:rPr lang="en-US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782E-2E59-4265-8AE0-0174D138A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4E8D-09E6-4AC2-A6A5-25484E68661A}" type="datetimeFigureOut">
              <a:rPr lang="en-US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2B6C-C5A0-480F-8374-8F74BECB6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297D-35B9-4E3D-B231-0B7D62D23925}" type="datetimeFigureOut">
              <a:rPr lang="en-US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6BF2-6C05-4C34-8B63-F86BDDFCF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D1C4-E356-47D1-8F80-18AAEFB546E0}" type="datetimeFigureOut">
              <a:rPr lang="en-US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072D-595E-43E5-99B0-77AE62F38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p11"/>
          <p:cNvSpPr txBox="1">
            <a:spLocks noGrp="1"/>
          </p:cNvSpPr>
          <p:nvPr>
            <p:ph type="title" hasCustomPrompt="1"/>
          </p:nvPr>
        </p:nvSpPr>
        <p:spPr>
          <a:xfrm>
            <a:off x="1284024" y="2077762"/>
            <a:ext cx="6576149" cy="2014731"/>
          </a:xfrm>
          <a:prstGeom prst="rect">
            <a:avLst/>
          </a:prstGeom>
        </p:spPr>
        <p:txBody>
          <a:bodyPr spcFirstLastPara="1" wrap="square" lIns="86020" tIns="86020" rIns="86020" bIns="8602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3669" name="Google Shape;3669;p11"/>
          <p:cNvSpPr txBox="1">
            <a:spLocks noGrp="1"/>
          </p:cNvSpPr>
          <p:nvPr>
            <p:ph type="subTitle" idx="1"/>
          </p:nvPr>
        </p:nvSpPr>
        <p:spPr>
          <a:xfrm>
            <a:off x="1284024" y="4092429"/>
            <a:ext cx="6576149" cy="951053"/>
          </a:xfrm>
          <a:prstGeom prst="rect">
            <a:avLst/>
          </a:prstGeom>
        </p:spPr>
        <p:txBody>
          <a:bodyPr spcFirstLastPara="1" wrap="square" lIns="86020" tIns="86020" rIns="86020" bIns="8602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9pPr>
          </a:lstStyle>
          <a:p>
            <a:endParaRPr/>
          </a:p>
        </p:txBody>
      </p:sp>
      <p:sp>
        <p:nvSpPr>
          <p:cNvPr id="3670" name="Google Shape;3670;p11"/>
          <p:cNvSpPr/>
          <p:nvPr/>
        </p:nvSpPr>
        <p:spPr>
          <a:xfrm>
            <a:off x="7814744" y="5583755"/>
            <a:ext cx="1301198" cy="700623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68669" tIns="68669" rIns="68669" bIns="686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671" name="Google Shape;3671;p11"/>
          <p:cNvSpPr/>
          <p:nvPr/>
        </p:nvSpPr>
        <p:spPr>
          <a:xfrm>
            <a:off x="5817303" y="3762273"/>
            <a:ext cx="1934640" cy="885459"/>
          </a:xfrm>
          <a:custGeom>
            <a:avLst/>
            <a:gdLst/>
            <a:ahLst/>
            <a:cxnLst/>
            <a:rect l="l" t="t" r="r" b="b"/>
            <a:pathLst>
              <a:path w="29249" h="12738" extrusionOk="0">
                <a:moveTo>
                  <a:pt x="10913" y="0"/>
                </a:moveTo>
                <a:cubicBezTo>
                  <a:pt x="10819" y="0"/>
                  <a:pt x="10723" y="3"/>
                  <a:pt x="10626" y="7"/>
                </a:cubicBezTo>
                <a:cubicBezTo>
                  <a:pt x="9890" y="7"/>
                  <a:pt x="9153" y="217"/>
                  <a:pt x="8417" y="638"/>
                </a:cubicBezTo>
                <a:cubicBezTo>
                  <a:pt x="7680" y="901"/>
                  <a:pt x="7102" y="1322"/>
                  <a:pt x="6576" y="1953"/>
                </a:cubicBezTo>
                <a:cubicBezTo>
                  <a:pt x="5997" y="2532"/>
                  <a:pt x="5576" y="3269"/>
                  <a:pt x="5366" y="4058"/>
                </a:cubicBezTo>
                <a:cubicBezTo>
                  <a:pt x="5050" y="4847"/>
                  <a:pt x="4945" y="5636"/>
                  <a:pt x="4945" y="6477"/>
                </a:cubicBezTo>
                <a:cubicBezTo>
                  <a:pt x="4998" y="7003"/>
                  <a:pt x="5103" y="7530"/>
                  <a:pt x="5208" y="8056"/>
                </a:cubicBezTo>
                <a:lnTo>
                  <a:pt x="5208" y="8108"/>
                </a:lnTo>
                <a:cubicBezTo>
                  <a:pt x="4261" y="8161"/>
                  <a:pt x="3262" y="8529"/>
                  <a:pt x="2473" y="9055"/>
                </a:cubicBezTo>
                <a:cubicBezTo>
                  <a:pt x="1631" y="9634"/>
                  <a:pt x="1000" y="10370"/>
                  <a:pt x="526" y="11264"/>
                </a:cubicBezTo>
                <a:cubicBezTo>
                  <a:pt x="263" y="11738"/>
                  <a:pt x="105" y="12211"/>
                  <a:pt x="0" y="12737"/>
                </a:cubicBezTo>
                <a:lnTo>
                  <a:pt x="29248" y="12737"/>
                </a:lnTo>
                <a:lnTo>
                  <a:pt x="29248" y="12580"/>
                </a:lnTo>
                <a:cubicBezTo>
                  <a:pt x="29038" y="12317"/>
                  <a:pt x="28880" y="12106"/>
                  <a:pt x="28670" y="11948"/>
                </a:cubicBezTo>
                <a:cubicBezTo>
                  <a:pt x="28302" y="11580"/>
                  <a:pt x="27828" y="11264"/>
                  <a:pt x="27407" y="11001"/>
                </a:cubicBezTo>
                <a:cubicBezTo>
                  <a:pt x="26492" y="10520"/>
                  <a:pt x="25620" y="10258"/>
                  <a:pt x="24631" y="10258"/>
                </a:cubicBezTo>
                <a:cubicBezTo>
                  <a:pt x="24540" y="10258"/>
                  <a:pt x="24449" y="10261"/>
                  <a:pt x="24356" y="10265"/>
                </a:cubicBezTo>
                <a:cubicBezTo>
                  <a:pt x="23567" y="10265"/>
                  <a:pt x="22831" y="10475"/>
                  <a:pt x="22147" y="10896"/>
                </a:cubicBezTo>
                <a:cubicBezTo>
                  <a:pt x="22042" y="10949"/>
                  <a:pt x="21884" y="10949"/>
                  <a:pt x="21831" y="11001"/>
                </a:cubicBezTo>
                <a:cubicBezTo>
                  <a:pt x="21515" y="10212"/>
                  <a:pt x="21042" y="9581"/>
                  <a:pt x="20463" y="8950"/>
                </a:cubicBezTo>
                <a:cubicBezTo>
                  <a:pt x="20043" y="8634"/>
                  <a:pt x="19569" y="8319"/>
                  <a:pt x="19201" y="8056"/>
                </a:cubicBezTo>
                <a:cubicBezTo>
                  <a:pt x="18412" y="7582"/>
                  <a:pt x="17623" y="7372"/>
                  <a:pt x="16781" y="7319"/>
                </a:cubicBezTo>
                <a:cubicBezTo>
                  <a:pt x="16834" y="6846"/>
                  <a:pt x="16886" y="6425"/>
                  <a:pt x="16834" y="5951"/>
                </a:cubicBezTo>
                <a:cubicBezTo>
                  <a:pt x="16781" y="5425"/>
                  <a:pt x="16623" y="4899"/>
                  <a:pt x="16571" y="4373"/>
                </a:cubicBezTo>
                <a:cubicBezTo>
                  <a:pt x="16255" y="3321"/>
                  <a:pt x="15729" y="2479"/>
                  <a:pt x="14992" y="1690"/>
                </a:cubicBezTo>
                <a:cubicBezTo>
                  <a:pt x="14572" y="1322"/>
                  <a:pt x="14151" y="1007"/>
                  <a:pt x="13730" y="743"/>
                </a:cubicBezTo>
                <a:cubicBezTo>
                  <a:pt x="12814" y="262"/>
                  <a:pt x="11943" y="0"/>
                  <a:pt x="109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68669" tIns="68669" rIns="68669" bIns="686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672" name="Google Shape;3672;p11"/>
          <p:cNvSpPr/>
          <p:nvPr/>
        </p:nvSpPr>
        <p:spPr>
          <a:xfrm>
            <a:off x="6829487" y="2108325"/>
            <a:ext cx="323416" cy="174128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68669" tIns="68669" rIns="68669" bIns="686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673" name="Google Shape;3673;p11"/>
          <p:cNvSpPr/>
          <p:nvPr/>
        </p:nvSpPr>
        <p:spPr>
          <a:xfrm>
            <a:off x="1338080" y="2061670"/>
            <a:ext cx="725877" cy="365251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68669" tIns="68669" rIns="68669" bIns="686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grpSp>
        <p:nvGrpSpPr>
          <p:cNvPr id="3674" name="Google Shape;3674;p11"/>
          <p:cNvGrpSpPr/>
          <p:nvPr/>
        </p:nvGrpSpPr>
        <p:grpSpPr>
          <a:xfrm>
            <a:off x="7674116" y="5609131"/>
            <a:ext cx="291038" cy="303212"/>
            <a:chOff x="4864725" y="4564050"/>
            <a:chExt cx="337300" cy="334375"/>
          </a:xfrm>
        </p:grpSpPr>
        <p:sp>
          <p:nvSpPr>
            <p:cNvPr id="3675" name="Google Shape;3675;p11"/>
            <p:cNvSpPr/>
            <p:nvPr/>
          </p:nvSpPr>
          <p:spPr>
            <a:xfrm>
              <a:off x="4864725" y="4564050"/>
              <a:ext cx="337300" cy="333600"/>
            </a:xfrm>
            <a:custGeom>
              <a:avLst/>
              <a:gdLst/>
              <a:ahLst/>
              <a:cxnLst/>
              <a:rect l="l" t="t" r="r" b="b"/>
              <a:pathLst>
                <a:path w="13492" h="13344" extrusionOk="0">
                  <a:moveTo>
                    <a:pt x="5708" y="1"/>
                  </a:moveTo>
                  <a:cubicBezTo>
                    <a:pt x="5266" y="1"/>
                    <a:pt x="4832" y="312"/>
                    <a:pt x="4735" y="861"/>
                  </a:cubicBezTo>
                  <a:lnTo>
                    <a:pt x="4261" y="4385"/>
                  </a:lnTo>
                  <a:lnTo>
                    <a:pt x="894" y="5490"/>
                  </a:lnTo>
                  <a:cubicBezTo>
                    <a:pt x="53" y="5753"/>
                    <a:pt x="0" y="6910"/>
                    <a:pt x="789" y="7279"/>
                  </a:cubicBezTo>
                  <a:lnTo>
                    <a:pt x="3998" y="8857"/>
                  </a:lnTo>
                  <a:lnTo>
                    <a:pt x="4051" y="12381"/>
                  </a:lnTo>
                  <a:cubicBezTo>
                    <a:pt x="4051" y="12981"/>
                    <a:pt x="4523" y="13344"/>
                    <a:pt x="5009" y="13344"/>
                  </a:cubicBezTo>
                  <a:cubicBezTo>
                    <a:pt x="5248" y="13344"/>
                    <a:pt x="5491" y="13256"/>
                    <a:pt x="5681" y="13065"/>
                  </a:cubicBezTo>
                  <a:lnTo>
                    <a:pt x="8154" y="10487"/>
                  </a:lnTo>
                  <a:lnTo>
                    <a:pt x="11573" y="11540"/>
                  </a:lnTo>
                  <a:cubicBezTo>
                    <a:pt x="11670" y="11572"/>
                    <a:pt x="11764" y="11587"/>
                    <a:pt x="11856" y="11587"/>
                  </a:cubicBezTo>
                  <a:cubicBezTo>
                    <a:pt x="12514" y="11587"/>
                    <a:pt x="13001" y="10818"/>
                    <a:pt x="12678" y="10172"/>
                  </a:cubicBezTo>
                  <a:lnTo>
                    <a:pt x="10942" y="7016"/>
                  </a:lnTo>
                  <a:lnTo>
                    <a:pt x="12994" y="4122"/>
                  </a:lnTo>
                  <a:cubicBezTo>
                    <a:pt x="13491" y="3426"/>
                    <a:pt x="13001" y="2588"/>
                    <a:pt x="12234" y="2588"/>
                  </a:cubicBezTo>
                  <a:cubicBezTo>
                    <a:pt x="12190" y="2588"/>
                    <a:pt x="12145" y="2591"/>
                    <a:pt x="12099" y="2597"/>
                  </a:cubicBezTo>
                  <a:lnTo>
                    <a:pt x="8575" y="3281"/>
                  </a:lnTo>
                  <a:lnTo>
                    <a:pt x="6471" y="387"/>
                  </a:lnTo>
                  <a:cubicBezTo>
                    <a:pt x="6268" y="123"/>
                    <a:pt x="5986" y="1"/>
                    <a:pt x="5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5079075" y="4628800"/>
              <a:ext cx="114450" cy="33050"/>
            </a:xfrm>
            <a:custGeom>
              <a:avLst/>
              <a:gdLst/>
              <a:ahLst/>
              <a:cxnLst/>
              <a:rect l="l" t="t" r="r" b="b"/>
              <a:pathLst>
                <a:path w="4578" h="1322" extrusionOk="0">
                  <a:moveTo>
                    <a:pt x="3633" y="0"/>
                  </a:moveTo>
                  <a:cubicBezTo>
                    <a:pt x="3598" y="0"/>
                    <a:pt x="3561" y="2"/>
                    <a:pt x="3525" y="7"/>
                  </a:cubicBezTo>
                  <a:lnTo>
                    <a:pt x="1" y="691"/>
                  </a:lnTo>
                  <a:lnTo>
                    <a:pt x="527" y="1322"/>
                  </a:lnTo>
                  <a:lnTo>
                    <a:pt x="4577" y="585"/>
                  </a:lnTo>
                  <a:cubicBezTo>
                    <a:pt x="4385" y="249"/>
                    <a:pt x="4017" y="0"/>
                    <a:pt x="3633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4867350" y="4564050"/>
              <a:ext cx="163100" cy="334375"/>
            </a:xfrm>
            <a:custGeom>
              <a:avLst/>
              <a:gdLst/>
              <a:ahLst/>
              <a:cxnLst/>
              <a:rect l="l" t="t" r="r" b="b"/>
              <a:pathLst>
                <a:path w="6524" h="13375" extrusionOk="0">
                  <a:moveTo>
                    <a:pt x="5606" y="1"/>
                  </a:moveTo>
                  <a:cubicBezTo>
                    <a:pt x="5168" y="1"/>
                    <a:pt x="4747" y="312"/>
                    <a:pt x="4682" y="861"/>
                  </a:cubicBezTo>
                  <a:lnTo>
                    <a:pt x="4209" y="4385"/>
                  </a:lnTo>
                  <a:lnTo>
                    <a:pt x="842" y="5490"/>
                  </a:lnTo>
                  <a:cubicBezTo>
                    <a:pt x="53" y="5753"/>
                    <a:pt x="0" y="6910"/>
                    <a:pt x="737" y="7279"/>
                  </a:cubicBezTo>
                  <a:lnTo>
                    <a:pt x="3946" y="8857"/>
                  </a:lnTo>
                  <a:lnTo>
                    <a:pt x="3998" y="12381"/>
                  </a:lnTo>
                  <a:cubicBezTo>
                    <a:pt x="3998" y="12959"/>
                    <a:pt x="4484" y="13375"/>
                    <a:pt x="4998" y="13375"/>
                  </a:cubicBezTo>
                  <a:cubicBezTo>
                    <a:pt x="5139" y="13375"/>
                    <a:pt x="5283" y="13344"/>
                    <a:pt x="5419" y="13276"/>
                  </a:cubicBezTo>
                  <a:cubicBezTo>
                    <a:pt x="5313" y="13118"/>
                    <a:pt x="5313" y="13012"/>
                    <a:pt x="5313" y="12855"/>
                  </a:cubicBezTo>
                  <a:lnTo>
                    <a:pt x="5261" y="9330"/>
                  </a:lnTo>
                  <a:lnTo>
                    <a:pt x="2052" y="7752"/>
                  </a:lnTo>
                  <a:cubicBezTo>
                    <a:pt x="1263" y="7331"/>
                    <a:pt x="1315" y="6226"/>
                    <a:pt x="2157" y="5963"/>
                  </a:cubicBezTo>
                  <a:lnTo>
                    <a:pt x="5524" y="4859"/>
                  </a:lnTo>
                  <a:lnTo>
                    <a:pt x="5997" y="1282"/>
                  </a:lnTo>
                  <a:cubicBezTo>
                    <a:pt x="6050" y="966"/>
                    <a:pt x="6260" y="703"/>
                    <a:pt x="6523" y="598"/>
                  </a:cubicBezTo>
                  <a:lnTo>
                    <a:pt x="6366" y="387"/>
                  </a:lnTo>
                  <a:cubicBezTo>
                    <a:pt x="6163" y="123"/>
                    <a:pt x="5881" y="1"/>
                    <a:pt x="5606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3678" name="Google Shape;3678;p11"/>
          <p:cNvGrpSpPr/>
          <p:nvPr/>
        </p:nvGrpSpPr>
        <p:grpSpPr>
          <a:xfrm>
            <a:off x="1868480" y="5729030"/>
            <a:ext cx="195484" cy="197547"/>
            <a:chOff x="3689675" y="865975"/>
            <a:chExt cx="288675" cy="277550"/>
          </a:xfrm>
        </p:grpSpPr>
        <p:sp>
          <p:nvSpPr>
            <p:cNvPr id="3679" name="Google Shape;3679;p11"/>
            <p:cNvSpPr/>
            <p:nvPr/>
          </p:nvSpPr>
          <p:spPr>
            <a:xfrm>
              <a:off x="3691350" y="865975"/>
              <a:ext cx="287000" cy="277550"/>
            </a:xfrm>
            <a:custGeom>
              <a:avLst/>
              <a:gdLst/>
              <a:ahLst/>
              <a:cxnLst/>
              <a:rect l="l" t="t" r="r" b="b"/>
              <a:pathLst>
                <a:path w="11480" h="11102" extrusionOk="0">
                  <a:moveTo>
                    <a:pt x="6491" y="0"/>
                  </a:moveTo>
                  <a:cubicBezTo>
                    <a:pt x="6242" y="0"/>
                    <a:pt x="5984" y="106"/>
                    <a:pt x="5798" y="333"/>
                  </a:cubicBezTo>
                  <a:lnTo>
                    <a:pt x="4115" y="2805"/>
                  </a:lnTo>
                  <a:lnTo>
                    <a:pt x="1169" y="2332"/>
                  </a:lnTo>
                  <a:cubicBezTo>
                    <a:pt x="1109" y="2318"/>
                    <a:pt x="1050" y="2311"/>
                    <a:pt x="992" y="2311"/>
                  </a:cubicBezTo>
                  <a:cubicBezTo>
                    <a:pt x="400" y="2311"/>
                    <a:pt x="1" y="3014"/>
                    <a:pt x="432" y="3542"/>
                  </a:cubicBezTo>
                  <a:lnTo>
                    <a:pt x="2274" y="5909"/>
                  </a:lnTo>
                  <a:lnTo>
                    <a:pt x="958" y="8644"/>
                  </a:lnTo>
                  <a:cubicBezTo>
                    <a:pt x="688" y="9186"/>
                    <a:pt x="1113" y="9804"/>
                    <a:pt x="1671" y="9804"/>
                  </a:cubicBezTo>
                  <a:cubicBezTo>
                    <a:pt x="1764" y="9804"/>
                    <a:pt x="1860" y="9787"/>
                    <a:pt x="1958" y="9749"/>
                  </a:cubicBezTo>
                  <a:lnTo>
                    <a:pt x="4746" y="8750"/>
                  </a:lnTo>
                  <a:lnTo>
                    <a:pt x="6850" y="10854"/>
                  </a:lnTo>
                  <a:cubicBezTo>
                    <a:pt x="7021" y="11025"/>
                    <a:pt x="7231" y="11101"/>
                    <a:pt x="7437" y="11101"/>
                  </a:cubicBezTo>
                  <a:cubicBezTo>
                    <a:pt x="7863" y="11101"/>
                    <a:pt x="8271" y="10772"/>
                    <a:pt x="8271" y="10275"/>
                  </a:cubicBezTo>
                  <a:lnTo>
                    <a:pt x="8165" y="7329"/>
                  </a:lnTo>
                  <a:lnTo>
                    <a:pt x="10796" y="5962"/>
                  </a:lnTo>
                  <a:cubicBezTo>
                    <a:pt x="11479" y="5593"/>
                    <a:pt x="11322" y="4699"/>
                    <a:pt x="10690" y="4489"/>
                  </a:cubicBezTo>
                  <a:lnTo>
                    <a:pt x="7797" y="3647"/>
                  </a:lnTo>
                  <a:lnTo>
                    <a:pt x="7271" y="701"/>
                  </a:lnTo>
                  <a:cubicBezTo>
                    <a:pt x="7239" y="254"/>
                    <a:pt x="6877" y="0"/>
                    <a:pt x="6491" y="0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84950" y="957150"/>
              <a:ext cx="86825" cy="40775"/>
            </a:xfrm>
            <a:custGeom>
              <a:avLst/>
              <a:gdLst/>
              <a:ahLst/>
              <a:cxnLst/>
              <a:rect l="l" t="t" r="r" b="b"/>
              <a:pathLst>
                <a:path w="3473" h="1631" extrusionOk="0">
                  <a:moveTo>
                    <a:pt x="0" y="0"/>
                  </a:moveTo>
                  <a:lnTo>
                    <a:pt x="158" y="631"/>
                  </a:lnTo>
                  <a:lnTo>
                    <a:pt x="3472" y="1631"/>
                  </a:lnTo>
                  <a:cubicBezTo>
                    <a:pt x="3472" y="1315"/>
                    <a:pt x="3262" y="894"/>
                    <a:pt x="2894" y="8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3689675" y="867575"/>
              <a:ext cx="183475" cy="246075"/>
            </a:xfrm>
            <a:custGeom>
              <a:avLst/>
              <a:gdLst/>
              <a:ahLst/>
              <a:cxnLst/>
              <a:rect l="l" t="t" r="r" b="b"/>
              <a:pathLst>
                <a:path w="7339" h="9843" extrusionOk="0">
                  <a:moveTo>
                    <a:pt x="6452" y="0"/>
                  </a:moveTo>
                  <a:cubicBezTo>
                    <a:pt x="6207" y="0"/>
                    <a:pt x="5962" y="118"/>
                    <a:pt x="5813" y="374"/>
                  </a:cubicBezTo>
                  <a:lnTo>
                    <a:pt x="4129" y="2794"/>
                  </a:lnTo>
                  <a:lnTo>
                    <a:pt x="1131" y="2320"/>
                  </a:lnTo>
                  <a:cubicBezTo>
                    <a:pt x="1091" y="2314"/>
                    <a:pt x="1052" y="2311"/>
                    <a:pt x="1014" y="2311"/>
                  </a:cubicBezTo>
                  <a:cubicBezTo>
                    <a:pt x="395" y="2311"/>
                    <a:pt x="1" y="3087"/>
                    <a:pt x="447" y="3583"/>
                  </a:cubicBezTo>
                  <a:lnTo>
                    <a:pt x="2288" y="5950"/>
                  </a:lnTo>
                  <a:lnTo>
                    <a:pt x="973" y="8633"/>
                  </a:lnTo>
                  <a:cubicBezTo>
                    <a:pt x="710" y="9212"/>
                    <a:pt x="1078" y="9843"/>
                    <a:pt x="1657" y="9843"/>
                  </a:cubicBezTo>
                  <a:cubicBezTo>
                    <a:pt x="1762" y="9685"/>
                    <a:pt x="1762" y="9633"/>
                    <a:pt x="1815" y="9475"/>
                  </a:cubicBezTo>
                  <a:lnTo>
                    <a:pt x="3130" y="6792"/>
                  </a:lnTo>
                  <a:lnTo>
                    <a:pt x="1288" y="4425"/>
                  </a:lnTo>
                  <a:cubicBezTo>
                    <a:pt x="844" y="3881"/>
                    <a:pt x="1281" y="3153"/>
                    <a:pt x="1858" y="3153"/>
                  </a:cubicBezTo>
                  <a:cubicBezTo>
                    <a:pt x="1896" y="3153"/>
                    <a:pt x="1934" y="3156"/>
                    <a:pt x="1972" y="3162"/>
                  </a:cubicBezTo>
                  <a:lnTo>
                    <a:pt x="4971" y="3636"/>
                  </a:lnTo>
                  <a:lnTo>
                    <a:pt x="6654" y="1216"/>
                  </a:lnTo>
                  <a:cubicBezTo>
                    <a:pt x="6865" y="953"/>
                    <a:pt x="7075" y="900"/>
                    <a:pt x="7338" y="900"/>
                  </a:cubicBezTo>
                  <a:lnTo>
                    <a:pt x="7233" y="690"/>
                  </a:lnTo>
                  <a:cubicBezTo>
                    <a:pt x="7170" y="252"/>
                    <a:pt x="6811" y="0"/>
                    <a:pt x="6452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3682" name="Google Shape;3682;p11"/>
          <p:cNvGrpSpPr/>
          <p:nvPr/>
        </p:nvGrpSpPr>
        <p:grpSpPr>
          <a:xfrm>
            <a:off x="2230988" y="942395"/>
            <a:ext cx="252512" cy="250935"/>
            <a:chOff x="5348675" y="2068175"/>
            <a:chExt cx="292650" cy="276725"/>
          </a:xfrm>
        </p:grpSpPr>
        <p:sp>
          <p:nvSpPr>
            <p:cNvPr id="3683" name="Google Shape;3683;p11"/>
            <p:cNvSpPr/>
            <p:nvPr/>
          </p:nvSpPr>
          <p:spPr>
            <a:xfrm>
              <a:off x="5353950" y="2069650"/>
              <a:ext cx="287375" cy="273500"/>
            </a:xfrm>
            <a:custGeom>
              <a:avLst/>
              <a:gdLst/>
              <a:ahLst/>
              <a:cxnLst/>
              <a:rect l="l" t="t" r="r" b="b"/>
              <a:pathLst>
                <a:path w="11495" h="10940" extrusionOk="0">
                  <a:moveTo>
                    <a:pt x="3407" y="1"/>
                  </a:moveTo>
                  <a:cubicBezTo>
                    <a:pt x="2961" y="1"/>
                    <a:pt x="2567" y="368"/>
                    <a:pt x="2683" y="793"/>
                  </a:cubicBezTo>
                  <a:lnTo>
                    <a:pt x="3104" y="3739"/>
                  </a:lnTo>
                  <a:lnTo>
                    <a:pt x="579" y="5369"/>
                  </a:lnTo>
                  <a:cubicBezTo>
                    <a:pt x="0" y="5790"/>
                    <a:pt x="158" y="6685"/>
                    <a:pt x="842" y="6842"/>
                  </a:cubicBezTo>
                  <a:lnTo>
                    <a:pt x="3840" y="7421"/>
                  </a:lnTo>
                  <a:lnTo>
                    <a:pt x="4629" y="10314"/>
                  </a:lnTo>
                  <a:cubicBezTo>
                    <a:pt x="4688" y="10725"/>
                    <a:pt x="5025" y="10939"/>
                    <a:pt x="5366" y="10939"/>
                  </a:cubicBezTo>
                  <a:cubicBezTo>
                    <a:pt x="5636" y="10939"/>
                    <a:pt x="5910" y="10804"/>
                    <a:pt x="6050" y="10525"/>
                  </a:cubicBezTo>
                  <a:lnTo>
                    <a:pt x="7523" y="7894"/>
                  </a:lnTo>
                  <a:lnTo>
                    <a:pt x="10469" y="8000"/>
                  </a:lnTo>
                  <a:cubicBezTo>
                    <a:pt x="10503" y="8005"/>
                    <a:pt x="10537" y="8008"/>
                    <a:pt x="10570" y="8008"/>
                  </a:cubicBezTo>
                  <a:cubicBezTo>
                    <a:pt x="11143" y="8008"/>
                    <a:pt x="11495" y="7182"/>
                    <a:pt x="11047" y="6685"/>
                  </a:cubicBezTo>
                  <a:lnTo>
                    <a:pt x="8996" y="4528"/>
                  </a:lnTo>
                  <a:lnTo>
                    <a:pt x="10048" y="1740"/>
                  </a:lnTo>
                  <a:cubicBezTo>
                    <a:pt x="10220" y="1181"/>
                    <a:pt x="9829" y="657"/>
                    <a:pt x="9307" y="657"/>
                  </a:cubicBezTo>
                  <a:cubicBezTo>
                    <a:pt x="9191" y="657"/>
                    <a:pt x="9068" y="683"/>
                    <a:pt x="8943" y="740"/>
                  </a:cubicBezTo>
                  <a:lnTo>
                    <a:pt x="6260" y="2003"/>
                  </a:lnTo>
                  <a:lnTo>
                    <a:pt x="3893" y="162"/>
                  </a:lnTo>
                  <a:cubicBezTo>
                    <a:pt x="3739" y="49"/>
                    <a:pt x="3569" y="1"/>
                    <a:pt x="3407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5507800" y="2086575"/>
              <a:ext cx="93400" cy="43675"/>
            </a:xfrm>
            <a:custGeom>
              <a:avLst/>
              <a:gdLst/>
              <a:ahLst/>
              <a:cxnLst/>
              <a:rect l="l" t="t" r="r" b="b"/>
              <a:pathLst>
                <a:path w="3736" h="1747" extrusionOk="0">
                  <a:moveTo>
                    <a:pt x="3047" y="0"/>
                  </a:moveTo>
                  <a:cubicBezTo>
                    <a:pt x="2943" y="0"/>
                    <a:pt x="2838" y="20"/>
                    <a:pt x="2736" y="63"/>
                  </a:cubicBezTo>
                  <a:lnTo>
                    <a:pt x="1" y="1326"/>
                  </a:lnTo>
                  <a:lnTo>
                    <a:pt x="632" y="1747"/>
                  </a:lnTo>
                  <a:lnTo>
                    <a:pt x="3736" y="326"/>
                  </a:lnTo>
                  <a:cubicBezTo>
                    <a:pt x="3583" y="136"/>
                    <a:pt x="3320" y="0"/>
                    <a:pt x="3047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5348675" y="2068175"/>
              <a:ext cx="148650" cy="276725"/>
            </a:xfrm>
            <a:custGeom>
              <a:avLst/>
              <a:gdLst/>
              <a:ahLst/>
              <a:cxnLst/>
              <a:rect l="l" t="t" r="r" b="b"/>
              <a:pathLst>
                <a:path w="5946" h="11069" extrusionOk="0">
                  <a:moveTo>
                    <a:pt x="3520" y="1"/>
                  </a:moveTo>
                  <a:cubicBezTo>
                    <a:pt x="3056" y="1"/>
                    <a:pt x="2660" y="369"/>
                    <a:pt x="2736" y="904"/>
                  </a:cubicBezTo>
                  <a:lnTo>
                    <a:pt x="3104" y="3850"/>
                  </a:lnTo>
                  <a:lnTo>
                    <a:pt x="632" y="5534"/>
                  </a:lnTo>
                  <a:cubicBezTo>
                    <a:pt x="1" y="5902"/>
                    <a:pt x="211" y="6849"/>
                    <a:pt x="895" y="6954"/>
                  </a:cubicBezTo>
                  <a:lnTo>
                    <a:pt x="3841" y="7533"/>
                  </a:lnTo>
                  <a:lnTo>
                    <a:pt x="4630" y="10478"/>
                  </a:lnTo>
                  <a:cubicBezTo>
                    <a:pt x="4765" y="10849"/>
                    <a:pt x="5093" y="11068"/>
                    <a:pt x="5422" y="11068"/>
                  </a:cubicBezTo>
                  <a:cubicBezTo>
                    <a:pt x="5608" y="11068"/>
                    <a:pt x="5793" y="10998"/>
                    <a:pt x="5945" y="10847"/>
                  </a:cubicBezTo>
                  <a:cubicBezTo>
                    <a:pt x="5945" y="10794"/>
                    <a:pt x="5945" y="10741"/>
                    <a:pt x="5893" y="10584"/>
                  </a:cubicBezTo>
                  <a:lnTo>
                    <a:pt x="5103" y="7690"/>
                  </a:lnTo>
                  <a:lnTo>
                    <a:pt x="2105" y="7112"/>
                  </a:lnTo>
                  <a:cubicBezTo>
                    <a:pt x="1421" y="6954"/>
                    <a:pt x="1263" y="6060"/>
                    <a:pt x="1842" y="5639"/>
                  </a:cubicBezTo>
                  <a:lnTo>
                    <a:pt x="4367" y="4008"/>
                  </a:lnTo>
                  <a:lnTo>
                    <a:pt x="3946" y="1062"/>
                  </a:lnTo>
                  <a:cubicBezTo>
                    <a:pt x="3894" y="799"/>
                    <a:pt x="4051" y="536"/>
                    <a:pt x="4209" y="326"/>
                  </a:cubicBezTo>
                  <a:lnTo>
                    <a:pt x="4051" y="168"/>
                  </a:lnTo>
                  <a:cubicBezTo>
                    <a:pt x="3879" y="53"/>
                    <a:pt x="3694" y="1"/>
                    <a:pt x="3520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3686" name="Google Shape;3686;p11"/>
          <p:cNvGrpSpPr/>
          <p:nvPr/>
        </p:nvGrpSpPr>
        <p:grpSpPr>
          <a:xfrm>
            <a:off x="892211" y="2235821"/>
            <a:ext cx="195481" cy="176193"/>
            <a:chOff x="1916200" y="1417475"/>
            <a:chExt cx="229350" cy="228000"/>
          </a:xfrm>
        </p:grpSpPr>
        <p:sp>
          <p:nvSpPr>
            <p:cNvPr id="3687" name="Google Shape;3687;p11"/>
            <p:cNvSpPr/>
            <p:nvPr/>
          </p:nvSpPr>
          <p:spPr>
            <a:xfrm>
              <a:off x="1918850" y="1417475"/>
              <a:ext cx="226700" cy="227800"/>
            </a:xfrm>
            <a:custGeom>
              <a:avLst/>
              <a:gdLst/>
              <a:ahLst/>
              <a:cxnLst/>
              <a:rect l="l" t="t" r="r" b="b"/>
              <a:pathLst>
                <a:path w="9068" h="9112" extrusionOk="0">
                  <a:moveTo>
                    <a:pt x="3793" y="1"/>
                  </a:moveTo>
                  <a:cubicBezTo>
                    <a:pt x="3485" y="1"/>
                    <a:pt x="3189" y="218"/>
                    <a:pt x="3156" y="577"/>
                  </a:cubicBezTo>
                  <a:lnTo>
                    <a:pt x="2893" y="2997"/>
                  </a:lnTo>
                  <a:lnTo>
                    <a:pt x="579" y="3786"/>
                  </a:lnTo>
                  <a:cubicBezTo>
                    <a:pt x="53" y="3944"/>
                    <a:pt x="0" y="4733"/>
                    <a:pt x="526" y="4996"/>
                  </a:cubicBezTo>
                  <a:lnTo>
                    <a:pt x="2683" y="6048"/>
                  </a:lnTo>
                  <a:lnTo>
                    <a:pt x="2683" y="8468"/>
                  </a:lnTo>
                  <a:cubicBezTo>
                    <a:pt x="2683" y="8863"/>
                    <a:pt x="3027" y="9111"/>
                    <a:pt x="3362" y="9111"/>
                  </a:cubicBezTo>
                  <a:cubicBezTo>
                    <a:pt x="3517" y="9111"/>
                    <a:pt x="3671" y="9058"/>
                    <a:pt x="3788" y="8942"/>
                  </a:cubicBezTo>
                  <a:lnTo>
                    <a:pt x="5524" y="7153"/>
                  </a:lnTo>
                  <a:lnTo>
                    <a:pt x="7786" y="7889"/>
                  </a:lnTo>
                  <a:cubicBezTo>
                    <a:pt x="7871" y="7918"/>
                    <a:pt x="7953" y="7931"/>
                    <a:pt x="8029" y="7931"/>
                  </a:cubicBezTo>
                  <a:cubicBezTo>
                    <a:pt x="8518" y="7931"/>
                    <a:pt x="8802" y="7397"/>
                    <a:pt x="8575" y="6943"/>
                  </a:cubicBezTo>
                  <a:lnTo>
                    <a:pt x="7417" y="4786"/>
                  </a:lnTo>
                  <a:lnTo>
                    <a:pt x="8785" y="2787"/>
                  </a:lnTo>
                  <a:cubicBezTo>
                    <a:pt x="9067" y="2317"/>
                    <a:pt x="8803" y="1763"/>
                    <a:pt x="8331" y="1763"/>
                  </a:cubicBezTo>
                  <a:cubicBezTo>
                    <a:pt x="8275" y="1763"/>
                    <a:pt x="8215" y="1770"/>
                    <a:pt x="8154" y="1787"/>
                  </a:cubicBezTo>
                  <a:lnTo>
                    <a:pt x="5787" y="2208"/>
                  </a:lnTo>
                  <a:lnTo>
                    <a:pt x="4314" y="262"/>
                  </a:lnTo>
                  <a:cubicBezTo>
                    <a:pt x="4174" y="82"/>
                    <a:pt x="3981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2063500" y="1463200"/>
              <a:ext cx="76300" cy="21325"/>
            </a:xfrm>
            <a:custGeom>
              <a:avLst/>
              <a:gdLst/>
              <a:ahLst/>
              <a:cxnLst/>
              <a:rect l="l" t="t" r="r" b="b"/>
              <a:pathLst>
                <a:path w="3052" h="853" extrusionOk="0">
                  <a:moveTo>
                    <a:pt x="2487" y="1"/>
                  </a:moveTo>
                  <a:cubicBezTo>
                    <a:pt x="2449" y="1"/>
                    <a:pt x="2409" y="4"/>
                    <a:pt x="2368" y="11"/>
                  </a:cubicBezTo>
                  <a:lnTo>
                    <a:pt x="1" y="484"/>
                  </a:lnTo>
                  <a:lnTo>
                    <a:pt x="316" y="853"/>
                  </a:lnTo>
                  <a:lnTo>
                    <a:pt x="3052" y="379"/>
                  </a:lnTo>
                  <a:cubicBezTo>
                    <a:pt x="2960" y="150"/>
                    <a:pt x="2749" y="1"/>
                    <a:pt x="248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1916200" y="1417475"/>
              <a:ext cx="113125" cy="228000"/>
            </a:xfrm>
            <a:custGeom>
              <a:avLst/>
              <a:gdLst/>
              <a:ahLst/>
              <a:cxnLst/>
              <a:rect l="l" t="t" r="r" b="b"/>
              <a:pathLst>
                <a:path w="4525" h="9120" extrusionOk="0">
                  <a:moveTo>
                    <a:pt x="3919" y="1"/>
                  </a:moveTo>
                  <a:cubicBezTo>
                    <a:pt x="3604" y="1"/>
                    <a:pt x="3275" y="218"/>
                    <a:pt x="3210" y="577"/>
                  </a:cubicBezTo>
                  <a:lnTo>
                    <a:pt x="2894" y="2997"/>
                  </a:lnTo>
                  <a:lnTo>
                    <a:pt x="580" y="3786"/>
                  </a:lnTo>
                  <a:cubicBezTo>
                    <a:pt x="54" y="3997"/>
                    <a:pt x="1" y="4733"/>
                    <a:pt x="527" y="4996"/>
                  </a:cubicBezTo>
                  <a:lnTo>
                    <a:pt x="2684" y="6048"/>
                  </a:lnTo>
                  <a:lnTo>
                    <a:pt x="2684" y="8468"/>
                  </a:lnTo>
                  <a:cubicBezTo>
                    <a:pt x="2684" y="8871"/>
                    <a:pt x="2992" y="9119"/>
                    <a:pt x="3349" y="9119"/>
                  </a:cubicBezTo>
                  <a:cubicBezTo>
                    <a:pt x="3458" y="9119"/>
                    <a:pt x="3572" y="9096"/>
                    <a:pt x="3683" y="9047"/>
                  </a:cubicBezTo>
                  <a:cubicBezTo>
                    <a:pt x="3631" y="8942"/>
                    <a:pt x="3631" y="8889"/>
                    <a:pt x="3631" y="8784"/>
                  </a:cubicBezTo>
                  <a:lnTo>
                    <a:pt x="3631" y="6364"/>
                  </a:lnTo>
                  <a:lnTo>
                    <a:pt x="1474" y="5312"/>
                  </a:lnTo>
                  <a:cubicBezTo>
                    <a:pt x="948" y="5049"/>
                    <a:pt x="1000" y="4260"/>
                    <a:pt x="1526" y="4154"/>
                  </a:cubicBezTo>
                  <a:lnTo>
                    <a:pt x="3841" y="3365"/>
                  </a:lnTo>
                  <a:lnTo>
                    <a:pt x="4157" y="893"/>
                  </a:lnTo>
                  <a:cubicBezTo>
                    <a:pt x="4157" y="630"/>
                    <a:pt x="4367" y="525"/>
                    <a:pt x="4525" y="367"/>
                  </a:cubicBezTo>
                  <a:lnTo>
                    <a:pt x="4420" y="262"/>
                  </a:lnTo>
                  <a:cubicBezTo>
                    <a:pt x="4300" y="82"/>
                    <a:pt x="4112" y="1"/>
                    <a:pt x="3919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3690" name="Google Shape;3690;p11"/>
          <p:cNvGrpSpPr/>
          <p:nvPr/>
        </p:nvGrpSpPr>
        <p:grpSpPr>
          <a:xfrm>
            <a:off x="5918240" y="1591620"/>
            <a:ext cx="115772" cy="117317"/>
            <a:chOff x="2419900" y="952925"/>
            <a:chExt cx="134175" cy="129375"/>
          </a:xfrm>
        </p:grpSpPr>
        <p:sp>
          <p:nvSpPr>
            <p:cNvPr id="3691" name="Google Shape;3691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3694" name="Google Shape;3694;p11"/>
          <p:cNvGrpSpPr/>
          <p:nvPr/>
        </p:nvGrpSpPr>
        <p:grpSpPr>
          <a:xfrm>
            <a:off x="1131749" y="3607971"/>
            <a:ext cx="119159" cy="116343"/>
            <a:chOff x="732600" y="1890325"/>
            <a:chExt cx="138100" cy="128300"/>
          </a:xfrm>
        </p:grpSpPr>
        <p:sp>
          <p:nvSpPr>
            <p:cNvPr id="3695" name="Google Shape;3695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3698" name="Google Shape;3698;p11"/>
          <p:cNvGrpSpPr/>
          <p:nvPr/>
        </p:nvGrpSpPr>
        <p:grpSpPr>
          <a:xfrm flipH="1">
            <a:off x="6930447" y="761385"/>
            <a:ext cx="1166224" cy="947545"/>
            <a:chOff x="6015800" y="923575"/>
            <a:chExt cx="1212225" cy="937075"/>
          </a:xfrm>
        </p:grpSpPr>
        <p:sp>
          <p:nvSpPr>
            <p:cNvPr id="3699" name="Google Shape;3699;p11"/>
            <p:cNvSpPr/>
            <p:nvPr/>
          </p:nvSpPr>
          <p:spPr>
            <a:xfrm>
              <a:off x="6015800" y="923575"/>
              <a:ext cx="375800" cy="361850"/>
            </a:xfrm>
            <a:custGeom>
              <a:avLst/>
              <a:gdLst/>
              <a:ahLst/>
              <a:cxnLst/>
              <a:rect l="l" t="t" r="r" b="b"/>
              <a:pathLst>
                <a:path w="15032" h="14474" extrusionOk="0">
                  <a:moveTo>
                    <a:pt x="8300" y="0"/>
                  </a:moveTo>
                  <a:cubicBezTo>
                    <a:pt x="7968" y="0"/>
                    <a:pt x="7628" y="165"/>
                    <a:pt x="7404" y="501"/>
                  </a:cubicBezTo>
                  <a:lnTo>
                    <a:pt x="5352" y="3815"/>
                  </a:lnTo>
                  <a:lnTo>
                    <a:pt x="1459" y="3447"/>
                  </a:lnTo>
                  <a:cubicBezTo>
                    <a:pt x="1438" y="3446"/>
                    <a:pt x="1416" y="3445"/>
                    <a:pt x="1395" y="3445"/>
                  </a:cubicBezTo>
                  <a:cubicBezTo>
                    <a:pt x="538" y="3445"/>
                    <a:pt x="0" y="4463"/>
                    <a:pt x="565" y="5131"/>
                  </a:cubicBezTo>
                  <a:lnTo>
                    <a:pt x="3038" y="8129"/>
                  </a:lnTo>
                  <a:lnTo>
                    <a:pt x="1459" y="11706"/>
                  </a:lnTo>
                  <a:cubicBezTo>
                    <a:pt x="1145" y="12469"/>
                    <a:pt x="1712" y="13194"/>
                    <a:pt x="2474" y="13194"/>
                  </a:cubicBezTo>
                  <a:cubicBezTo>
                    <a:pt x="2604" y="13194"/>
                    <a:pt x="2741" y="13173"/>
                    <a:pt x="2880" y="13126"/>
                  </a:cubicBezTo>
                  <a:lnTo>
                    <a:pt x="6457" y="11654"/>
                  </a:lnTo>
                  <a:lnTo>
                    <a:pt x="9455" y="14231"/>
                  </a:lnTo>
                  <a:cubicBezTo>
                    <a:pt x="9654" y="14399"/>
                    <a:pt x="9883" y="14474"/>
                    <a:pt x="10107" y="14474"/>
                  </a:cubicBezTo>
                  <a:cubicBezTo>
                    <a:pt x="10656" y="14474"/>
                    <a:pt x="11176" y="14025"/>
                    <a:pt x="11139" y="13390"/>
                  </a:cubicBezTo>
                  <a:lnTo>
                    <a:pt x="10876" y="9497"/>
                  </a:lnTo>
                  <a:lnTo>
                    <a:pt x="14242" y="7498"/>
                  </a:lnTo>
                  <a:cubicBezTo>
                    <a:pt x="15031" y="7077"/>
                    <a:pt x="14874" y="5814"/>
                    <a:pt x="13979" y="5604"/>
                  </a:cubicBezTo>
                  <a:lnTo>
                    <a:pt x="10139" y="4710"/>
                  </a:lnTo>
                  <a:lnTo>
                    <a:pt x="9298" y="870"/>
                  </a:lnTo>
                  <a:cubicBezTo>
                    <a:pt x="9177" y="297"/>
                    <a:pt x="8745" y="0"/>
                    <a:pt x="8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6024650" y="1009625"/>
              <a:ext cx="124975" cy="27750"/>
            </a:xfrm>
            <a:custGeom>
              <a:avLst/>
              <a:gdLst/>
              <a:ahLst/>
              <a:cxnLst/>
              <a:rect l="l" t="t" r="r" b="b"/>
              <a:pathLst>
                <a:path w="4999" h="1110" extrusionOk="0">
                  <a:moveTo>
                    <a:pt x="1005" y="0"/>
                  </a:moveTo>
                  <a:cubicBezTo>
                    <a:pt x="526" y="0"/>
                    <a:pt x="148" y="348"/>
                    <a:pt x="1" y="742"/>
                  </a:cubicBezTo>
                  <a:lnTo>
                    <a:pt x="4472" y="1110"/>
                  </a:lnTo>
                  <a:lnTo>
                    <a:pt x="4998" y="373"/>
                  </a:lnTo>
                  <a:lnTo>
                    <a:pt x="1105" y="5"/>
                  </a:lnTo>
                  <a:cubicBezTo>
                    <a:pt x="1072" y="2"/>
                    <a:pt x="1038" y="0"/>
                    <a:pt x="1005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6195625" y="926500"/>
              <a:ext cx="195975" cy="361150"/>
            </a:xfrm>
            <a:custGeom>
              <a:avLst/>
              <a:gdLst/>
              <a:ahLst/>
              <a:cxnLst/>
              <a:rect l="l" t="t" r="r" b="b"/>
              <a:pathLst>
                <a:path w="7839" h="14446" extrusionOk="0">
                  <a:moveTo>
                    <a:pt x="1045" y="1"/>
                  </a:moveTo>
                  <a:cubicBezTo>
                    <a:pt x="716" y="1"/>
                    <a:pt x="381" y="156"/>
                    <a:pt x="158" y="490"/>
                  </a:cubicBezTo>
                  <a:lnTo>
                    <a:pt x="0" y="753"/>
                  </a:lnTo>
                  <a:cubicBezTo>
                    <a:pt x="316" y="805"/>
                    <a:pt x="579" y="1068"/>
                    <a:pt x="684" y="1489"/>
                  </a:cubicBezTo>
                  <a:lnTo>
                    <a:pt x="1526" y="5277"/>
                  </a:lnTo>
                  <a:lnTo>
                    <a:pt x="5313" y="6223"/>
                  </a:lnTo>
                  <a:cubicBezTo>
                    <a:pt x="6260" y="6434"/>
                    <a:pt x="6366" y="7644"/>
                    <a:pt x="5576" y="8117"/>
                  </a:cubicBezTo>
                  <a:lnTo>
                    <a:pt x="2262" y="10116"/>
                  </a:lnTo>
                  <a:lnTo>
                    <a:pt x="2525" y="13956"/>
                  </a:lnTo>
                  <a:cubicBezTo>
                    <a:pt x="2578" y="14114"/>
                    <a:pt x="2525" y="14167"/>
                    <a:pt x="2420" y="14377"/>
                  </a:cubicBezTo>
                  <a:cubicBezTo>
                    <a:pt x="2541" y="14424"/>
                    <a:pt x="2667" y="14446"/>
                    <a:pt x="2793" y="14446"/>
                  </a:cubicBezTo>
                  <a:cubicBezTo>
                    <a:pt x="3374" y="14446"/>
                    <a:pt x="3936" y="13974"/>
                    <a:pt x="3893" y="13325"/>
                  </a:cubicBezTo>
                  <a:lnTo>
                    <a:pt x="3630" y="9432"/>
                  </a:lnTo>
                  <a:lnTo>
                    <a:pt x="6997" y="7486"/>
                  </a:lnTo>
                  <a:cubicBezTo>
                    <a:pt x="7838" y="7013"/>
                    <a:pt x="7628" y="5750"/>
                    <a:pt x="6734" y="5540"/>
                  </a:cubicBezTo>
                  <a:lnTo>
                    <a:pt x="2894" y="4645"/>
                  </a:lnTo>
                  <a:lnTo>
                    <a:pt x="2052" y="805"/>
                  </a:lnTo>
                  <a:cubicBezTo>
                    <a:pt x="1931" y="289"/>
                    <a:pt x="1494" y="1"/>
                    <a:pt x="1045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6473100" y="1159675"/>
              <a:ext cx="701000" cy="453725"/>
            </a:xfrm>
            <a:custGeom>
              <a:avLst/>
              <a:gdLst/>
              <a:ahLst/>
              <a:cxnLst/>
              <a:rect l="l" t="t" r="r" b="b"/>
              <a:pathLst>
                <a:path w="28040" h="18149" fill="none" extrusionOk="0">
                  <a:moveTo>
                    <a:pt x="1" y="0"/>
                  </a:moveTo>
                  <a:cubicBezTo>
                    <a:pt x="11785" y="0"/>
                    <a:pt x="23252" y="7417"/>
                    <a:pt x="28039" y="1814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6475750" y="1233325"/>
              <a:ext cx="309075" cy="140725"/>
            </a:xfrm>
            <a:custGeom>
              <a:avLst/>
              <a:gdLst/>
              <a:ahLst/>
              <a:cxnLst/>
              <a:rect l="l" t="t" r="r" b="b"/>
              <a:pathLst>
                <a:path w="12363" h="5629" fill="none" extrusionOk="0">
                  <a:moveTo>
                    <a:pt x="0" y="0"/>
                  </a:moveTo>
                  <a:cubicBezTo>
                    <a:pt x="4366" y="1157"/>
                    <a:pt x="8522" y="3051"/>
                    <a:pt x="12362" y="562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6858450" y="1473975"/>
              <a:ext cx="84175" cy="90775"/>
            </a:xfrm>
            <a:custGeom>
              <a:avLst/>
              <a:gdLst/>
              <a:ahLst/>
              <a:cxnLst/>
              <a:rect l="l" t="t" r="r" b="b"/>
              <a:pathLst>
                <a:path w="3367" h="3631" fill="none" extrusionOk="0">
                  <a:moveTo>
                    <a:pt x="0" y="1"/>
                  </a:moveTo>
                  <a:cubicBezTo>
                    <a:pt x="1368" y="948"/>
                    <a:pt x="2473" y="2210"/>
                    <a:pt x="3367" y="3630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6462600" y="1304325"/>
              <a:ext cx="303800" cy="409025"/>
            </a:xfrm>
            <a:custGeom>
              <a:avLst/>
              <a:gdLst/>
              <a:ahLst/>
              <a:cxnLst/>
              <a:rect l="l" t="t" r="r" b="b"/>
              <a:pathLst>
                <a:path w="12152" h="16361" fill="none" extrusionOk="0">
                  <a:moveTo>
                    <a:pt x="0" y="1"/>
                  </a:moveTo>
                  <a:cubicBezTo>
                    <a:pt x="6155" y="3315"/>
                    <a:pt x="10679" y="9522"/>
                    <a:pt x="12152" y="1636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6799275" y="1797500"/>
              <a:ext cx="15800" cy="63150"/>
            </a:xfrm>
            <a:custGeom>
              <a:avLst/>
              <a:gdLst/>
              <a:ahLst/>
              <a:cxnLst/>
              <a:rect l="l" t="t" r="r" b="b"/>
              <a:pathLst>
                <a:path w="632" h="2526" fill="none" extrusionOk="0">
                  <a:moveTo>
                    <a:pt x="0" y="1"/>
                  </a:moveTo>
                  <a:cubicBezTo>
                    <a:pt x="210" y="842"/>
                    <a:pt x="368" y="1684"/>
                    <a:pt x="631" y="2526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6486275" y="1049200"/>
              <a:ext cx="498450" cy="86825"/>
            </a:xfrm>
            <a:custGeom>
              <a:avLst/>
              <a:gdLst/>
              <a:ahLst/>
              <a:cxnLst/>
              <a:rect l="l" t="t" r="r" b="b"/>
              <a:pathLst>
                <a:path w="19938" h="3473" fill="none" extrusionOk="0">
                  <a:moveTo>
                    <a:pt x="0" y="1052"/>
                  </a:moveTo>
                  <a:cubicBezTo>
                    <a:pt x="6733" y="0"/>
                    <a:pt x="13677" y="842"/>
                    <a:pt x="19937" y="3472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7089900" y="1205700"/>
              <a:ext cx="59200" cy="35525"/>
            </a:xfrm>
            <a:custGeom>
              <a:avLst/>
              <a:gdLst/>
              <a:ahLst/>
              <a:cxnLst/>
              <a:rect l="l" t="t" r="r" b="b"/>
              <a:pathLst>
                <a:path w="2368" h="1421" fill="none" extrusionOk="0">
                  <a:moveTo>
                    <a:pt x="1" y="0"/>
                  </a:moveTo>
                  <a:cubicBezTo>
                    <a:pt x="790" y="421"/>
                    <a:pt x="1579" y="895"/>
                    <a:pt x="2368" y="142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7216150" y="1312225"/>
              <a:ext cx="11875" cy="9225"/>
            </a:xfrm>
            <a:custGeom>
              <a:avLst/>
              <a:gdLst/>
              <a:ahLst/>
              <a:cxnLst/>
              <a:rect l="l" t="t" r="r" b="b"/>
              <a:pathLst>
                <a:path w="475" h="369" fill="none" extrusionOk="0">
                  <a:moveTo>
                    <a:pt x="1" y="0"/>
                  </a:moveTo>
                  <a:cubicBezTo>
                    <a:pt x="159" y="106"/>
                    <a:pt x="264" y="263"/>
                    <a:pt x="474" y="369"/>
                  </a:cubicBezTo>
                </a:path>
              </a:pathLst>
            </a:custGeom>
            <a:noFill/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6989950" y="1652825"/>
              <a:ext cx="11875" cy="23700"/>
            </a:xfrm>
            <a:custGeom>
              <a:avLst/>
              <a:gdLst/>
              <a:ahLst/>
              <a:cxnLst/>
              <a:rect l="l" t="t" r="r" b="b"/>
              <a:pathLst>
                <a:path w="475" h="948" fill="none" extrusionOk="0">
                  <a:moveTo>
                    <a:pt x="1" y="1"/>
                  </a:moveTo>
                  <a:cubicBezTo>
                    <a:pt x="106" y="317"/>
                    <a:pt x="316" y="632"/>
                    <a:pt x="474" y="948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3711" name="Google Shape;3711;p11"/>
          <p:cNvGrpSpPr/>
          <p:nvPr/>
        </p:nvGrpSpPr>
        <p:grpSpPr>
          <a:xfrm>
            <a:off x="7152894" y="4067095"/>
            <a:ext cx="119159" cy="116343"/>
            <a:chOff x="732600" y="1890325"/>
            <a:chExt cx="138100" cy="128300"/>
          </a:xfrm>
        </p:grpSpPr>
        <p:sp>
          <p:nvSpPr>
            <p:cNvPr id="3712" name="Google Shape;3712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3715" name="Google Shape;3715;p11"/>
          <p:cNvGrpSpPr/>
          <p:nvPr/>
        </p:nvGrpSpPr>
        <p:grpSpPr>
          <a:xfrm>
            <a:off x="4003736" y="1120491"/>
            <a:ext cx="115772" cy="117317"/>
            <a:chOff x="2419900" y="952925"/>
            <a:chExt cx="134175" cy="129375"/>
          </a:xfrm>
        </p:grpSpPr>
        <p:sp>
          <p:nvSpPr>
            <p:cNvPr id="3716" name="Google Shape;3716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3719" name="Google Shape;3719;p11"/>
          <p:cNvGrpSpPr/>
          <p:nvPr/>
        </p:nvGrpSpPr>
        <p:grpSpPr>
          <a:xfrm>
            <a:off x="-1709" y="-11449"/>
            <a:ext cx="9144160" cy="6882076"/>
            <a:chOff x="-2000" y="-12625"/>
            <a:chExt cx="10692000" cy="7589400"/>
          </a:xfrm>
        </p:grpSpPr>
        <p:sp>
          <p:nvSpPr>
            <p:cNvPr id="3720" name="Google Shape;3720;p11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grpSp>
          <p:nvGrpSpPr>
            <p:cNvPr id="3721" name="Google Shape;3721;p11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3722" name="Google Shape;3722;p11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723" name="Google Shape;3723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724" name="Google Shape;3724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725" name="Google Shape;372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26" name="Google Shape;372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727" name="Google Shape;372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728" name="Google Shape;372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  <p:grpSp>
                  <p:nvGrpSpPr>
                    <p:cNvPr id="3729" name="Google Shape;372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0" name="Google Shape;373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731" name="Google Shape;373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732" name="Google Shape;373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  <p:grpSp>
                  <p:nvGrpSpPr>
                    <p:cNvPr id="3733" name="Google Shape;373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4" name="Google Shape;373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735" name="Google Shape;373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736" name="Google Shape;373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  <p:grpSp>
                  <p:nvGrpSpPr>
                    <p:cNvPr id="3737" name="Google Shape;373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8" name="Google Shape;373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739" name="Google Shape;373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740" name="Google Shape;374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</p:grpSp>
              <p:grpSp>
                <p:nvGrpSpPr>
                  <p:cNvPr id="3741" name="Google Shape;3741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742" name="Google Shape;3742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43" name="Google Shape;3743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44" name="Google Shape;3744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5" name="Google Shape;374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746" name="Google Shape;374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747" name="Google Shape;374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  <p:grpSp>
                      <p:nvGrpSpPr>
                        <p:cNvPr id="3748" name="Google Shape;3748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9" name="Google Shape;374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750" name="Google Shape;375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751" name="Google Shape;375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  <p:grpSp>
                      <p:nvGrpSpPr>
                        <p:cNvPr id="3752" name="Google Shape;3752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3" name="Google Shape;375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754" name="Google Shape;375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755" name="Google Shape;375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  <p:grpSp>
                      <p:nvGrpSpPr>
                        <p:cNvPr id="3756" name="Google Shape;3756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7" name="Google Shape;375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758" name="Google Shape;375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759" name="Google Shape;375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</p:grpSp>
                  <p:grpSp>
                    <p:nvGrpSpPr>
                      <p:cNvPr id="3760" name="Google Shape;3760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61" name="Google Shape;3761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2" name="Google Shape;376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763" name="Google Shape;376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764" name="Google Shape;376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  <p:grpSp>
                      <p:nvGrpSpPr>
                        <p:cNvPr id="3765" name="Google Shape;3765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6" name="Google Shape;376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767" name="Google Shape;376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768" name="Google Shape;376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  <p:grpSp>
                      <p:nvGrpSpPr>
                        <p:cNvPr id="3769" name="Google Shape;3769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0" name="Google Shape;377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771" name="Google Shape;377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772" name="Google Shape;377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  <p:grpSp>
                      <p:nvGrpSpPr>
                        <p:cNvPr id="3773" name="Google Shape;3773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4" name="Google Shape;377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775" name="Google Shape;377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776" name="Google Shape;377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777" name="Google Shape;3777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78" name="Google Shape;3778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79" name="Google Shape;3779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0" name="Google Shape;378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781" name="Google Shape;378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782" name="Google Shape;378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  <p:grpSp>
                      <p:nvGrpSpPr>
                        <p:cNvPr id="3783" name="Google Shape;3783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4" name="Google Shape;378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785" name="Google Shape;378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786" name="Google Shape;378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  <p:grpSp>
                      <p:nvGrpSpPr>
                        <p:cNvPr id="3787" name="Google Shape;3787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8" name="Google Shape;378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789" name="Google Shape;378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790" name="Google Shape;379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  <p:grpSp>
                      <p:nvGrpSpPr>
                        <p:cNvPr id="3791" name="Google Shape;3791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2" name="Google Shape;379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793" name="Google Shape;379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794" name="Google Shape;379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</p:grpSp>
                  <p:grpSp>
                    <p:nvGrpSpPr>
                      <p:cNvPr id="3795" name="Google Shape;3795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96" name="Google Shape;3796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7" name="Google Shape;379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798" name="Google Shape;379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799" name="Google Shape;379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  <p:grpSp>
                      <p:nvGrpSpPr>
                        <p:cNvPr id="3800" name="Google Shape;3800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1" name="Google Shape;380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802" name="Google Shape;380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803" name="Google Shape;380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  <p:grpSp>
                      <p:nvGrpSpPr>
                        <p:cNvPr id="3804" name="Google Shape;3804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5" name="Google Shape;380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806" name="Google Shape;380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807" name="Google Shape;380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  <p:grpSp>
                      <p:nvGrpSpPr>
                        <p:cNvPr id="3808" name="Google Shape;3808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9" name="Google Shape;380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810" name="Google Shape;381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811" name="Google Shape;381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12" name="Google Shape;3812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813" name="Google Shape;3813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4" name="Google Shape;381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900"/>
                        </a:p>
                      </p:txBody>
                    </p:sp>
                    <p:sp>
                      <p:nvSpPr>
                        <p:cNvPr id="3815" name="Google Shape;381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900"/>
                        </a:p>
                      </p:txBody>
                    </p:sp>
                    <p:sp>
                      <p:nvSpPr>
                        <p:cNvPr id="3816" name="Google Shape;381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900"/>
                        </a:p>
                      </p:txBody>
                    </p:sp>
                  </p:grpSp>
                  <p:grpSp>
                    <p:nvGrpSpPr>
                      <p:cNvPr id="3817" name="Google Shape;3817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8" name="Google Shape;381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900"/>
                        </a:p>
                      </p:txBody>
                    </p:sp>
                    <p:sp>
                      <p:nvSpPr>
                        <p:cNvPr id="3819" name="Google Shape;381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900"/>
                        </a:p>
                      </p:txBody>
                    </p:sp>
                    <p:sp>
                      <p:nvSpPr>
                        <p:cNvPr id="3820" name="Google Shape;382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900"/>
                        </a:p>
                      </p:txBody>
                    </p:sp>
                  </p:grpSp>
                  <p:grpSp>
                    <p:nvGrpSpPr>
                      <p:cNvPr id="3821" name="Google Shape;3821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2" name="Google Shape;382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900"/>
                        </a:p>
                      </p:txBody>
                    </p:sp>
                    <p:sp>
                      <p:nvSpPr>
                        <p:cNvPr id="3823" name="Google Shape;382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900"/>
                        </a:p>
                      </p:txBody>
                    </p:sp>
                    <p:sp>
                      <p:nvSpPr>
                        <p:cNvPr id="3824" name="Google Shape;382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900"/>
                        </a:p>
                      </p:txBody>
                    </p:sp>
                  </p:grpSp>
                  <p:grpSp>
                    <p:nvGrpSpPr>
                      <p:cNvPr id="3825" name="Google Shape;3825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6" name="Google Shape;3826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900"/>
                        </a:p>
                      </p:txBody>
                    </p:sp>
                    <p:sp>
                      <p:nvSpPr>
                        <p:cNvPr id="3827" name="Google Shape;3827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900"/>
                        </a:p>
                      </p:txBody>
                    </p:sp>
                    <p:sp>
                      <p:nvSpPr>
                        <p:cNvPr id="3828" name="Google Shape;3828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900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829" name="Google Shape;3829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830" name="Google Shape;38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1" name="Google Shape;38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  <p:sp>
                  <p:nvSpPr>
                    <p:cNvPr id="3832" name="Google Shape;38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  <p:sp>
                  <p:nvSpPr>
                    <p:cNvPr id="3833" name="Google Shape;38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</p:grpSp>
              <p:grpSp>
                <p:nvGrpSpPr>
                  <p:cNvPr id="3834" name="Google Shape;38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5" name="Google Shape;38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  <p:sp>
                  <p:nvSpPr>
                    <p:cNvPr id="3836" name="Google Shape;38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  <p:sp>
                  <p:nvSpPr>
                    <p:cNvPr id="3837" name="Google Shape;38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</p:grpSp>
            </p:grpSp>
          </p:grpSp>
          <p:grpSp>
            <p:nvGrpSpPr>
              <p:cNvPr id="3838" name="Google Shape;3838;p11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839" name="Google Shape;3839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840" name="Google Shape;3840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841" name="Google Shape;3841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2" name="Google Shape;384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843" name="Google Shape;384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844" name="Google Shape;384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  <p:grpSp>
                  <p:nvGrpSpPr>
                    <p:cNvPr id="3845" name="Google Shape;3845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6" name="Google Shape;38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847" name="Google Shape;38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848" name="Google Shape;38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  <p:grpSp>
                  <p:nvGrpSpPr>
                    <p:cNvPr id="3849" name="Google Shape;3849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0" name="Google Shape;38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851" name="Google Shape;38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852" name="Google Shape;38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  <p:grpSp>
                  <p:nvGrpSpPr>
                    <p:cNvPr id="3853" name="Google Shape;3853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4" name="Google Shape;38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855" name="Google Shape;38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856" name="Google Shape;38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</p:grpSp>
              <p:grpSp>
                <p:nvGrpSpPr>
                  <p:cNvPr id="3857" name="Google Shape;3857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858" name="Google Shape;3858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59" name="Google Shape;3859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60" name="Google Shape;3860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1" name="Google Shape;386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862" name="Google Shape;386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863" name="Google Shape;386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  <p:grpSp>
                      <p:nvGrpSpPr>
                        <p:cNvPr id="3864" name="Google Shape;3864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5" name="Google Shape;386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866" name="Google Shape;386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867" name="Google Shape;386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  <p:grpSp>
                      <p:nvGrpSpPr>
                        <p:cNvPr id="3868" name="Google Shape;3868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9" name="Google Shape;386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870" name="Google Shape;387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871" name="Google Shape;387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  <p:grpSp>
                      <p:nvGrpSpPr>
                        <p:cNvPr id="3872" name="Google Shape;3872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3" name="Google Shape;387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874" name="Google Shape;387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875" name="Google Shape;387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</p:grpSp>
                  <p:grpSp>
                    <p:nvGrpSpPr>
                      <p:cNvPr id="3876" name="Google Shape;3876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77" name="Google Shape;3877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8" name="Google Shape;387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879" name="Google Shape;387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880" name="Google Shape;388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  <p:grpSp>
                      <p:nvGrpSpPr>
                        <p:cNvPr id="3881" name="Google Shape;3881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2" name="Google Shape;388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883" name="Google Shape;388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884" name="Google Shape;388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  <p:grpSp>
                      <p:nvGrpSpPr>
                        <p:cNvPr id="3885" name="Google Shape;3885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6" name="Google Shape;388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887" name="Google Shape;388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888" name="Google Shape;388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  <p:grpSp>
                      <p:nvGrpSpPr>
                        <p:cNvPr id="3889" name="Google Shape;3889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0" name="Google Shape;389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891" name="Google Shape;389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892" name="Google Shape;389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93" name="Google Shape;3893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94" name="Google Shape;3894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95" name="Google Shape;3895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6" name="Google Shape;389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897" name="Google Shape;389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898" name="Google Shape;389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  <p:grpSp>
                      <p:nvGrpSpPr>
                        <p:cNvPr id="3899" name="Google Shape;3899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0" name="Google Shape;390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901" name="Google Shape;390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902" name="Google Shape;390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  <p:grpSp>
                      <p:nvGrpSpPr>
                        <p:cNvPr id="3903" name="Google Shape;3903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4" name="Google Shape;390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905" name="Google Shape;390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906" name="Google Shape;390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  <p:grpSp>
                      <p:nvGrpSpPr>
                        <p:cNvPr id="3907" name="Google Shape;3907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8" name="Google Shape;390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909" name="Google Shape;390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910" name="Google Shape;391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</p:grpSp>
                  <p:grpSp>
                    <p:nvGrpSpPr>
                      <p:cNvPr id="3911" name="Google Shape;3911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912" name="Google Shape;3912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3" name="Google Shape;391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914" name="Google Shape;391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915" name="Google Shape;391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  <p:grpSp>
                      <p:nvGrpSpPr>
                        <p:cNvPr id="3916" name="Google Shape;3916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7" name="Google Shape;391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918" name="Google Shape;391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919" name="Google Shape;391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  <p:grpSp>
                      <p:nvGrpSpPr>
                        <p:cNvPr id="3920" name="Google Shape;3920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1" name="Google Shape;392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922" name="Google Shape;392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923" name="Google Shape;392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  <p:grpSp>
                      <p:nvGrpSpPr>
                        <p:cNvPr id="3924" name="Google Shape;3924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5" name="Google Shape;392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926" name="Google Shape;392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  <p:sp>
                        <p:nvSpPr>
                          <p:cNvPr id="3927" name="Google Shape;392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900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928" name="Google Shape;3928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929" name="Google Shape;3929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0" name="Google Shape;3930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900"/>
                        </a:p>
                      </p:txBody>
                    </p:sp>
                    <p:sp>
                      <p:nvSpPr>
                        <p:cNvPr id="3931" name="Google Shape;3931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900"/>
                        </a:p>
                      </p:txBody>
                    </p:sp>
                    <p:sp>
                      <p:nvSpPr>
                        <p:cNvPr id="3932" name="Google Shape;3932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900"/>
                        </a:p>
                      </p:txBody>
                    </p:sp>
                  </p:grpSp>
                  <p:grpSp>
                    <p:nvGrpSpPr>
                      <p:cNvPr id="3933" name="Google Shape;3933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4" name="Google Shape;393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900"/>
                        </a:p>
                      </p:txBody>
                    </p:sp>
                    <p:sp>
                      <p:nvSpPr>
                        <p:cNvPr id="3935" name="Google Shape;393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900"/>
                        </a:p>
                      </p:txBody>
                    </p:sp>
                    <p:sp>
                      <p:nvSpPr>
                        <p:cNvPr id="3936" name="Google Shape;393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900"/>
                        </a:p>
                      </p:txBody>
                    </p:sp>
                  </p:grpSp>
                  <p:grpSp>
                    <p:nvGrpSpPr>
                      <p:cNvPr id="3937" name="Google Shape;3937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8" name="Google Shape;393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900"/>
                        </a:p>
                      </p:txBody>
                    </p:sp>
                    <p:sp>
                      <p:nvSpPr>
                        <p:cNvPr id="3939" name="Google Shape;393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900"/>
                        </a:p>
                      </p:txBody>
                    </p:sp>
                    <p:sp>
                      <p:nvSpPr>
                        <p:cNvPr id="3940" name="Google Shape;394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900"/>
                        </a:p>
                      </p:txBody>
                    </p:sp>
                  </p:grpSp>
                  <p:grpSp>
                    <p:nvGrpSpPr>
                      <p:cNvPr id="3941" name="Google Shape;3941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42" name="Google Shape;394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900"/>
                        </a:p>
                      </p:txBody>
                    </p:sp>
                    <p:sp>
                      <p:nvSpPr>
                        <p:cNvPr id="3943" name="Google Shape;394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900"/>
                        </a:p>
                      </p:txBody>
                    </p:sp>
                    <p:sp>
                      <p:nvSpPr>
                        <p:cNvPr id="3944" name="Google Shape;394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900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945" name="Google Shape;3945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946" name="Google Shape;3946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47" name="Google Shape;394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  <p:sp>
                  <p:nvSpPr>
                    <p:cNvPr id="3948" name="Google Shape;394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  <p:sp>
                  <p:nvSpPr>
                    <p:cNvPr id="3949" name="Google Shape;394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</p:grpSp>
              <p:grpSp>
                <p:nvGrpSpPr>
                  <p:cNvPr id="3950" name="Google Shape;3950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51" name="Google Shape;395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  <p:sp>
                  <p:nvSpPr>
                    <p:cNvPr id="3952" name="Google Shape;395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  <p:sp>
                  <p:nvSpPr>
                    <p:cNvPr id="3953" name="Google Shape;395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</p:grpSp>
            </p:grpSp>
          </p:grpSp>
          <p:grpSp>
            <p:nvGrpSpPr>
              <p:cNvPr id="3954" name="Google Shape;3954;p11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3955" name="Google Shape;3955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56" name="Google Shape;3956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57" name="Google Shape;395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58" name="Google Shape;39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959" name="Google Shape;39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960" name="Google Shape;39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  <p:grpSp>
                  <p:nvGrpSpPr>
                    <p:cNvPr id="3961" name="Google Shape;396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2" name="Google Shape;396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963" name="Google Shape;396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964" name="Google Shape;396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  <p:grpSp>
                  <p:nvGrpSpPr>
                    <p:cNvPr id="3965" name="Google Shape;396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6" name="Google Shape;396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967" name="Google Shape;396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968" name="Google Shape;396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  <p:grpSp>
                  <p:nvGrpSpPr>
                    <p:cNvPr id="3969" name="Google Shape;396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0" name="Google Shape;397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971" name="Google Shape;397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972" name="Google Shape;397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</p:grpSp>
              <p:grpSp>
                <p:nvGrpSpPr>
                  <p:cNvPr id="3973" name="Google Shape;3973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74" name="Google Shape;3974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5" name="Google Shape;39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976" name="Google Shape;39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977" name="Google Shape;39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  <p:grpSp>
                  <p:nvGrpSpPr>
                    <p:cNvPr id="3978" name="Google Shape;3978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9" name="Google Shape;397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980" name="Google Shape;398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981" name="Google Shape;398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  <p:grpSp>
                  <p:nvGrpSpPr>
                    <p:cNvPr id="3982" name="Google Shape;3982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3" name="Google Shape;398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984" name="Google Shape;398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985" name="Google Shape;398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  <p:grpSp>
                  <p:nvGrpSpPr>
                    <p:cNvPr id="3986" name="Google Shape;3986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7" name="Google Shape;398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988" name="Google Shape;398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989" name="Google Shape;398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</p:grpSp>
            </p:grpSp>
            <p:grpSp>
              <p:nvGrpSpPr>
                <p:cNvPr id="3990" name="Google Shape;3990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91" name="Google Shape;3991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92" name="Google Shape;399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3" name="Google Shape;39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994" name="Google Shape;39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995" name="Google Shape;39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  <p:grpSp>
                  <p:nvGrpSpPr>
                    <p:cNvPr id="3996" name="Google Shape;399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7" name="Google Shape;399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998" name="Google Shape;399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3999" name="Google Shape;399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  <p:grpSp>
                  <p:nvGrpSpPr>
                    <p:cNvPr id="4000" name="Google Shape;400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1" name="Google Shape;400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02" name="Google Shape;400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03" name="Google Shape;400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  <p:grpSp>
                  <p:nvGrpSpPr>
                    <p:cNvPr id="4004" name="Google Shape;400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5" name="Google Shape;400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06" name="Google Shape;400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07" name="Google Shape;400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</p:grpSp>
              <p:grpSp>
                <p:nvGrpSpPr>
                  <p:cNvPr id="4008" name="Google Shape;4008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09" name="Google Shape;4009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0" name="Google Shape;40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11" name="Google Shape;40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12" name="Google Shape;40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  <p:grpSp>
                  <p:nvGrpSpPr>
                    <p:cNvPr id="4013" name="Google Shape;4013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4" name="Google Shape;401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15" name="Google Shape;401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16" name="Google Shape;401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  <p:grpSp>
                  <p:nvGrpSpPr>
                    <p:cNvPr id="4017" name="Google Shape;4017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8" name="Google Shape;401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19" name="Google Shape;401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20" name="Google Shape;402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  <p:grpSp>
                  <p:nvGrpSpPr>
                    <p:cNvPr id="4021" name="Google Shape;4021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22" name="Google Shape;402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23" name="Google Shape;402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24" name="Google Shape;402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</p:grpSp>
            </p:grpSp>
            <p:grpSp>
              <p:nvGrpSpPr>
                <p:cNvPr id="4025" name="Google Shape;4025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026" name="Google Shape;4026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27" name="Google Shape;40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  <p:sp>
                  <p:nvSpPr>
                    <p:cNvPr id="4028" name="Google Shape;40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  <p:sp>
                  <p:nvSpPr>
                    <p:cNvPr id="4029" name="Google Shape;40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</p:grpSp>
              <p:grpSp>
                <p:nvGrpSpPr>
                  <p:cNvPr id="4030" name="Google Shape;40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1" name="Google Shape;40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  <p:sp>
                  <p:nvSpPr>
                    <p:cNvPr id="4032" name="Google Shape;40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  <p:sp>
                  <p:nvSpPr>
                    <p:cNvPr id="4033" name="Google Shape;40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</p:grpSp>
              <p:grpSp>
                <p:nvGrpSpPr>
                  <p:cNvPr id="4034" name="Google Shape;40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5" name="Google Shape;40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  <p:sp>
                  <p:nvSpPr>
                    <p:cNvPr id="4036" name="Google Shape;40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  <p:sp>
                  <p:nvSpPr>
                    <p:cNvPr id="4037" name="Google Shape;40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</p:grpSp>
              <p:grpSp>
                <p:nvGrpSpPr>
                  <p:cNvPr id="4038" name="Google Shape;4038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9" name="Google Shape;403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  <p:sp>
                  <p:nvSpPr>
                    <p:cNvPr id="4040" name="Google Shape;404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  <p:sp>
                  <p:nvSpPr>
                    <p:cNvPr id="4041" name="Google Shape;404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</p:grpSp>
            </p:grpSp>
          </p:grpSp>
          <p:grpSp>
            <p:nvGrpSpPr>
              <p:cNvPr id="4042" name="Google Shape;4042;p11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4043" name="Google Shape;4043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44" name="Google Shape;4044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45" name="Google Shape;404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46" name="Google Shape;40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47" name="Google Shape;40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48" name="Google Shape;40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  <p:grpSp>
                  <p:nvGrpSpPr>
                    <p:cNvPr id="4049" name="Google Shape;404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0" name="Google Shape;40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51" name="Google Shape;40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52" name="Google Shape;40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  <p:grpSp>
                  <p:nvGrpSpPr>
                    <p:cNvPr id="4053" name="Google Shape;405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4" name="Google Shape;40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55" name="Google Shape;40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56" name="Google Shape;40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  <p:grpSp>
                  <p:nvGrpSpPr>
                    <p:cNvPr id="4057" name="Google Shape;405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8" name="Google Shape;40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59" name="Google Shape;40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60" name="Google Shape;40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</p:grpSp>
              <p:grpSp>
                <p:nvGrpSpPr>
                  <p:cNvPr id="4061" name="Google Shape;4061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62" name="Google Shape;406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3" name="Google Shape;406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64" name="Google Shape;406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65" name="Google Shape;406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  <p:grpSp>
                  <p:nvGrpSpPr>
                    <p:cNvPr id="4066" name="Google Shape;406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7" name="Google Shape;406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68" name="Google Shape;406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69" name="Google Shape;406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  <p:grpSp>
                  <p:nvGrpSpPr>
                    <p:cNvPr id="4070" name="Google Shape;407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1" name="Google Shape;407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72" name="Google Shape;407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73" name="Google Shape;407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  <p:grpSp>
                  <p:nvGrpSpPr>
                    <p:cNvPr id="4074" name="Google Shape;407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5" name="Google Shape;40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76" name="Google Shape;40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77" name="Google Shape;40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</p:grpSp>
            </p:grpSp>
            <p:grpSp>
              <p:nvGrpSpPr>
                <p:cNvPr id="4078" name="Google Shape;4078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79" name="Google Shape;4079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80" name="Google Shape;4080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1" name="Google Shape;408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82" name="Google Shape;408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83" name="Google Shape;408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  <p:grpSp>
                  <p:nvGrpSpPr>
                    <p:cNvPr id="4084" name="Google Shape;4084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5" name="Google Shape;408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86" name="Google Shape;408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87" name="Google Shape;408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  <p:grpSp>
                  <p:nvGrpSpPr>
                    <p:cNvPr id="4088" name="Google Shape;4088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9" name="Google Shape;408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90" name="Google Shape;409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91" name="Google Shape;409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  <p:grpSp>
                  <p:nvGrpSpPr>
                    <p:cNvPr id="4092" name="Google Shape;4092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3" name="Google Shape;40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94" name="Google Shape;40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95" name="Google Shape;40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</p:grpSp>
              <p:grpSp>
                <p:nvGrpSpPr>
                  <p:cNvPr id="4096" name="Google Shape;4096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97" name="Google Shape;409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8" name="Google Shape;409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099" name="Google Shape;409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100" name="Google Shape;410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  <p:grpSp>
                  <p:nvGrpSpPr>
                    <p:cNvPr id="4101" name="Google Shape;410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2" name="Google Shape;410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103" name="Google Shape;410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104" name="Google Shape;410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  <p:grpSp>
                  <p:nvGrpSpPr>
                    <p:cNvPr id="4105" name="Google Shape;410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6" name="Google Shape;410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107" name="Google Shape;410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108" name="Google Shape;410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  <p:grpSp>
                  <p:nvGrpSpPr>
                    <p:cNvPr id="4109" name="Google Shape;410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10" name="Google Shape;41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111" name="Google Shape;41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  <p:sp>
                    <p:nvSpPr>
                      <p:cNvPr id="4112" name="Google Shape;41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900"/>
                      </a:p>
                    </p:txBody>
                  </p:sp>
                </p:grpSp>
              </p:grpSp>
            </p:grpSp>
            <p:grpSp>
              <p:nvGrpSpPr>
                <p:cNvPr id="4113" name="Google Shape;4113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114" name="Google Shape;4114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5" name="Google Shape;411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  <p:sp>
                  <p:nvSpPr>
                    <p:cNvPr id="4116" name="Google Shape;411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  <p:sp>
                  <p:nvSpPr>
                    <p:cNvPr id="4117" name="Google Shape;411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</p:grpSp>
              <p:grpSp>
                <p:nvGrpSpPr>
                  <p:cNvPr id="4118" name="Google Shape;4118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9" name="Google Shape;411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  <p:sp>
                  <p:nvSpPr>
                    <p:cNvPr id="4120" name="Google Shape;412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  <p:sp>
                  <p:nvSpPr>
                    <p:cNvPr id="4121" name="Google Shape;412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</p:grpSp>
              <p:grpSp>
                <p:nvGrpSpPr>
                  <p:cNvPr id="4122" name="Google Shape;4122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3" name="Google Shape;4123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  <p:sp>
                  <p:nvSpPr>
                    <p:cNvPr id="4124" name="Google Shape;4124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  <p:sp>
                  <p:nvSpPr>
                    <p:cNvPr id="4125" name="Google Shape;4125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</p:grpSp>
              <p:grpSp>
                <p:nvGrpSpPr>
                  <p:cNvPr id="4126" name="Google Shape;4126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7" name="Google Shape;41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  <p:sp>
                  <p:nvSpPr>
                    <p:cNvPr id="4128" name="Google Shape;41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  <p:sp>
                  <p:nvSpPr>
                    <p:cNvPr id="4129" name="Google Shape;41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p:txBody>
                </p:sp>
              </p:grpSp>
            </p:grpSp>
          </p:grpSp>
        </p:grpSp>
      </p:grpSp>
      <p:grpSp>
        <p:nvGrpSpPr>
          <p:cNvPr id="4130" name="Google Shape;4130;p11"/>
          <p:cNvGrpSpPr/>
          <p:nvPr/>
        </p:nvGrpSpPr>
        <p:grpSpPr>
          <a:xfrm rot="-5400000" flipH="1">
            <a:off x="7681795" y="1147076"/>
            <a:ext cx="1643764" cy="1377874"/>
            <a:chOff x="2130575" y="4054150"/>
            <a:chExt cx="1526875" cy="1369175"/>
          </a:xfrm>
        </p:grpSpPr>
        <p:sp>
          <p:nvSpPr>
            <p:cNvPr id="4131" name="Google Shape;4131;p11"/>
            <p:cNvSpPr/>
            <p:nvPr/>
          </p:nvSpPr>
          <p:spPr>
            <a:xfrm>
              <a:off x="3123500" y="4200050"/>
              <a:ext cx="422175" cy="528900"/>
            </a:xfrm>
            <a:custGeom>
              <a:avLst/>
              <a:gdLst/>
              <a:ahLst/>
              <a:cxnLst/>
              <a:rect l="l" t="t" r="r" b="b"/>
              <a:pathLst>
                <a:path w="16887" h="21156" extrusionOk="0">
                  <a:moveTo>
                    <a:pt x="13715" y="0"/>
                  </a:moveTo>
                  <a:cubicBezTo>
                    <a:pt x="13650" y="0"/>
                    <a:pt x="13585" y="3"/>
                    <a:pt x="13520" y="8"/>
                  </a:cubicBezTo>
                  <a:cubicBezTo>
                    <a:pt x="12152" y="60"/>
                    <a:pt x="11100" y="1323"/>
                    <a:pt x="11258" y="2690"/>
                  </a:cubicBezTo>
                  <a:cubicBezTo>
                    <a:pt x="11310" y="2743"/>
                    <a:pt x="11626" y="8477"/>
                    <a:pt x="8996" y="11528"/>
                  </a:cubicBezTo>
                  <a:cubicBezTo>
                    <a:pt x="7312" y="13422"/>
                    <a:pt x="3262" y="15421"/>
                    <a:pt x="1841" y="15999"/>
                  </a:cubicBezTo>
                  <a:cubicBezTo>
                    <a:pt x="579" y="16525"/>
                    <a:pt x="0" y="18051"/>
                    <a:pt x="526" y="19366"/>
                  </a:cubicBezTo>
                  <a:cubicBezTo>
                    <a:pt x="944" y="20410"/>
                    <a:pt x="2024" y="21156"/>
                    <a:pt x="3084" y="21156"/>
                  </a:cubicBezTo>
                  <a:cubicBezTo>
                    <a:pt x="3359" y="21156"/>
                    <a:pt x="3633" y="21105"/>
                    <a:pt x="3893" y="20997"/>
                  </a:cubicBezTo>
                  <a:cubicBezTo>
                    <a:pt x="4524" y="20734"/>
                    <a:pt x="10100" y="18156"/>
                    <a:pt x="12836" y="15000"/>
                  </a:cubicBezTo>
                  <a:cubicBezTo>
                    <a:pt x="16886" y="10318"/>
                    <a:pt x="16255" y="2638"/>
                    <a:pt x="16255" y="2322"/>
                  </a:cubicBezTo>
                  <a:cubicBezTo>
                    <a:pt x="16105" y="1018"/>
                    <a:pt x="15045" y="0"/>
                    <a:pt x="1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132" name="Google Shape;4132;p11"/>
            <p:cNvSpPr/>
            <p:nvPr/>
          </p:nvSpPr>
          <p:spPr>
            <a:xfrm>
              <a:off x="2130575" y="4693650"/>
              <a:ext cx="614175" cy="277850"/>
            </a:xfrm>
            <a:custGeom>
              <a:avLst/>
              <a:gdLst/>
              <a:ahLst/>
              <a:cxnLst/>
              <a:rect l="l" t="t" r="r" b="b"/>
              <a:pathLst>
                <a:path w="24567" h="11114" extrusionOk="0">
                  <a:moveTo>
                    <a:pt x="2841" y="1"/>
                  </a:moveTo>
                  <a:cubicBezTo>
                    <a:pt x="2308" y="1"/>
                    <a:pt x="1772" y="169"/>
                    <a:pt x="1316" y="516"/>
                  </a:cubicBezTo>
                  <a:cubicBezTo>
                    <a:pt x="211" y="1358"/>
                    <a:pt x="1" y="2936"/>
                    <a:pt x="842" y="3988"/>
                  </a:cubicBezTo>
                  <a:cubicBezTo>
                    <a:pt x="1053" y="4251"/>
                    <a:pt x="5787" y="10301"/>
                    <a:pt x="11889" y="11037"/>
                  </a:cubicBezTo>
                  <a:cubicBezTo>
                    <a:pt x="12371" y="11090"/>
                    <a:pt x="12872" y="11113"/>
                    <a:pt x="13381" y="11113"/>
                  </a:cubicBezTo>
                  <a:cubicBezTo>
                    <a:pt x="17482" y="11113"/>
                    <a:pt x="22164" y="9594"/>
                    <a:pt x="22726" y="9407"/>
                  </a:cubicBezTo>
                  <a:cubicBezTo>
                    <a:pt x="23988" y="8881"/>
                    <a:pt x="24567" y="7197"/>
                    <a:pt x="24094" y="5987"/>
                  </a:cubicBezTo>
                  <a:cubicBezTo>
                    <a:pt x="23760" y="4944"/>
                    <a:pt x="22731" y="4265"/>
                    <a:pt x="21663" y="4265"/>
                  </a:cubicBezTo>
                  <a:cubicBezTo>
                    <a:pt x="21385" y="4265"/>
                    <a:pt x="21104" y="4311"/>
                    <a:pt x="20832" y="4409"/>
                  </a:cubicBezTo>
                  <a:cubicBezTo>
                    <a:pt x="19561" y="4880"/>
                    <a:pt x="15972" y="5983"/>
                    <a:pt x="13346" y="5983"/>
                  </a:cubicBezTo>
                  <a:cubicBezTo>
                    <a:pt x="13038" y="5983"/>
                    <a:pt x="12744" y="5968"/>
                    <a:pt x="12468" y="5935"/>
                  </a:cubicBezTo>
                  <a:cubicBezTo>
                    <a:pt x="8470" y="5461"/>
                    <a:pt x="4945" y="990"/>
                    <a:pt x="4840" y="990"/>
                  </a:cubicBezTo>
                  <a:cubicBezTo>
                    <a:pt x="4346" y="341"/>
                    <a:pt x="3598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133" name="Google Shape;4133;p11"/>
            <p:cNvSpPr/>
            <p:nvPr/>
          </p:nvSpPr>
          <p:spPr>
            <a:xfrm>
              <a:off x="2409375" y="4054150"/>
              <a:ext cx="1248075" cy="1369175"/>
            </a:xfrm>
            <a:custGeom>
              <a:avLst/>
              <a:gdLst/>
              <a:ahLst/>
              <a:cxnLst/>
              <a:rect l="l" t="t" r="r" b="b"/>
              <a:pathLst>
                <a:path w="49923" h="54767" extrusionOk="0">
                  <a:moveTo>
                    <a:pt x="15118" y="1"/>
                  </a:moveTo>
                  <a:cubicBezTo>
                    <a:pt x="13475" y="1"/>
                    <a:pt x="11831" y="258"/>
                    <a:pt x="10259" y="793"/>
                  </a:cubicBezTo>
                  <a:cubicBezTo>
                    <a:pt x="2789" y="3371"/>
                    <a:pt x="1" y="12314"/>
                    <a:pt x="1579" y="19310"/>
                  </a:cubicBezTo>
                  <a:cubicBezTo>
                    <a:pt x="4314" y="29253"/>
                    <a:pt x="8628" y="45192"/>
                    <a:pt x="12205" y="54766"/>
                  </a:cubicBezTo>
                  <a:lnTo>
                    <a:pt x="49923" y="54766"/>
                  </a:lnTo>
                  <a:cubicBezTo>
                    <a:pt x="49923" y="54766"/>
                    <a:pt x="48345" y="50189"/>
                    <a:pt x="46398" y="45245"/>
                  </a:cubicBezTo>
                  <a:cubicBezTo>
                    <a:pt x="41296" y="32672"/>
                    <a:pt x="35404" y="20573"/>
                    <a:pt x="29196" y="8632"/>
                  </a:cubicBezTo>
                  <a:cubicBezTo>
                    <a:pt x="26657" y="3184"/>
                    <a:pt x="20896" y="1"/>
                    <a:pt x="1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134" name="Google Shape;4134;p11"/>
            <p:cNvSpPr/>
            <p:nvPr/>
          </p:nvSpPr>
          <p:spPr>
            <a:xfrm>
              <a:off x="2611900" y="4605225"/>
              <a:ext cx="641825" cy="388175"/>
            </a:xfrm>
            <a:custGeom>
              <a:avLst/>
              <a:gdLst/>
              <a:ahLst/>
              <a:cxnLst/>
              <a:rect l="l" t="t" r="r" b="b"/>
              <a:pathLst>
                <a:path w="25673" h="15527" extrusionOk="0">
                  <a:moveTo>
                    <a:pt x="21690" y="1"/>
                  </a:moveTo>
                  <a:cubicBezTo>
                    <a:pt x="19235" y="1"/>
                    <a:pt x="15521" y="1871"/>
                    <a:pt x="11784" y="3317"/>
                  </a:cubicBezTo>
                  <a:cubicBezTo>
                    <a:pt x="6208" y="5474"/>
                    <a:pt x="1" y="6947"/>
                    <a:pt x="1369" y="10524"/>
                  </a:cubicBezTo>
                  <a:cubicBezTo>
                    <a:pt x="2450" y="13208"/>
                    <a:pt x="7285" y="15526"/>
                    <a:pt x="11992" y="15526"/>
                  </a:cubicBezTo>
                  <a:cubicBezTo>
                    <a:pt x="13465" y="15526"/>
                    <a:pt x="14926" y="15299"/>
                    <a:pt x="16256" y="14785"/>
                  </a:cubicBezTo>
                  <a:cubicBezTo>
                    <a:pt x="21779" y="12628"/>
                    <a:pt x="25672" y="5158"/>
                    <a:pt x="24252" y="1634"/>
                  </a:cubicBezTo>
                  <a:cubicBezTo>
                    <a:pt x="23801" y="454"/>
                    <a:pt x="22898" y="1"/>
                    <a:pt x="2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135" name="Google Shape;4135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136" name="Google Shape;4136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137" name="Google Shape;4137;p11"/>
            <p:cNvSpPr/>
            <p:nvPr/>
          </p:nvSpPr>
          <p:spPr>
            <a:xfrm>
              <a:off x="2575075" y="4317275"/>
              <a:ext cx="441925" cy="302325"/>
            </a:xfrm>
            <a:custGeom>
              <a:avLst/>
              <a:gdLst/>
              <a:ahLst/>
              <a:cxnLst/>
              <a:rect l="l" t="t" r="r" b="b"/>
              <a:pathLst>
                <a:path w="17677" h="12093" extrusionOk="0">
                  <a:moveTo>
                    <a:pt x="1106" y="0"/>
                  </a:moveTo>
                  <a:lnTo>
                    <a:pt x="1106" y="0"/>
                  </a:lnTo>
                  <a:cubicBezTo>
                    <a:pt x="159" y="2052"/>
                    <a:pt x="1" y="4419"/>
                    <a:pt x="895" y="6629"/>
                  </a:cubicBezTo>
                  <a:cubicBezTo>
                    <a:pt x="2191" y="10031"/>
                    <a:pt x="5421" y="12092"/>
                    <a:pt x="8855" y="12092"/>
                  </a:cubicBezTo>
                  <a:cubicBezTo>
                    <a:pt x="9881" y="12092"/>
                    <a:pt x="10926" y="11908"/>
                    <a:pt x="11942" y="11521"/>
                  </a:cubicBezTo>
                  <a:cubicBezTo>
                    <a:pt x="15572" y="10101"/>
                    <a:pt x="17676" y="6418"/>
                    <a:pt x="17308" y="2736"/>
                  </a:cubicBezTo>
                  <a:lnTo>
                    <a:pt x="17308" y="2736"/>
                  </a:lnTo>
                  <a:cubicBezTo>
                    <a:pt x="16887" y="5103"/>
                    <a:pt x="15309" y="7260"/>
                    <a:pt x="12311" y="8470"/>
                  </a:cubicBezTo>
                  <a:cubicBezTo>
                    <a:pt x="11202" y="8911"/>
                    <a:pt x="10140" y="9110"/>
                    <a:pt x="9142" y="9110"/>
                  </a:cubicBezTo>
                  <a:cubicBezTo>
                    <a:pt x="4312" y="9110"/>
                    <a:pt x="975" y="4447"/>
                    <a:pt x="1106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138" name="Google Shape;4138;p11"/>
            <p:cNvSpPr/>
            <p:nvPr/>
          </p:nvSpPr>
          <p:spPr>
            <a:xfrm>
              <a:off x="2697400" y="4319950"/>
              <a:ext cx="195975" cy="172200"/>
            </a:xfrm>
            <a:custGeom>
              <a:avLst/>
              <a:gdLst/>
              <a:ahLst/>
              <a:cxnLst/>
              <a:rect l="l" t="t" r="r" b="b"/>
              <a:pathLst>
                <a:path w="7839" h="6888" extrusionOk="0">
                  <a:moveTo>
                    <a:pt x="3895" y="1"/>
                  </a:moveTo>
                  <a:cubicBezTo>
                    <a:pt x="3492" y="1"/>
                    <a:pt x="3082" y="68"/>
                    <a:pt x="2683" y="209"/>
                  </a:cubicBezTo>
                  <a:cubicBezTo>
                    <a:pt x="947" y="945"/>
                    <a:pt x="0" y="2892"/>
                    <a:pt x="737" y="4680"/>
                  </a:cubicBezTo>
                  <a:cubicBezTo>
                    <a:pt x="1268" y="6070"/>
                    <a:pt x="2593" y="6888"/>
                    <a:pt x="3996" y="6888"/>
                  </a:cubicBezTo>
                  <a:cubicBezTo>
                    <a:pt x="4399" y="6888"/>
                    <a:pt x="4809" y="6820"/>
                    <a:pt x="5208" y="6679"/>
                  </a:cubicBezTo>
                  <a:cubicBezTo>
                    <a:pt x="6944" y="5943"/>
                    <a:pt x="7838" y="3944"/>
                    <a:pt x="7155" y="2208"/>
                  </a:cubicBezTo>
                  <a:cubicBezTo>
                    <a:pt x="6623" y="819"/>
                    <a:pt x="529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139" name="Google Shape;4139;p11"/>
            <p:cNvSpPr/>
            <p:nvPr/>
          </p:nvSpPr>
          <p:spPr>
            <a:xfrm>
              <a:off x="2703975" y="4703925"/>
              <a:ext cx="168350" cy="100600"/>
            </a:xfrm>
            <a:custGeom>
              <a:avLst/>
              <a:gdLst/>
              <a:ahLst/>
              <a:cxnLst/>
              <a:rect l="l" t="t" r="r" b="b"/>
              <a:pathLst>
                <a:path w="6734" h="4024" extrusionOk="0">
                  <a:moveTo>
                    <a:pt x="6471" y="0"/>
                  </a:moveTo>
                  <a:lnTo>
                    <a:pt x="6471" y="0"/>
                  </a:lnTo>
                  <a:cubicBezTo>
                    <a:pt x="4103" y="842"/>
                    <a:pt x="1736" y="1684"/>
                    <a:pt x="0" y="2630"/>
                  </a:cubicBezTo>
                  <a:cubicBezTo>
                    <a:pt x="723" y="3506"/>
                    <a:pt x="1805" y="4023"/>
                    <a:pt x="2925" y="4023"/>
                  </a:cubicBezTo>
                  <a:cubicBezTo>
                    <a:pt x="3353" y="4023"/>
                    <a:pt x="3787" y="3948"/>
                    <a:pt x="4209" y="3788"/>
                  </a:cubicBezTo>
                  <a:cubicBezTo>
                    <a:pt x="5787" y="3209"/>
                    <a:pt x="6734" y="1578"/>
                    <a:pt x="6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140" name="Google Shape;4140;p11"/>
            <p:cNvSpPr/>
            <p:nvPr/>
          </p:nvSpPr>
          <p:spPr>
            <a:xfrm>
              <a:off x="2945950" y="4613175"/>
              <a:ext cx="165725" cy="97925"/>
            </a:xfrm>
            <a:custGeom>
              <a:avLst/>
              <a:gdLst/>
              <a:ahLst/>
              <a:cxnLst/>
              <a:rect l="l" t="t" r="r" b="b"/>
              <a:pathLst>
                <a:path w="6629" h="3917" extrusionOk="0">
                  <a:moveTo>
                    <a:pt x="6524" y="0"/>
                  </a:moveTo>
                  <a:lnTo>
                    <a:pt x="6524" y="0"/>
                  </a:lnTo>
                  <a:cubicBezTo>
                    <a:pt x="4577" y="474"/>
                    <a:pt x="2368" y="1421"/>
                    <a:pt x="1" y="2420"/>
                  </a:cubicBezTo>
                  <a:cubicBezTo>
                    <a:pt x="651" y="3377"/>
                    <a:pt x="1747" y="3916"/>
                    <a:pt x="2904" y="3916"/>
                  </a:cubicBezTo>
                  <a:cubicBezTo>
                    <a:pt x="3337" y="3916"/>
                    <a:pt x="3779" y="3840"/>
                    <a:pt x="4209" y="3683"/>
                  </a:cubicBezTo>
                  <a:cubicBezTo>
                    <a:pt x="5735" y="3104"/>
                    <a:pt x="6629" y="1526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141" name="Google Shape;4141;p11"/>
            <p:cNvSpPr/>
            <p:nvPr/>
          </p:nvSpPr>
          <p:spPr>
            <a:xfrm>
              <a:off x="2840750" y="4831125"/>
              <a:ext cx="316950" cy="162000"/>
            </a:xfrm>
            <a:custGeom>
              <a:avLst/>
              <a:gdLst/>
              <a:ahLst/>
              <a:cxnLst/>
              <a:rect l="l" t="t" r="r" b="b"/>
              <a:pathLst>
                <a:path w="12678" h="6480" extrusionOk="0">
                  <a:moveTo>
                    <a:pt x="8155" y="0"/>
                  </a:moveTo>
                  <a:cubicBezTo>
                    <a:pt x="7135" y="0"/>
                    <a:pt x="6099" y="187"/>
                    <a:pt x="5103" y="594"/>
                  </a:cubicBezTo>
                  <a:cubicBezTo>
                    <a:pt x="2525" y="1593"/>
                    <a:pt x="737" y="3750"/>
                    <a:pt x="0" y="6222"/>
                  </a:cubicBezTo>
                  <a:cubicBezTo>
                    <a:pt x="930" y="6388"/>
                    <a:pt x="1877" y="6480"/>
                    <a:pt x="2820" y="6480"/>
                  </a:cubicBezTo>
                  <a:cubicBezTo>
                    <a:pt x="4278" y="6480"/>
                    <a:pt x="5729" y="6260"/>
                    <a:pt x="7102" y="5749"/>
                  </a:cubicBezTo>
                  <a:cubicBezTo>
                    <a:pt x="9259" y="4907"/>
                    <a:pt x="11152" y="3224"/>
                    <a:pt x="12678" y="1277"/>
                  </a:cubicBezTo>
                  <a:cubicBezTo>
                    <a:pt x="11355" y="471"/>
                    <a:pt x="9774" y="0"/>
                    <a:pt x="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4142" name="Google Shape;4142;p11"/>
          <p:cNvGrpSpPr/>
          <p:nvPr/>
        </p:nvGrpSpPr>
        <p:grpSpPr>
          <a:xfrm rot="5400000" flipH="1">
            <a:off x="33193" y="3729188"/>
            <a:ext cx="1825300" cy="1934595"/>
            <a:chOff x="598450" y="4075425"/>
            <a:chExt cx="1178375" cy="1336050"/>
          </a:xfrm>
        </p:grpSpPr>
        <p:sp>
          <p:nvSpPr>
            <p:cNvPr id="4143" name="Google Shape;4143;p11"/>
            <p:cNvSpPr/>
            <p:nvPr/>
          </p:nvSpPr>
          <p:spPr>
            <a:xfrm>
              <a:off x="670800" y="4420925"/>
              <a:ext cx="330100" cy="413750"/>
            </a:xfrm>
            <a:custGeom>
              <a:avLst/>
              <a:gdLst/>
              <a:ahLst/>
              <a:cxnLst/>
              <a:rect l="l" t="t" r="r" b="b"/>
              <a:pathLst>
                <a:path w="13204" h="16550" extrusionOk="0">
                  <a:moveTo>
                    <a:pt x="2441" y="1"/>
                  </a:moveTo>
                  <a:cubicBezTo>
                    <a:pt x="1461" y="1"/>
                    <a:pt x="576" y="757"/>
                    <a:pt x="526" y="1746"/>
                  </a:cubicBezTo>
                  <a:cubicBezTo>
                    <a:pt x="526" y="2009"/>
                    <a:pt x="0" y="8006"/>
                    <a:pt x="3209" y="11688"/>
                  </a:cubicBezTo>
                  <a:cubicBezTo>
                    <a:pt x="5313" y="14161"/>
                    <a:pt x="9679" y="16212"/>
                    <a:pt x="10205" y="16423"/>
                  </a:cubicBezTo>
                  <a:cubicBezTo>
                    <a:pt x="10400" y="16509"/>
                    <a:pt x="10608" y="16549"/>
                    <a:pt x="10819" y="16549"/>
                  </a:cubicBezTo>
                  <a:cubicBezTo>
                    <a:pt x="11636" y="16549"/>
                    <a:pt x="12501" y="15954"/>
                    <a:pt x="12836" y="15160"/>
                  </a:cubicBezTo>
                  <a:cubicBezTo>
                    <a:pt x="13204" y="14213"/>
                    <a:pt x="12730" y="12951"/>
                    <a:pt x="11784" y="12530"/>
                  </a:cubicBezTo>
                  <a:cubicBezTo>
                    <a:pt x="10626" y="12109"/>
                    <a:pt x="7470" y="10584"/>
                    <a:pt x="6155" y="9006"/>
                  </a:cubicBezTo>
                  <a:cubicBezTo>
                    <a:pt x="4051" y="6638"/>
                    <a:pt x="4366" y="2167"/>
                    <a:pt x="4366" y="2114"/>
                  </a:cubicBezTo>
                  <a:cubicBezTo>
                    <a:pt x="4471" y="1062"/>
                    <a:pt x="3682" y="63"/>
                    <a:pt x="2630" y="10"/>
                  </a:cubicBezTo>
                  <a:cubicBezTo>
                    <a:pt x="2567" y="4"/>
                    <a:pt x="2504" y="1"/>
                    <a:pt x="2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144" name="Google Shape;4144;p11"/>
            <p:cNvSpPr/>
            <p:nvPr/>
          </p:nvSpPr>
          <p:spPr>
            <a:xfrm>
              <a:off x="1296775" y="4806325"/>
              <a:ext cx="480050" cy="218650"/>
            </a:xfrm>
            <a:custGeom>
              <a:avLst/>
              <a:gdLst/>
              <a:ahLst/>
              <a:cxnLst/>
              <a:rect l="l" t="t" r="r" b="b"/>
              <a:pathLst>
                <a:path w="19202" h="8746" extrusionOk="0">
                  <a:moveTo>
                    <a:pt x="16988" y="0"/>
                  </a:moveTo>
                  <a:cubicBezTo>
                    <a:pt x="16405" y="0"/>
                    <a:pt x="15831" y="258"/>
                    <a:pt x="15467" y="744"/>
                  </a:cubicBezTo>
                  <a:cubicBezTo>
                    <a:pt x="15414" y="796"/>
                    <a:pt x="12626" y="4321"/>
                    <a:pt x="9470" y="4637"/>
                  </a:cubicBezTo>
                  <a:cubicBezTo>
                    <a:pt x="9258" y="4665"/>
                    <a:pt x="9029" y="4678"/>
                    <a:pt x="8787" y="4678"/>
                  </a:cubicBezTo>
                  <a:cubicBezTo>
                    <a:pt x="6807" y="4678"/>
                    <a:pt x="3978" y="3802"/>
                    <a:pt x="2947" y="3427"/>
                  </a:cubicBezTo>
                  <a:cubicBezTo>
                    <a:pt x="2761" y="3354"/>
                    <a:pt x="2565" y="3321"/>
                    <a:pt x="2367" y="3321"/>
                  </a:cubicBezTo>
                  <a:cubicBezTo>
                    <a:pt x="1557" y="3321"/>
                    <a:pt x="718" y="3886"/>
                    <a:pt x="422" y="4689"/>
                  </a:cubicBezTo>
                  <a:cubicBezTo>
                    <a:pt x="1" y="5689"/>
                    <a:pt x="474" y="7004"/>
                    <a:pt x="1421" y="7372"/>
                  </a:cubicBezTo>
                  <a:cubicBezTo>
                    <a:pt x="1936" y="7559"/>
                    <a:pt x="5616" y="8746"/>
                    <a:pt x="8756" y="8746"/>
                  </a:cubicBezTo>
                  <a:cubicBezTo>
                    <a:pt x="9145" y="8746"/>
                    <a:pt x="9525" y="8728"/>
                    <a:pt x="9891" y="8687"/>
                  </a:cubicBezTo>
                  <a:cubicBezTo>
                    <a:pt x="14678" y="8109"/>
                    <a:pt x="18413" y="3374"/>
                    <a:pt x="18571" y="3164"/>
                  </a:cubicBezTo>
                  <a:cubicBezTo>
                    <a:pt x="19202" y="2322"/>
                    <a:pt x="19097" y="1059"/>
                    <a:pt x="18202" y="428"/>
                  </a:cubicBezTo>
                  <a:cubicBezTo>
                    <a:pt x="17846" y="139"/>
                    <a:pt x="17415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145" name="Google Shape;4145;p11"/>
            <p:cNvSpPr/>
            <p:nvPr/>
          </p:nvSpPr>
          <p:spPr>
            <a:xfrm>
              <a:off x="598450" y="4434950"/>
              <a:ext cx="920625" cy="976525"/>
            </a:xfrm>
            <a:custGeom>
              <a:avLst/>
              <a:gdLst/>
              <a:ahLst/>
              <a:cxnLst/>
              <a:rect l="l" t="t" r="r" b="b"/>
              <a:pathLst>
                <a:path w="36825" h="39061" extrusionOk="0">
                  <a:moveTo>
                    <a:pt x="24563" y="1"/>
                  </a:moveTo>
                  <a:cubicBezTo>
                    <a:pt x="20645" y="1"/>
                    <a:pt x="17062" y="2146"/>
                    <a:pt x="13941" y="6866"/>
                  </a:cubicBezTo>
                  <a:cubicBezTo>
                    <a:pt x="9733" y="13705"/>
                    <a:pt x="7365" y="18492"/>
                    <a:pt x="3525" y="29013"/>
                  </a:cubicBezTo>
                  <a:cubicBezTo>
                    <a:pt x="1895" y="33484"/>
                    <a:pt x="369" y="37693"/>
                    <a:pt x="1" y="39061"/>
                  </a:cubicBezTo>
                  <a:lnTo>
                    <a:pt x="28355" y="39061"/>
                  </a:lnTo>
                  <a:cubicBezTo>
                    <a:pt x="28618" y="38482"/>
                    <a:pt x="30827" y="31854"/>
                    <a:pt x="31038" y="31275"/>
                  </a:cubicBezTo>
                  <a:cubicBezTo>
                    <a:pt x="33247" y="25068"/>
                    <a:pt x="33668" y="22437"/>
                    <a:pt x="35562" y="15283"/>
                  </a:cubicBezTo>
                  <a:cubicBezTo>
                    <a:pt x="36824" y="9760"/>
                    <a:pt x="34615" y="2763"/>
                    <a:pt x="28776" y="764"/>
                  </a:cubicBezTo>
                  <a:cubicBezTo>
                    <a:pt x="27335" y="261"/>
                    <a:pt x="25929" y="1"/>
                    <a:pt x="24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146" name="Google Shape;4146;p11"/>
            <p:cNvSpPr/>
            <p:nvPr/>
          </p:nvSpPr>
          <p:spPr>
            <a:xfrm>
              <a:off x="898300" y="4737900"/>
              <a:ext cx="503725" cy="303450"/>
            </a:xfrm>
            <a:custGeom>
              <a:avLst/>
              <a:gdLst/>
              <a:ahLst/>
              <a:cxnLst/>
              <a:rect l="l" t="t" r="r" b="b"/>
              <a:pathLst>
                <a:path w="20149" h="12138" extrusionOk="0">
                  <a:moveTo>
                    <a:pt x="3061" y="1"/>
                  </a:moveTo>
                  <a:cubicBezTo>
                    <a:pt x="2109" y="1"/>
                    <a:pt x="1399" y="355"/>
                    <a:pt x="1053" y="1271"/>
                  </a:cubicBezTo>
                  <a:cubicBezTo>
                    <a:pt x="1" y="4007"/>
                    <a:pt x="3052" y="9846"/>
                    <a:pt x="7365" y="11582"/>
                  </a:cubicBezTo>
                  <a:cubicBezTo>
                    <a:pt x="8408" y="11967"/>
                    <a:pt x="9550" y="12138"/>
                    <a:pt x="10701" y="12138"/>
                  </a:cubicBezTo>
                  <a:cubicBezTo>
                    <a:pt x="14427" y="12138"/>
                    <a:pt x="18240" y="10345"/>
                    <a:pt x="19044" y="8215"/>
                  </a:cubicBezTo>
                  <a:cubicBezTo>
                    <a:pt x="20148" y="5427"/>
                    <a:pt x="15309" y="4323"/>
                    <a:pt x="10890" y="2639"/>
                  </a:cubicBezTo>
                  <a:cubicBezTo>
                    <a:pt x="7960" y="1474"/>
                    <a:pt x="5005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147" name="Google Shape;4147;p11"/>
            <p:cNvSpPr/>
            <p:nvPr/>
          </p:nvSpPr>
          <p:spPr>
            <a:xfrm>
              <a:off x="1232350" y="4075425"/>
              <a:ext cx="401125" cy="364875"/>
            </a:xfrm>
            <a:custGeom>
              <a:avLst/>
              <a:gdLst/>
              <a:ahLst/>
              <a:cxnLst/>
              <a:rect l="l" t="t" r="r" b="b"/>
              <a:pathLst>
                <a:path w="16045" h="14595" extrusionOk="0">
                  <a:moveTo>
                    <a:pt x="8008" y="0"/>
                  </a:moveTo>
                  <a:cubicBezTo>
                    <a:pt x="4696" y="0"/>
                    <a:pt x="1710" y="2256"/>
                    <a:pt x="947" y="5624"/>
                  </a:cubicBezTo>
                  <a:cubicBezTo>
                    <a:pt x="0" y="9517"/>
                    <a:pt x="2420" y="13462"/>
                    <a:pt x="6366" y="14409"/>
                  </a:cubicBezTo>
                  <a:cubicBezTo>
                    <a:pt x="6912" y="14534"/>
                    <a:pt x="7460" y="14595"/>
                    <a:pt x="8000" y="14595"/>
                  </a:cubicBezTo>
                  <a:cubicBezTo>
                    <a:pt x="11307" y="14595"/>
                    <a:pt x="14337" y="12337"/>
                    <a:pt x="15151" y="8991"/>
                  </a:cubicBezTo>
                  <a:cubicBezTo>
                    <a:pt x="16045" y="5045"/>
                    <a:pt x="13625" y="1100"/>
                    <a:pt x="9732" y="206"/>
                  </a:cubicBezTo>
                  <a:cubicBezTo>
                    <a:pt x="9154" y="67"/>
                    <a:pt x="8576" y="0"/>
                    <a:pt x="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148" name="Google Shape;4148;p11"/>
            <p:cNvSpPr/>
            <p:nvPr/>
          </p:nvSpPr>
          <p:spPr>
            <a:xfrm>
              <a:off x="1011400" y="4744675"/>
              <a:ext cx="128900" cy="76425"/>
            </a:xfrm>
            <a:custGeom>
              <a:avLst/>
              <a:gdLst/>
              <a:ahLst/>
              <a:cxnLst/>
              <a:rect l="l" t="t" r="r" b="b"/>
              <a:pathLst>
                <a:path w="5156" h="3057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1158"/>
                    <a:pt x="632" y="2368"/>
                    <a:pt x="1894" y="2894"/>
                  </a:cubicBezTo>
                  <a:cubicBezTo>
                    <a:pt x="2224" y="3004"/>
                    <a:pt x="2556" y="3056"/>
                    <a:pt x="2880" y="3056"/>
                  </a:cubicBezTo>
                  <a:cubicBezTo>
                    <a:pt x="3800" y="3056"/>
                    <a:pt x="4650" y="2634"/>
                    <a:pt x="5156" y="1895"/>
                  </a:cubicBezTo>
                  <a:cubicBezTo>
                    <a:pt x="3315" y="1106"/>
                    <a:pt x="1579" y="36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149" name="Google Shape;4149;p11"/>
            <p:cNvSpPr/>
            <p:nvPr/>
          </p:nvSpPr>
          <p:spPr>
            <a:xfrm>
              <a:off x="1270475" y="4369375"/>
              <a:ext cx="130225" cy="231225"/>
            </a:xfrm>
            <a:custGeom>
              <a:avLst/>
              <a:gdLst/>
              <a:ahLst/>
              <a:cxnLst/>
              <a:rect l="l" t="t" r="r" b="b"/>
              <a:pathLst>
                <a:path w="5209" h="9249" extrusionOk="0">
                  <a:moveTo>
                    <a:pt x="4070" y="1"/>
                  </a:moveTo>
                  <a:cubicBezTo>
                    <a:pt x="3868" y="1"/>
                    <a:pt x="3662" y="69"/>
                    <a:pt x="3473" y="231"/>
                  </a:cubicBezTo>
                  <a:cubicBezTo>
                    <a:pt x="2315" y="1125"/>
                    <a:pt x="1789" y="2493"/>
                    <a:pt x="1158" y="3808"/>
                  </a:cubicBezTo>
                  <a:cubicBezTo>
                    <a:pt x="580" y="5228"/>
                    <a:pt x="1" y="6649"/>
                    <a:pt x="211" y="8174"/>
                  </a:cubicBezTo>
                  <a:cubicBezTo>
                    <a:pt x="248" y="8724"/>
                    <a:pt x="770" y="9249"/>
                    <a:pt x="1315" y="9249"/>
                  </a:cubicBezTo>
                  <a:cubicBezTo>
                    <a:pt x="1552" y="9249"/>
                    <a:pt x="1793" y="9150"/>
                    <a:pt x="2000" y="8911"/>
                  </a:cubicBezTo>
                  <a:cubicBezTo>
                    <a:pt x="2894" y="7859"/>
                    <a:pt x="3368" y="6544"/>
                    <a:pt x="3894" y="5228"/>
                  </a:cubicBezTo>
                  <a:cubicBezTo>
                    <a:pt x="4420" y="3913"/>
                    <a:pt x="5209" y="2598"/>
                    <a:pt x="5209" y="1125"/>
                  </a:cubicBezTo>
                  <a:cubicBezTo>
                    <a:pt x="5209" y="578"/>
                    <a:pt x="4656" y="1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150" name="Google Shape;4150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151" name="Google Shape;4151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152" name="Google Shape;4152;p11"/>
            <p:cNvSpPr/>
            <p:nvPr/>
          </p:nvSpPr>
          <p:spPr>
            <a:xfrm>
              <a:off x="1302050" y="4205475"/>
              <a:ext cx="260425" cy="177700"/>
            </a:xfrm>
            <a:custGeom>
              <a:avLst/>
              <a:gdLst/>
              <a:ahLst/>
              <a:cxnLst/>
              <a:rect l="l" t="t" r="r" b="b"/>
              <a:pathLst>
                <a:path w="10417" h="7108" extrusionOk="0">
                  <a:moveTo>
                    <a:pt x="9785" y="1"/>
                  </a:moveTo>
                  <a:lnTo>
                    <a:pt x="9785" y="1"/>
                  </a:lnTo>
                  <a:cubicBezTo>
                    <a:pt x="9829" y="2617"/>
                    <a:pt x="7885" y="5377"/>
                    <a:pt x="5032" y="5377"/>
                  </a:cubicBezTo>
                  <a:cubicBezTo>
                    <a:pt x="4442" y="5377"/>
                    <a:pt x="3814" y="5260"/>
                    <a:pt x="3157" y="4998"/>
                  </a:cubicBezTo>
                  <a:cubicBezTo>
                    <a:pt x="1368" y="4315"/>
                    <a:pt x="474" y="2999"/>
                    <a:pt x="211" y="1632"/>
                  </a:cubicBezTo>
                  <a:lnTo>
                    <a:pt x="211" y="1632"/>
                  </a:lnTo>
                  <a:cubicBezTo>
                    <a:pt x="0" y="3789"/>
                    <a:pt x="1210" y="5998"/>
                    <a:pt x="3367" y="6787"/>
                  </a:cubicBezTo>
                  <a:cubicBezTo>
                    <a:pt x="3944" y="7003"/>
                    <a:pt x="4545" y="7107"/>
                    <a:pt x="5141" y="7107"/>
                  </a:cubicBezTo>
                  <a:cubicBezTo>
                    <a:pt x="7155" y="7107"/>
                    <a:pt x="9107" y="5923"/>
                    <a:pt x="9838" y="3894"/>
                  </a:cubicBezTo>
                  <a:cubicBezTo>
                    <a:pt x="10416" y="2631"/>
                    <a:pt x="10364" y="1158"/>
                    <a:pt x="9785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153" name="Google Shape;4153;p11"/>
            <p:cNvSpPr/>
            <p:nvPr/>
          </p:nvSpPr>
          <p:spPr>
            <a:xfrm>
              <a:off x="1375700" y="4207125"/>
              <a:ext cx="115750" cy="101975"/>
            </a:xfrm>
            <a:custGeom>
              <a:avLst/>
              <a:gdLst/>
              <a:ahLst/>
              <a:cxnLst/>
              <a:rect l="l" t="t" r="r" b="b"/>
              <a:pathLst>
                <a:path w="4630" h="4079" extrusionOk="0">
                  <a:moveTo>
                    <a:pt x="2298" y="0"/>
                  </a:moveTo>
                  <a:cubicBezTo>
                    <a:pt x="1478" y="0"/>
                    <a:pt x="703" y="497"/>
                    <a:pt x="421" y="1303"/>
                  </a:cubicBezTo>
                  <a:cubicBezTo>
                    <a:pt x="0" y="2355"/>
                    <a:pt x="526" y="3565"/>
                    <a:pt x="1578" y="3933"/>
                  </a:cubicBezTo>
                  <a:cubicBezTo>
                    <a:pt x="1825" y="4032"/>
                    <a:pt x="2080" y="4078"/>
                    <a:pt x="2332" y="4078"/>
                  </a:cubicBezTo>
                  <a:cubicBezTo>
                    <a:pt x="3152" y="4078"/>
                    <a:pt x="3927" y="3581"/>
                    <a:pt x="4209" y="2776"/>
                  </a:cubicBezTo>
                  <a:cubicBezTo>
                    <a:pt x="4630" y="1724"/>
                    <a:pt x="4103" y="514"/>
                    <a:pt x="3051" y="145"/>
                  </a:cubicBezTo>
                  <a:cubicBezTo>
                    <a:pt x="2805" y="47"/>
                    <a:pt x="2549" y="0"/>
                    <a:pt x="2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154" name="Google Shape;4154;p11"/>
            <p:cNvSpPr/>
            <p:nvPr/>
          </p:nvSpPr>
          <p:spPr>
            <a:xfrm>
              <a:off x="1198150" y="4815700"/>
              <a:ext cx="131550" cy="78525"/>
            </a:xfrm>
            <a:custGeom>
              <a:avLst/>
              <a:gdLst/>
              <a:ahLst/>
              <a:cxnLst/>
              <a:rect l="l" t="t" r="r" b="b"/>
              <a:pathLst>
                <a:path w="5262" h="3141" extrusionOk="0">
                  <a:moveTo>
                    <a:pt x="211" y="1"/>
                  </a:moveTo>
                  <a:lnTo>
                    <a:pt x="211" y="1"/>
                  </a:lnTo>
                  <a:cubicBezTo>
                    <a:pt x="1" y="1211"/>
                    <a:pt x="737" y="2473"/>
                    <a:pt x="2000" y="2946"/>
                  </a:cubicBezTo>
                  <a:cubicBezTo>
                    <a:pt x="2322" y="3078"/>
                    <a:pt x="2656" y="3141"/>
                    <a:pt x="2988" y="3141"/>
                  </a:cubicBezTo>
                  <a:cubicBezTo>
                    <a:pt x="3848" y="3141"/>
                    <a:pt x="4692" y="2721"/>
                    <a:pt x="5261" y="2000"/>
                  </a:cubicBezTo>
                  <a:cubicBezTo>
                    <a:pt x="3946" y="1316"/>
                    <a:pt x="2105" y="632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155" name="Google Shape;4155;p11"/>
            <p:cNvSpPr/>
            <p:nvPr/>
          </p:nvSpPr>
          <p:spPr>
            <a:xfrm>
              <a:off x="975900" y="4916025"/>
              <a:ext cx="248575" cy="125950"/>
            </a:xfrm>
            <a:custGeom>
              <a:avLst/>
              <a:gdLst/>
              <a:ahLst/>
              <a:cxnLst/>
              <a:rect l="l" t="t" r="r" b="b"/>
              <a:pathLst>
                <a:path w="9943" h="5038" extrusionOk="0">
                  <a:moveTo>
                    <a:pt x="3500" y="0"/>
                  </a:moveTo>
                  <a:cubicBezTo>
                    <a:pt x="2257" y="0"/>
                    <a:pt x="1052" y="348"/>
                    <a:pt x="0" y="985"/>
                  </a:cubicBezTo>
                  <a:cubicBezTo>
                    <a:pt x="1158" y="2458"/>
                    <a:pt x="2631" y="3773"/>
                    <a:pt x="4367" y="4457"/>
                  </a:cubicBezTo>
                  <a:cubicBezTo>
                    <a:pt x="5409" y="4848"/>
                    <a:pt x="6572" y="5037"/>
                    <a:pt x="7757" y="5037"/>
                  </a:cubicBezTo>
                  <a:cubicBezTo>
                    <a:pt x="8485" y="5037"/>
                    <a:pt x="9221" y="4965"/>
                    <a:pt x="9943" y="4825"/>
                  </a:cubicBezTo>
                  <a:cubicBezTo>
                    <a:pt x="9364" y="2879"/>
                    <a:pt x="7891" y="1248"/>
                    <a:pt x="5945" y="459"/>
                  </a:cubicBezTo>
                  <a:cubicBezTo>
                    <a:pt x="5135" y="148"/>
                    <a:pt x="4310" y="0"/>
                    <a:pt x="3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sp>
        <p:nvSpPr>
          <p:cNvPr id="4156" name="Google Shape;4156;p11"/>
          <p:cNvSpPr/>
          <p:nvPr/>
        </p:nvSpPr>
        <p:spPr>
          <a:xfrm>
            <a:off x="892245" y="5654952"/>
            <a:ext cx="1109354" cy="558223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68669" tIns="68669" rIns="68669" bIns="686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491" name="Rounded Rectangle 490"/>
          <p:cNvSpPr/>
          <p:nvPr userDrawn="1"/>
        </p:nvSpPr>
        <p:spPr>
          <a:xfrm>
            <a:off x="8142588" y="0"/>
            <a:ext cx="1024090" cy="110013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3"/>
          </a:p>
        </p:txBody>
      </p:sp>
      <p:pic>
        <p:nvPicPr>
          <p:cNvPr id="492" name="Picture 49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16" y="-210102"/>
            <a:ext cx="1177715" cy="156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F302-4FDD-4198-AC05-D592B6D5B71E}" type="datetimeFigureOut">
              <a:rPr lang="en-US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F38E-FD51-48A1-BD92-14C1F85382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C8FF-DDE0-45A5-A18A-A733A726292C}" type="datetimeFigureOut">
              <a:rPr lang="en-US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EF87-D580-4873-9311-E40E1F307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F3B7-5C1D-4BA7-8D8E-8207F4947DDE}" type="datetimeFigureOut">
              <a:rPr lang="en-US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0722-2475-4C5E-816F-A09D55827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AAD6-99D7-4669-8CD1-6B45EFA53746}" type="datetimeFigureOut">
              <a:rPr lang="en-US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56C7-B717-426E-B242-499DD849F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931B-6FB7-45B8-94DF-0F9008873479}" type="datetimeFigureOut">
              <a:rPr lang="en-US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F661-E0DD-4E58-9B04-86C88B84F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F6AB-510D-49E6-B06C-57C2167C595B}" type="datetimeFigureOut">
              <a:rPr lang="en-US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37B2-B499-4602-87FB-95765CB01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D195-0896-44EB-A0DA-899AA308889E}" type="datetimeFigureOut">
              <a:rPr lang="en-US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2338-3709-4214-9A40-E0C6B5CFC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04EC1-5BE0-4BA1-8DA9-85DC30000315}" type="datetimeFigureOut">
              <a:rPr lang="en-US"/>
              <a:pPr>
                <a:defRPr/>
              </a:pPr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72BD45-E3A3-449F-B707-7CBF779D2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4746" y="484320"/>
            <a:ext cx="8915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ĐẠO ĐỨC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1767" t="11040" r="10278" b="63879"/>
          <a:stretch/>
        </p:blipFill>
        <p:spPr bwMode="auto">
          <a:xfrm>
            <a:off x="214746" y="1828800"/>
            <a:ext cx="8624454" cy="1455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11767" t="35661" r="10278" b="48932"/>
          <a:stretch/>
        </p:blipFill>
        <p:spPr bwMode="auto">
          <a:xfrm>
            <a:off x="228600" y="3284482"/>
            <a:ext cx="8610600" cy="1171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72545" y="3687441"/>
            <a:ext cx="1305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1)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4426597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Tâm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8769927" cy="665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742950" y="1126670"/>
            <a:ext cx="72771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5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7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Trò</a:t>
            </a:r>
            <a:r>
              <a:rPr lang="en-US" altLang="en-US" sz="37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7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chơi</a:t>
            </a:r>
            <a:r>
              <a:rPr lang="en-US" altLang="en-US" sz="37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7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“</a:t>
            </a:r>
            <a:r>
              <a:rPr lang="en-US" altLang="en-US" sz="37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Đi</a:t>
            </a:r>
            <a:r>
              <a:rPr lang="en-US" altLang="en-US" sz="37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7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lang="en-US" altLang="en-US" sz="37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7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điểm</a:t>
            </a:r>
            <a:r>
              <a:rPr lang="en-US" altLang="en-US" sz="37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7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mạnh</a:t>
            </a:r>
            <a:r>
              <a:rPr lang="en-US" altLang="en-US" sz="37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7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altLang="en-US" sz="37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7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bản</a:t>
            </a:r>
            <a:r>
              <a:rPr lang="en-US" altLang="en-US" sz="37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7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thân</a:t>
            </a:r>
            <a:r>
              <a:rPr lang="en-US" altLang="en-US" sz="37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”</a:t>
            </a:r>
            <a:endParaRPr lang="en-US" altLang="en-US" sz="37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325430" y="2557155"/>
            <a:ext cx="6606777" cy="7820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Hỏi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bạn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lớp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:“Theo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bạn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tớ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ưu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điểm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?”</a:t>
            </a:r>
            <a:endParaRPr lang="en-US" altLang="en-US" sz="30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39285" y="3568784"/>
            <a:ext cx="6606777" cy="7820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- Chia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sẻ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cảm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xúc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khi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nghe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lời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nhận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xét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bạn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en-US" altLang="en-US" sz="3000" b="1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4"/>
          <a:srcRect l="35460" t="20014" r="56688" b="75503"/>
          <a:stretch/>
        </p:blipFill>
        <p:spPr bwMode="auto">
          <a:xfrm>
            <a:off x="3048000" y="404503"/>
            <a:ext cx="2667000" cy="722167"/>
          </a:xfrm>
          <a:prstGeom prst="flowChartAlternateProcess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/>
          <a:srcRect l="33817" t="32313" r="30261" b="28702"/>
          <a:stretch/>
        </p:blipFill>
        <p:spPr bwMode="auto">
          <a:xfrm>
            <a:off x="381000" y="457200"/>
            <a:ext cx="8229600" cy="594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384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5409" t="28673" r="56436" b="63399"/>
          <a:stretch/>
        </p:blipFill>
        <p:spPr bwMode="auto">
          <a:xfrm>
            <a:off x="609600" y="381000"/>
            <a:ext cx="2176462" cy="76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/>
          <p:cNvSpPr/>
          <p:nvPr/>
        </p:nvSpPr>
        <p:spPr>
          <a:xfrm>
            <a:off x="630382" y="1199346"/>
            <a:ext cx="665018" cy="477054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1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199346"/>
            <a:ext cx="71905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5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25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5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5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5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5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5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5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35735" t="41813" r="33524" b="30934"/>
          <a:stretch/>
        </p:blipFill>
        <p:spPr bwMode="auto">
          <a:xfrm>
            <a:off x="304800" y="2574607"/>
            <a:ext cx="8458200" cy="4054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1961346"/>
            <a:ext cx="518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l="35735" t="41813" r="33524" b="30934"/>
          <a:stretch/>
        </p:blipFill>
        <p:spPr bwMode="auto">
          <a:xfrm>
            <a:off x="228600" y="152400"/>
            <a:ext cx="8686800" cy="4054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4425045"/>
            <a:ext cx="8458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384793"/>
            <a:ext cx="8686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997286"/>
            <a:ext cx="71905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20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2895600" y="609600"/>
            <a:ext cx="5943600" cy="5410200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 sz="2926"/>
          </a:p>
        </p:txBody>
      </p:sp>
      <p:pic>
        <p:nvPicPr>
          <p:cNvPr id="10" name="Picture 5" descr="Female Teacher Stock Vector Illustration and Royalty Free Female Teacher  Clipart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8" t="1269" r="14801" b="3963"/>
          <a:stretch/>
        </p:blipFill>
        <p:spPr bwMode="auto">
          <a:xfrm>
            <a:off x="12351" y="1206714"/>
            <a:ext cx="3035649" cy="533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314700" y="609600"/>
            <a:ext cx="52578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hảo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Ai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17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396" b="59375" l="41288" r="59151"/>
                    </a14:imgEffect>
                  </a14:imgLayer>
                </a14:imgProps>
              </a:ext>
            </a:extLst>
          </a:blip>
          <a:srcRect l="41378" t="26163" r="40633" b="39963"/>
          <a:stretch/>
        </p:blipFill>
        <p:spPr bwMode="auto">
          <a:xfrm>
            <a:off x="2514600" y="1295400"/>
            <a:ext cx="4404042" cy="533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63" b="22526" l="34041" r="42899"/>
                    </a14:imgEffect>
                  </a14:imgLayer>
                </a14:imgProps>
              </a:ext>
            </a:extLst>
          </a:blip>
          <a:srcRect l="35026" t="15436" r="57448" b="79478"/>
          <a:stretch/>
        </p:blipFill>
        <p:spPr bwMode="auto">
          <a:xfrm>
            <a:off x="457200" y="381000"/>
            <a:ext cx="2362200" cy="76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7108" y="523473"/>
            <a:ext cx="5839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5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5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5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5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5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9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127512" y="228600"/>
            <a:ext cx="8991600" cy="6477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" y="35300"/>
            <a:ext cx="9151375" cy="126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35" b="98765" l="1613" r="98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1133642"/>
            <a:ext cx="9053912" cy="4632495"/>
          </a:xfrm>
          <a:prstGeom prst="rect">
            <a:avLst/>
          </a:prstGeom>
        </p:spPr>
      </p:pic>
      <p:sp>
        <p:nvSpPr>
          <p:cNvPr id="6" name="Trapezoid 5"/>
          <p:cNvSpPr/>
          <p:nvPr/>
        </p:nvSpPr>
        <p:spPr>
          <a:xfrm>
            <a:off x="965711" y="4949752"/>
            <a:ext cx="7315200" cy="1721427"/>
          </a:xfrm>
          <a:custGeom>
            <a:avLst/>
            <a:gdLst/>
            <a:ahLst/>
            <a:cxnLst/>
            <a:rect l="l" t="t" r="r" b="b"/>
            <a:pathLst>
              <a:path w="4533218" h="1035256">
                <a:moveTo>
                  <a:pt x="258814" y="0"/>
                </a:moveTo>
                <a:lnTo>
                  <a:pt x="3984236" y="0"/>
                </a:lnTo>
                <a:lnTo>
                  <a:pt x="4533218" y="1035256"/>
                </a:lnTo>
                <a:lnTo>
                  <a:pt x="0" y="1035256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7"/>
          </a:p>
        </p:txBody>
      </p:sp>
      <p:sp>
        <p:nvSpPr>
          <p:cNvPr id="5" name="Rectangle 4"/>
          <p:cNvSpPr/>
          <p:nvPr/>
        </p:nvSpPr>
        <p:spPr>
          <a:xfrm>
            <a:off x="1524000" y="5296298"/>
            <a:ext cx="5638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</a:rPr>
              <a:t>Cùng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</a:rPr>
              <a:t>thực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</a:rPr>
              <a:t>hành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33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3">
            <a:extLst>
              <a:ext uri="{FF2B5EF4-FFF2-40B4-BE49-F238E27FC236}">
                <a16:creationId xmlns:a16="http://schemas.microsoft.com/office/drawing/2014/main" id="{C7692786-48C6-4F8F-88E2-DDAFF1FF3E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23613" y="-810588"/>
            <a:ext cx="9178952" cy="6875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9707" y="1767539"/>
            <a:ext cx="2807295" cy="694137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4060" b="1" dirty="0">
                <a:latin typeface="#9Slide03 AllRoundGothic" panose="020B0703020202020104" pitchFamily="34" charset="0"/>
                <a:ea typeface="Arial-Rounded" pitchFamily="34" charset="0"/>
                <a:cs typeface="Arial-Rounded" pitchFamily="34" charset="0"/>
              </a:rPr>
              <a:t>DẶN DÒ</a:t>
            </a:r>
          </a:p>
        </p:txBody>
      </p:sp>
      <p:sp>
        <p:nvSpPr>
          <p:cNvPr id="6" name="Google Shape;416;p36"/>
          <p:cNvSpPr/>
          <p:nvPr/>
        </p:nvSpPr>
        <p:spPr>
          <a:xfrm>
            <a:off x="5316792" y="2798791"/>
            <a:ext cx="2062503" cy="200521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endParaRPr sz="1353"/>
          </a:p>
        </p:txBody>
      </p:sp>
      <p:sp>
        <p:nvSpPr>
          <p:cNvPr id="7" name="Google Shape;418;p36"/>
          <p:cNvSpPr/>
          <p:nvPr/>
        </p:nvSpPr>
        <p:spPr>
          <a:xfrm>
            <a:off x="1539246" y="2834030"/>
            <a:ext cx="2062503" cy="2005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endParaRPr sz="1353"/>
          </a:p>
        </p:txBody>
      </p:sp>
      <p:sp>
        <p:nvSpPr>
          <p:cNvPr id="8" name="Google Shape;419;p36"/>
          <p:cNvSpPr/>
          <p:nvPr/>
        </p:nvSpPr>
        <p:spPr>
          <a:xfrm>
            <a:off x="3432881" y="2577463"/>
            <a:ext cx="2062503" cy="200521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endParaRPr sz="1353"/>
          </a:p>
        </p:txBody>
      </p:sp>
      <p:sp>
        <p:nvSpPr>
          <p:cNvPr id="10" name="Google Shape;423;p36"/>
          <p:cNvSpPr txBox="1">
            <a:spLocks noGrp="1"/>
          </p:cNvSpPr>
          <p:nvPr>
            <p:ph type="title"/>
          </p:nvPr>
        </p:nvSpPr>
        <p:spPr>
          <a:xfrm>
            <a:off x="1559827" y="3554065"/>
            <a:ext cx="1979946" cy="445352"/>
          </a:xfrm>
          <a:prstGeom prst="rect">
            <a:avLst/>
          </a:prstGeom>
        </p:spPr>
        <p:txBody>
          <a:bodyPr spcFirstLastPara="1" vert="horz" wrap="square" lIns="91505" tIns="91505" rIns="91505" bIns="91505" rtlCol="0" anchor="ctr" anchorCtr="0">
            <a:noAutofit/>
          </a:bodyPr>
          <a:lstStyle/>
          <a:p>
            <a:pPr algn="ctr"/>
            <a:r>
              <a:rPr lang="en-US" sz="3008" dirty="0" err="1">
                <a:solidFill>
                  <a:srgbClr val="FFFFFF"/>
                </a:solidFill>
              </a:rPr>
              <a:t>Xe</a:t>
            </a:r>
            <a:r>
              <a:rPr lang="en" sz="3008" dirty="0">
                <a:solidFill>
                  <a:srgbClr val="FFFFFF"/>
                </a:solidFill>
              </a:rPr>
              <a:t>m lại bài đã học </a:t>
            </a:r>
            <a:endParaRPr sz="3008" dirty="0">
              <a:solidFill>
                <a:srgbClr val="FFFFFF"/>
              </a:solidFill>
            </a:endParaRPr>
          </a:p>
        </p:txBody>
      </p:sp>
      <p:sp>
        <p:nvSpPr>
          <p:cNvPr id="9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3439735" y="3200008"/>
            <a:ext cx="1930016" cy="482205"/>
          </a:xfrm>
          <a:prstGeom prst="rect">
            <a:avLst/>
          </a:prstGeom>
        </p:spPr>
        <p:txBody>
          <a:bodyPr spcFirstLastPara="1" vert="horz" wrap="square" lIns="91505" tIns="91505" rIns="91505" bIns="91505" rtlCol="0" anchor="ctr" anchorCtr="0">
            <a:noAutofit/>
          </a:bodyPr>
          <a:lstStyle/>
          <a:p>
            <a:pPr algn="ctr"/>
            <a:r>
              <a:rPr lang="en-US" sz="3008" dirty="0">
                <a:solidFill>
                  <a:srgbClr val="FFFFFF"/>
                </a:solidFill>
              </a:rPr>
              <a:t>H</a:t>
            </a:r>
            <a:r>
              <a:rPr lang="en" sz="3008" dirty="0">
                <a:solidFill>
                  <a:srgbClr val="FFFFFF"/>
                </a:solidFill>
              </a:rPr>
              <a:t>oàn thành bài</a:t>
            </a:r>
            <a:endParaRPr sz="3008" dirty="0">
              <a:solidFill>
                <a:srgbClr val="FFFFFF"/>
              </a:solidFill>
            </a:endParaRPr>
          </a:p>
        </p:txBody>
      </p:sp>
      <p:sp>
        <p:nvSpPr>
          <p:cNvPr id="11" name="Google Shape;417;p36"/>
          <p:cNvSpPr txBox="1">
            <a:spLocks/>
          </p:cNvSpPr>
          <p:nvPr/>
        </p:nvSpPr>
        <p:spPr>
          <a:xfrm>
            <a:off x="5458821" y="3543584"/>
            <a:ext cx="1657454" cy="48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2707" dirty="0" err="1">
                <a:solidFill>
                  <a:srgbClr val="FFFFFF"/>
                </a:solidFill>
                <a:latin typeface="+mj-lt"/>
              </a:rPr>
              <a:t>Chuẩn</a:t>
            </a:r>
            <a:r>
              <a:rPr lang="en-US" sz="2707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707" dirty="0" err="1">
                <a:solidFill>
                  <a:srgbClr val="FFFFFF"/>
                </a:solidFill>
                <a:latin typeface="+mj-lt"/>
              </a:rPr>
              <a:t>bị</a:t>
            </a:r>
            <a:r>
              <a:rPr lang="en-US" sz="2707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707" dirty="0" err="1">
                <a:solidFill>
                  <a:srgbClr val="FFFFFF"/>
                </a:solidFill>
                <a:latin typeface="+mj-lt"/>
              </a:rPr>
              <a:t>bài</a:t>
            </a:r>
            <a:r>
              <a:rPr lang="en-US" sz="2707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707" dirty="0" err="1">
                <a:solidFill>
                  <a:srgbClr val="FFFFFF"/>
                </a:solidFill>
                <a:latin typeface="+mj-lt"/>
              </a:rPr>
              <a:t>mới</a:t>
            </a:r>
            <a:endParaRPr lang="en-US" sz="2707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992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157</Words>
  <Application>Microsoft Office PowerPoint</Application>
  <PresentationFormat>On-screen Show (4:3)</PresentationFormat>
  <Paragraphs>27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#9Slide03 AllRoundGothic</vt:lpstr>
      <vt:lpstr>Arial</vt:lpstr>
      <vt:lpstr>Arial-Rounded</vt:lpstr>
      <vt:lpstr>Calibri</vt:lpstr>
      <vt:lpstr>Calibri Light</vt:lpstr>
      <vt:lpstr>等线</vt:lpstr>
      <vt:lpstr>Times New Roman</vt:lpstr>
      <vt:lpstr>Titan One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Xem lại bài đã học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94</cp:revision>
  <dcterms:created xsi:type="dcterms:W3CDTF">2006-08-16T00:00:00Z</dcterms:created>
  <dcterms:modified xsi:type="dcterms:W3CDTF">2026-01-30T13:58:18Z</dcterms:modified>
</cp:coreProperties>
</file>