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78" r:id="rId3"/>
    <p:sldId id="290" r:id="rId4"/>
    <p:sldId id="291" r:id="rId5"/>
    <p:sldId id="292" r:id="rId6"/>
    <p:sldId id="305" r:id="rId7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60" y="1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8852"/>
          <a:stretch>
            <a:fillRect/>
          </a:stretch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8852"/>
          <a:stretch>
            <a:fillRect/>
          </a:stretch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180" y="1490645"/>
            <a:ext cx="26827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75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7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8973" y="3068914"/>
            <a:ext cx="11972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 LÝ BẤT HÒA VỚI BẠN BÈ</a:t>
            </a:r>
            <a:endParaRPr lang="en-US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9" b="100000" l="0" r="100000">
                        <a14:foregroundMark x1="55000" y1="30691" x2="55000" y2="30691"/>
                        <a14:foregroundMark x1="62500" y1="23657" x2="63021" y2="23785"/>
                        <a14:foregroundMark x1="73646" y1="22123" x2="73646" y2="22123"/>
                        <a14:foregroundMark x1="83646" y1="30691" x2="83646" y2="30691"/>
                        <a14:foregroundMark x1="88750" y1="44629" x2="88750" y2="44629"/>
                        <a14:foregroundMark x1="81667" y1="29028" x2="85729" y2="2749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46" b="19549"/>
          <a:stretch>
            <a:fillRect/>
          </a:stretch>
        </p:blipFill>
        <p:spPr bwMode="auto">
          <a:xfrm flipH="1">
            <a:off x="5835419" y="3959093"/>
            <a:ext cx="6902385" cy="47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97473" y="6652146"/>
            <a:ext cx="4178275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034" r="1252"/>
          <a:stretch>
            <a:fillRect/>
          </a:stretch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507" y="2449344"/>
            <a:ext cx="850604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Chia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8940" y="2101226"/>
            <a:ext cx="8515450" cy="5521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143" t="14237"/>
          <a:stretch>
            <a:fillRect/>
          </a:stretch>
        </p:blipFill>
        <p:spPr>
          <a:xfrm>
            <a:off x="1855734" y="1095787"/>
            <a:ext cx="3916830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9663" y="1600086"/>
            <a:ext cx="10714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88650" y="1443523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  <a:endParaRPr lang="en-US" sz="5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92856" y="2653164"/>
            <a:ext cx="12363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257" r="5632"/>
          <a:stretch>
            <a:fillRect/>
          </a:stretch>
        </p:blipFill>
        <p:spPr>
          <a:xfrm>
            <a:off x="268014" y="3896965"/>
            <a:ext cx="3546135" cy="2730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468" r="3365"/>
          <a:stretch>
            <a:fillRect/>
          </a:stretch>
        </p:blipFill>
        <p:spPr>
          <a:xfrm>
            <a:off x="3910468" y="3913882"/>
            <a:ext cx="3440576" cy="2714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5134"/>
          <a:stretch>
            <a:fillRect/>
          </a:stretch>
        </p:blipFill>
        <p:spPr>
          <a:xfrm>
            <a:off x="7651302" y="3913882"/>
            <a:ext cx="3400965" cy="2725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2228" r="15850"/>
          <a:stretch>
            <a:fillRect/>
          </a:stretch>
        </p:blipFill>
        <p:spPr>
          <a:xfrm>
            <a:off x="11052267" y="3913882"/>
            <a:ext cx="3214363" cy="27140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21050" r="5735"/>
          <a:stretch>
            <a:fillRect/>
          </a:stretch>
        </p:blipFill>
        <p:spPr>
          <a:xfrm>
            <a:off x="14604971" y="4146330"/>
            <a:ext cx="3079991" cy="248157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10521" y="6950966"/>
            <a:ext cx="3403628" cy="1904248"/>
            <a:chOff x="410521" y="6950966"/>
            <a:chExt cx="3068992" cy="1904248"/>
          </a:xfrm>
        </p:grpSpPr>
        <p:sp>
          <p:nvSpPr>
            <p:cNvPr id="16" name="TextBox 15"/>
            <p:cNvSpPr txBox="1"/>
            <p:nvPr/>
          </p:nvSpPr>
          <p:spPr>
            <a:xfrm>
              <a:off x="597376" y="7100888"/>
              <a:ext cx="288213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10521" y="6950966"/>
              <a:ext cx="792848" cy="792848"/>
              <a:chOff x="4128931" y="7351334"/>
              <a:chExt cx="1111962" cy="1111966"/>
            </a:xfrm>
          </p:grpSpPr>
          <p:sp>
            <p:nvSpPr>
              <p:cNvPr id="18" name="Diamond 17"/>
              <p:cNvSpPr/>
              <p:nvPr/>
            </p:nvSpPr>
            <p:spPr>
              <a:xfrm>
                <a:off x="4128931" y="7351334"/>
                <a:ext cx="1111962" cy="1111966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372339" y="7512604"/>
                <a:ext cx="665020" cy="906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947479" y="7017053"/>
            <a:ext cx="3403565" cy="1838161"/>
            <a:chOff x="446551" y="7017053"/>
            <a:chExt cx="3032962" cy="1838161"/>
          </a:xfrm>
        </p:grpSpPr>
        <p:sp>
          <p:nvSpPr>
            <p:cNvPr id="22" name="TextBox 21"/>
            <p:cNvSpPr txBox="1"/>
            <p:nvPr/>
          </p:nvSpPr>
          <p:spPr>
            <a:xfrm>
              <a:off x="597376" y="7100888"/>
              <a:ext cx="288213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bất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46551" y="7017053"/>
              <a:ext cx="699411" cy="792848"/>
              <a:chOff x="4179467" y="7444003"/>
              <a:chExt cx="980918" cy="1111962"/>
            </a:xfrm>
          </p:grpSpPr>
          <p:sp>
            <p:nvSpPr>
              <p:cNvPr id="24" name="Diamond 23"/>
              <p:cNvSpPr/>
              <p:nvPr/>
            </p:nvSpPr>
            <p:spPr>
              <a:xfrm>
                <a:off x="4179467" y="7444003"/>
                <a:ext cx="980918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57436" y="7523064"/>
                <a:ext cx="665020" cy="906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7489683" y="7017051"/>
            <a:ext cx="3343969" cy="1838163"/>
            <a:chOff x="489351" y="7017051"/>
            <a:chExt cx="3774806" cy="1838163"/>
          </a:xfrm>
        </p:grpSpPr>
        <p:sp>
          <p:nvSpPr>
            <p:cNvPr id="27" name="TextBox 26"/>
            <p:cNvSpPr txBox="1"/>
            <p:nvPr/>
          </p:nvSpPr>
          <p:spPr>
            <a:xfrm>
              <a:off x="597376" y="7100888"/>
              <a:ext cx="366678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lắng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89351" y="7017051"/>
              <a:ext cx="792848" cy="792848"/>
              <a:chOff x="4239491" y="7443997"/>
              <a:chExt cx="1111962" cy="1111962"/>
            </a:xfrm>
          </p:grpSpPr>
          <p:sp>
            <p:nvSpPr>
              <p:cNvPr id="29" name="Diamond 28"/>
              <p:cNvSpPr/>
              <p:nvPr/>
            </p:nvSpPr>
            <p:spPr>
              <a:xfrm>
                <a:off x="4239491" y="7443997"/>
                <a:ext cx="1111962" cy="111196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95364" y="7523065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1144282" y="7077103"/>
            <a:ext cx="3328116" cy="1778111"/>
            <a:chOff x="442053" y="7077103"/>
            <a:chExt cx="3328116" cy="1778111"/>
          </a:xfrm>
        </p:grpSpPr>
        <p:sp>
          <p:nvSpPr>
            <p:cNvPr id="32" name="TextBox 31"/>
            <p:cNvSpPr txBox="1"/>
            <p:nvPr/>
          </p:nvSpPr>
          <p:spPr>
            <a:xfrm>
              <a:off x="597376" y="7100888"/>
              <a:ext cx="317279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thật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42053" y="7077103"/>
              <a:ext cx="792848" cy="792848"/>
              <a:chOff x="4173155" y="7528230"/>
              <a:chExt cx="1111962" cy="1111964"/>
            </a:xfrm>
          </p:grpSpPr>
          <p:sp>
            <p:nvSpPr>
              <p:cNvPr id="34" name="Diamond 33"/>
              <p:cNvSpPr/>
              <p:nvPr/>
            </p:nvSpPr>
            <p:spPr>
              <a:xfrm>
                <a:off x="4173155" y="7528230"/>
                <a:ext cx="1111962" cy="1111964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395593" y="7660920"/>
                <a:ext cx="665020" cy="906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4583821" y="7045579"/>
            <a:ext cx="2990162" cy="1809635"/>
            <a:chOff x="489351" y="7045579"/>
            <a:chExt cx="2990162" cy="1809635"/>
          </a:xfrm>
        </p:grpSpPr>
        <p:sp>
          <p:nvSpPr>
            <p:cNvPr id="37" name="TextBox 36"/>
            <p:cNvSpPr txBox="1"/>
            <p:nvPr/>
          </p:nvSpPr>
          <p:spPr>
            <a:xfrm>
              <a:off x="597376" y="7100888"/>
              <a:ext cx="288213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vẻ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89351" y="7045579"/>
              <a:ext cx="792848" cy="792850"/>
              <a:chOff x="4239491" y="7484006"/>
              <a:chExt cx="1111962" cy="1111965"/>
            </a:xfrm>
          </p:grpSpPr>
          <p:sp>
            <p:nvSpPr>
              <p:cNvPr id="39" name="Diamond 38"/>
              <p:cNvSpPr/>
              <p:nvPr/>
            </p:nvSpPr>
            <p:spPr>
              <a:xfrm>
                <a:off x="4239491" y="7484006"/>
                <a:ext cx="1111962" cy="1111965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495364" y="7633622"/>
                <a:ext cx="665020" cy="90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143" t="14237"/>
          <a:stretch>
            <a:fillRect/>
          </a:stretch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09744" y="1613966"/>
            <a:ext cx="10585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35065" y="1443523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  <a:endParaRPr lang="en-US" sz="5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10816" y="3564738"/>
            <a:ext cx="15677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>
            <a:fillRect/>
          </a:stretch>
        </p:blipFill>
        <p:spPr bwMode="auto">
          <a:xfrm>
            <a:off x="640267" y="3016407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143" t="14237"/>
          <a:stretch>
            <a:fillRect/>
          </a:stretch>
        </p:blipFill>
        <p:spPr>
          <a:xfrm>
            <a:off x="1805119" y="1076453"/>
            <a:ext cx="3305684" cy="1755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0542" y="1076453"/>
            <a:ext cx="16214697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endParaRPr lang="en-US" sz="4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5" name="Oval 4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  <a:endParaRPr lang="en-US" sz="5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>
            <a:fillRect/>
          </a:stretch>
        </p:blipFill>
        <p:spPr bwMode="auto">
          <a:xfrm>
            <a:off x="527384" y="2612451"/>
            <a:ext cx="1148097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5119" y="2260880"/>
            <a:ext cx="12363134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8281" y="3445307"/>
            <a:ext cx="14761810" cy="50574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2801" y="8403904"/>
            <a:ext cx="1466460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3" t="17730"/>
          <a:stretch>
            <a:fillRect/>
          </a:stretch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738" y="4823703"/>
            <a:ext cx="16214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Qua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131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76</cp:revision>
  <dcterms:created xsi:type="dcterms:W3CDTF">2022-06-02T13:51:00Z</dcterms:created>
  <dcterms:modified xsi:type="dcterms:W3CDTF">2026-03-29T03:00:54Z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026697D1390648FCA00E3BCB2C3C0CEE</vt:lpwstr>
  </property>
  <property fmtid="{D5CDD505-2E9C-101B-9397-08002B2CF9AE}" pid="3" name="KSOProductBuildVer">
    <vt:lpwstr>1033-11.2.0.11516</vt:lpwstr>
  </property>
</Properties>
</file>