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sldIdLst>
    <p:sldId id="305" r:id="rId3"/>
    <p:sldId id="259" r:id="rId4"/>
    <p:sldId id="273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9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8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85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1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1571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6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27/03/2026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214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27/03/2026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324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27/03/2026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125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27/03/2026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27/03/2026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6782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27/03/2026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5887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27/03/2026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6823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27/03/2026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081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27/03/2026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679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27/03/2026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260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52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27/03/2026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156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9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76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5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79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8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2026/3/27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88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03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slide" Target="slide4.xml"/><Relationship Id="rId10" Type="http://schemas.openxmlformats.org/officeDocument/2006/relationships/image" Target="../media/image16.gif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png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32D82AC7-8171-DB12-7978-42D3C3122933}"/>
              </a:ext>
            </a:extLst>
          </p:cNvPr>
          <p:cNvGrpSpPr/>
          <p:nvPr/>
        </p:nvGrpSpPr>
        <p:grpSpPr>
          <a:xfrm>
            <a:off x="0" y="0"/>
            <a:ext cx="12838922" cy="10043160"/>
            <a:chOff x="1026" y="0"/>
            <a:chExt cx="19091" cy="15816"/>
          </a:xfrm>
        </p:grpSpPr>
        <p:pic>
          <p:nvPicPr>
            <p:cNvPr id="5" name="图片 17" descr="26">
              <a:extLst>
                <a:ext uri="{FF2B5EF4-FFF2-40B4-BE49-F238E27FC236}">
                  <a16:creationId xmlns:a16="http://schemas.microsoft.com/office/drawing/2014/main" id="{DFDF9723-ADAC-48A2-F839-936F2DAEB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86" r="61214"/>
            <a:stretch>
              <a:fillRect/>
            </a:stretch>
          </p:blipFill>
          <p:spPr>
            <a:xfrm>
              <a:off x="1026" y="5016"/>
              <a:ext cx="8819" cy="10800"/>
            </a:xfrm>
            <a:prstGeom prst="rect">
              <a:avLst/>
            </a:prstGeom>
          </p:spPr>
        </p:pic>
        <p:pic>
          <p:nvPicPr>
            <p:cNvPr id="6" name="图片 18" descr="26">
              <a:extLst>
                <a:ext uri="{FF2B5EF4-FFF2-40B4-BE49-F238E27FC236}">
                  <a16:creationId xmlns:a16="http://schemas.microsoft.com/office/drawing/2014/main" id="{687E9411-CF77-E36A-4D0A-C99AEBCF8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0323" t="48702"/>
            <a:stretch>
              <a:fillRect/>
            </a:stretch>
          </p:blipFill>
          <p:spPr>
            <a:xfrm>
              <a:off x="13505" y="6116"/>
              <a:ext cx="5695" cy="4684"/>
            </a:xfrm>
            <a:prstGeom prst="rect">
              <a:avLst/>
            </a:prstGeom>
          </p:spPr>
        </p:pic>
        <p:pic>
          <p:nvPicPr>
            <p:cNvPr id="7" name="图片 19" descr="26">
              <a:extLst>
                <a:ext uri="{FF2B5EF4-FFF2-40B4-BE49-F238E27FC236}">
                  <a16:creationId xmlns:a16="http://schemas.microsoft.com/office/drawing/2014/main" id="{5F5160E8-FD13-0637-6227-C61C7FCA7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4669" b="62469"/>
            <a:stretch>
              <a:fillRect/>
            </a:stretch>
          </p:blipFill>
          <p:spPr>
            <a:xfrm>
              <a:off x="9499" y="0"/>
              <a:ext cx="10618" cy="3427"/>
            </a:xfrm>
            <a:prstGeom prst="rect">
              <a:avLst/>
            </a:prstGeom>
          </p:spPr>
        </p:pic>
      </p:grpSp>
      <p:pic>
        <p:nvPicPr>
          <p:cNvPr id="8" name="图片 20" descr="25">
            <a:extLst>
              <a:ext uri="{FF2B5EF4-FFF2-40B4-BE49-F238E27FC236}">
                <a16:creationId xmlns:a16="http://schemas.microsoft.com/office/drawing/2014/main" id="{4EAE6C9A-BDDC-E3AF-D91B-580FCE0BA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32130"/>
            <a:ext cx="10057765" cy="5793105"/>
          </a:xfrm>
          <a:prstGeom prst="rect">
            <a:avLst/>
          </a:prstGeom>
        </p:spPr>
      </p:pic>
      <p:pic>
        <p:nvPicPr>
          <p:cNvPr id="13" name="图片 11" descr="卡通人物&#10;&#10;描述已自动生成">
            <a:extLst>
              <a:ext uri="{FF2B5EF4-FFF2-40B4-BE49-F238E27FC236}">
                <a16:creationId xmlns:a16="http://schemas.microsoft.com/office/drawing/2014/main" id="{EC905755-D9A6-0C67-4EDC-6A2D729A4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3" t="42741" r="-141" b="36118"/>
          <a:stretch>
            <a:fillRect/>
          </a:stretch>
        </p:blipFill>
        <p:spPr>
          <a:xfrm>
            <a:off x="7943433" y="4447981"/>
            <a:ext cx="1348522" cy="1394077"/>
          </a:xfrm>
          <a:prstGeom prst="rect">
            <a:avLst/>
          </a:prstGeom>
        </p:spPr>
      </p:pic>
      <p:sp>
        <p:nvSpPr>
          <p:cNvPr id="14" name="椭圆 15">
            <a:extLst>
              <a:ext uri="{FF2B5EF4-FFF2-40B4-BE49-F238E27FC236}">
                <a16:creationId xmlns:a16="http://schemas.microsoft.com/office/drawing/2014/main" id="{884477F2-37E5-9C71-A983-144B2807EF72}"/>
              </a:ext>
            </a:extLst>
          </p:cNvPr>
          <p:cNvSpPr/>
          <p:nvPr/>
        </p:nvSpPr>
        <p:spPr>
          <a:xfrm>
            <a:off x="793799" y="5841705"/>
            <a:ext cx="127000" cy="127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7号-波纹乖乖体"/>
              <a:ea typeface="字魂37号-波纹乖乖体"/>
              <a:cs typeface="+mn-cs"/>
            </a:endParaRPr>
          </a:p>
        </p:txBody>
      </p:sp>
      <p:pic>
        <p:nvPicPr>
          <p:cNvPr id="15" name="图片 16" descr="24">
            <a:extLst>
              <a:ext uri="{FF2B5EF4-FFF2-40B4-BE49-F238E27FC236}">
                <a16:creationId xmlns:a16="http://schemas.microsoft.com/office/drawing/2014/main" id="{21503CE3-BFCE-8864-0560-982A9B15B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215" y="1166495"/>
            <a:ext cx="872490" cy="923290"/>
          </a:xfrm>
          <a:prstGeom prst="rect">
            <a:avLst/>
          </a:prstGeom>
        </p:spPr>
      </p:pic>
      <p:pic>
        <p:nvPicPr>
          <p:cNvPr id="16" name="图片 21" descr="24">
            <a:extLst>
              <a:ext uri="{FF2B5EF4-FFF2-40B4-BE49-F238E27FC236}">
                <a16:creationId xmlns:a16="http://schemas.microsoft.com/office/drawing/2014/main" id="{F550FA34-4F21-2C32-8618-48C72412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675" y="5692775"/>
            <a:ext cx="476885" cy="504825"/>
          </a:xfrm>
          <a:prstGeom prst="rect">
            <a:avLst/>
          </a:prstGeom>
        </p:spPr>
      </p:pic>
      <p:sp>
        <p:nvSpPr>
          <p:cNvPr id="17" name="星形: 五角 14">
            <a:extLst>
              <a:ext uri="{FF2B5EF4-FFF2-40B4-BE49-F238E27FC236}">
                <a16:creationId xmlns:a16="http://schemas.microsoft.com/office/drawing/2014/main" id="{F0B35563-5C9E-95FF-62C8-0BD177EDC677}"/>
              </a:ext>
            </a:extLst>
          </p:cNvPr>
          <p:cNvSpPr/>
          <p:nvPr/>
        </p:nvSpPr>
        <p:spPr>
          <a:xfrm rot="1823526">
            <a:off x="493902" y="4537356"/>
            <a:ext cx="483806" cy="483806"/>
          </a:xfrm>
          <a:prstGeom prst="star5">
            <a:avLst>
              <a:gd name="adj" fmla="val 29356"/>
              <a:gd name="hf" fmla="val 105146"/>
              <a:gd name="vf" fmla="val 110557"/>
            </a:avLst>
          </a:prstGeom>
          <a:solidFill>
            <a:srgbClr val="FFF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7号-波纹乖乖体"/>
              <a:ea typeface="字魂37号-波纹乖乖体"/>
              <a:cs typeface="+mn-cs"/>
            </a:endParaRPr>
          </a:p>
        </p:txBody>
      </p:sp>
      <p:pic>
        <p:nvPicPr>
          <p:cNvPr id="20" name="图片 26" descr="24">
            <a:extLst>
              <a:ext uri="{FF2B5EF4-FFF2-40B4-BE49-F238E27FC236}">
                <a16:creationId xmlns:a16="http://schemas.microsoft.com/office/drawing/2014/main" id="{502A763D-57F5-775E-3E3E-B7EA2E9D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995" y="1083945"/>
            <a:ext cx="548640" cy="580390"/>
          </a:xfrm>
          <a:prstGeom prst="rect">
            <a:avLst/>
          </a:prstGeom>
        </p:spPr>
      </p:pic>
      <p:pic>
        <p:nvPicPr>
          <p:cNvPr id="21" name="图片 27" descr="14">
            <a:extLst>
              <a:ext uri="{FF2B5EF4-FFF2-40B4-BE49-F238E27FC236}">
                <a16:creationId xmlns:a16="http://schemas.microsoft.com/office/drawing/2014/main" id="{49B4E1E4-F1FF-16B0-90F0-F66E1B5A1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755" y="742950"/>
            <a:ext cx="1298575" cy="2483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51C47-3509-0EAE-CCFF-1A59AA880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0558" y="2262249"/>
            <a:ext cx="8193734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324" t="3061"/>
          <a:stretch/>
        </p:blipFill>
        <p:spPr>
          <a:xfrm>
            <a:off x="60303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2254" y="4710703"/>
            <a:ext cx="2147297" cy="2147297"/>
          </a:xfrm>
          <a:prstGeom prst="rect">
            <a:avLst/>
          </a:prstGeom>
        </p:spPr>
      </p:pic>
      <p:sp>
        <p:nvSpPr>
          <p:cNvPr id="12" name="Arrow: Right 11">
            <a:hlinkClick r:id="" action="ppaction://noaction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m = …?.. cm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100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86992" y="2610855"/>
            <a:ext cx="4617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km = …?.. m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1 000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字魂37号-波纹乖乖体</vt:lpstr>
      <vt:lpstr>1_Office 主题</vt:lpstr>
      <vt:lpstr>3_Office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Anh Vũ</dc:creator>
  <cp:lastModifiedBy>Anh Vũ</cp:lastModifiedBy>
  <cp:revision>1</cp:revision>
  <dcterms:created xsi:type="dcterms:W3CDTF">2026-03-27T00:44:00Z</dcterms:created>
  <dcterms:modified xsi:type="dcterms:W3CDTF">2026-03-27T00:44:28Z</dcterms:modified>
</cp:coreProperties>
</file>