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770" r:id="rId3"/>
    <p:sldId id="265" r:id="rId4"/>
    <p:sldId id="266" r:id="rId5"/>
    <p:sldId id="764" r:id="rId6"/>
    <p:sldId id="765" r:id="rId7"/>
    <p:sldId id="766" r:id="rId8"/>
    <p:sldId id="767" r:id="rId9"/>
    <p:sldId id="272" r:id="rId10"/>
    <p:sldId id="7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5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1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3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3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4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4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5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7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3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8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5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0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7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64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7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svg"/><Relationship Id="rId11" Type="http://schemas.openxmlformats.org/officeDocument/2006/relationships/slide" Target="slide9.xml"/><Relationship Id="rId5" Type="http://schemas.openxmlformats.org/officeDocument/2006/relationships/image" Target="../media/image6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17" Type="http://schemas.openxmlformats.org/officeDocument/2006/relationships/image" Target="../media/image4.png"/><Relationship Id="rId2" Type="http://schemas.openxmlformats.org/officeDocument/2006/relationships/video" Target="../media/media2.mp4"/><Relationship Id="rId16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1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slide" Target="slide9.xml"/><Relationship Id="rId5" Type="http://schemas.openxmlformats.org/officeDocument/2006/relationships/slide" Target="slide5.xml"/><Relationship Id="rId10" Type="http://schemas.openxmlformats.org/officeDocument/2006/relationships/slide" Target="slide7.xml"/><Relationship Id="rId4" Type="http://schemas.openxmlformats.org/officeDocument/2006/relationships/slide" Target="slide3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4.png"/><Relationship Id="rId2" Type="http://schemas.openxmlformats.org/officeDocument/2006/relationships/video" Target="../media/media2.mp4"/><Relationship Id="rId16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1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svg"/><Relationship Id="rId11" Type="http://schemas.openxmlformats.org/officeDocument/2006/relationships/slide" Target="slide3.xml"/><Relationship Id="rId5" Type="http://schemas.openxmlformats.org/officeDocument/2006/relationships/image" Target="../media/image6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1.gif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2.wdp"/><Relationship Id="rId17" Type="http://schemas.openxmlformats.org/officeDocument/2006/relationships/image" Target="../media/image34.png"/><Relationship Id="rId2" Type="http://schemas.openxmlformats.org/officeDocument/2006/relationships/video" Target="../media/media2.mp4"/><Relationship Id="rId16" Type="http://schemas.openxmlformats.org/officeDocument/2006/relationships/image" Target="../media/image33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2.png"/><Relationship Id="rId10" Type="http://schemas.openxmlformats.org/officeDocument/2006/relationships/image" Target="../media/image13.png"/><Relationship Id="rId19" Type="http://schemas.openxmlformats.org/officeDocument/2006/relationships/image" Target="../media/image4.png"/><Relationship Id="rId4" Type="http://schemas.openxmlformats.org/officeDocument/2006/relationships/audio" Target="../media/media3.mp3"/><Relationship Id="rId9" Type="http://schemas.openxmlformats.org/officeDocument/2006/relationships/slide" Target="slide4.xml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slide" Target="slide3.xml"/><Relationship Id="rId5" Type="http://schemas.openxmlformats.org/officeDocument/2006/relationships/slide" Target="slide7.xml"/><Relationship Id="rId10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1.gif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2.wdp"/><Relationship Id="rId17" Type="http://schemas.openxmlformats.org/officeDocument/2006/relationships/image" Target="../media/image38.png"/><Relationship Id="rId2" Type="http://schemas.openxmlformats.org/officeDocument/2006/relationships/video" Target="../media/media2.mp4"/><Relationship Id="rId16" Type="http://schemas.openxmlformats.org/officeDocument/2006/relationships/image" Target="../media/image37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6.png"/><Relationship Id="rId10" Type="http://schemas.openxmlformats.org/officeDocument/2006/relationships/image" Target="../media/image13.png"/><Relationship Id="rId19" Type="http://schemas.openxmlformats.org/officeDocument/2006/relationships/image" Target="../media/image4.png"/><Relationship Id="rId4" Type="http://schemas.openxmlformats.org/officeDocument/2006/relationships/audio" Target="../media/media3.mp3"/><Relationship Id="rId9" Type="http://schemas.openxmlformats.org/officeDocument/2006/relationships/slide" Target="slide4.xml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1: 800 + 80 + 5 = ?</a:t>
            </a:r>
            <a:endParaRPr kumimoji="0" lang="pt-BR" sz="40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𝟖𝟖𝟓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7639" b="-263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𝟖𝟕𝟖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93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𝟖𝟓𝟖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644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𝟓𝟖𝟓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87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6EE674-7B92-DF4A-EF7E-9BD9556942DE}"/>
              </a:ext>
            </a:extLst>
          </p:cNvPr>
          <p:cNvSpPr/>
          <p:nvPr/>
        </p:nvSpPr>
        <p:spPr>
          <a:xfrm>
            <a:off x="2956864" y="255181"/>
            <a:ext cx="8135670" cy="119084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2: 4 trăm, 2 chục và 3 đơn vị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𝟒𝟑𝟐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7639" b="-263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𝟐𝟑𝟒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3"/>
                <a:stretch>
                  <a:fillRect t="-4286" b="-2142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𝟒𝟐𝟑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4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𝟑𝟐𝟒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5"/>
                <a:stretch>
                  <a:fillRect t="-1235" b="-1851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190597-61D3-B1F8-FF92-5EDEA5D367D1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328 = 300 + 20 + ..?..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𝟏𝟖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4"/>
                <a:stretch>
                  <a:fillRect t="-7639" b="-263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𝟖𝟎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5"/>
                <a:stretch>
                  <a:fillRect t="-4286" b="-2142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𝟖𝟏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6"/>
                <a:stretch>
                  <a:fillRect b="-147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7"/>
                <a:stretch>
                  <a:fillRect t="-1235" b="-1851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03918B-B7C0-24D6-7382-E958D7EF35CB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899 = ..?.. + 90 + 9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4"/>
                <a:stretch>
                  <a:fillRect l="-7407" t="-7639" b="-263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𝟖𝟎𝟎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5"/>
                <a:stretch>
                  <a:fillRect l="-6481" t="-4286" b="-2142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𝟏𝟖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6"/>
                <a:stretch>
                  <a:fillRect l="-6285" t="-2083" b="-2013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𝟖𝟎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7"/>
                <a:stretch>
                  <a:fillRect l="-7209" t="-3185" b="-2038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Office PowerPoint</Application>
  <PresentationFormat>Widescreen</PresentationFormat>
  <Paragraphs>52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Cambria Math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Anh Vũ</dc:creator>
  <cp:lastModifiedBy>Anh Vũ</cp:lastModifiedBy>
  <cp:revision>1</cp:revision>
  <dcterms:created xsi:type="dcterms:W3CDTF">2026-03-27T00:41:05Z</dcterms:created>
  <dcterms:modified xsi:type="dcterms:W3CDTF">2026-03-27T00:41:32Z</dcterms:modified>
</cp:coreProperties>
</file>