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9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92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99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81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8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91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5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0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9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3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1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78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3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74" y="2481076"/>
            <a:ext cx="958374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812292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Tom và Jerry PNG hình ảnh để tải về miễn phí - Crazy Png-PNG images miễn  phí tải về-Crazy Png--PNG images miễn phí tải về">
            <a:extLst>
              <a:ext uri="{FF2B5EF4-FFF2-40B4-BE49-F238E27FC236}">
                <a16:creationId xmlns:a16="http://schemas.microsoft.com/office/drawing/2014/main" id="{90E5D7D9-ECD6-714E-AE67-5FE29250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70" y="241300"/>
            <a:ext cx="8114861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om">
            <a:hlinkClick r:id="" action="ppaction://media"/>
            <a:extLst>
              <a:ext uri="{FF2B5EF4-FFF2-40B4-BE49-F238E27FC236}">
                <a16:creationId xmlns:a16="http://schemas.microsoft.com/office/drawing/2014/main" id="{521287C0-3F2D-D84A-BCA6-E52FDA325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695546"/>
            <a:ext cx="324909" cy="324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09" y="4393548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0" y="443336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7" y="4369457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" y="5060583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325 = 300 +  20 + ......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VN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3382494" y="220369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863935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989776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6" y="4375207"/>
            <a:ext cx="1089894" cy="75994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74A94E6-5661-4C42-9C8A-336DE01C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0" y="443336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98" y="4299952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33" y="4991078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 + 20 + 5 = 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152</a:t>
            </a:r>
            <a:endParaRPr kumimoji="0" lang="en-VN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3382494" y="2203691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115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1C0984-3EF0-0E4A-9195-FBE96445EBE2}"/>
              </a:ext>
            </a:extLst>
          </p:cNvPr>
          <p:cNvSpPr/>
          <p:nvPr/>
        </p:nvSpPr>
        <p:spPr>
          <a:xfrm>
            <a:off x="6508336" y="219592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125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5F2073-7DE5-5B49-BF0F-A797283B5012}"/>
              </a:ext>
            </a:extLst>
          </p:cNvPr>
          <p:cNvSpPr/>
          <p:nvPr/>
        </p:nvSpPr>
        <p:spPr>
          <a:xfrm>
            <a:off x="9634176" y="2108200"/>
            <a:ext cx="2352442" cy="132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215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3E2927C-353C-A844-835E-F970F5CC6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50" y="4385621"/>
            <a:ext cx="1089894" cy="7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6213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1842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9600" y="3767389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6" y="0"/>
                </a:lnTo>
                <a:lnTo>
                  <a:pt x="2393236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38094" y="3766630"/>
            <a:ext cx="1595491" cy="1789229"/>
          </a:xfrm>
          <a:custGeom>
            <a:avLst/>
            <a:gdLst/>
            <a:ahLst/>
            <a:cxnLst/>
            <a:rect l="l" t="t" r="r" b="b"/>
            <a:pathLst>
              <a:path w="2393236" h="2683843">
                <a:moveTo>
                  <a:pt x="0" y="0"/>
                </a:moveTo>
                <a:lnTo>
                  <a:pt x="2393237" y="0"/>
                </a:lnTo>
                <a:lnTo>
                  <a:pt x="2393237" y="2683843"/>
                </a:lnTo>
                <a:lnTo>
                  <a:pt x="0" y="2683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67684" t="-3559" r="-70536" b="-610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090B5D9-0406-3D46-AD69-193CAA33A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6" y="4375207"/>
            <a:ext cx="1089894" cy="759946"/>
          </a:xfrm>
          <a:prstGeom prst="rect">
            <a:avLst/>
          </a:prstGeom>
        </p:spPr>
      </p:pic>
      <p:pic>
        <p:nvPicPr>
          <p:cNvPr id="9" name="Picture 8" descr="A close - up of a game controller&#10;&#10;Description automatically generated with medium confidence">
            <a:extLst>
              <a:ext uri="{FF2B5EF4-FFF2-40B4-BE49-F238E27FC236}">
                <a16:creationId xmlns:a16="http://schemas.microsoft.com/office/drawing/2014/main" id="{C92B0AE5-9386-604E-9211-F0723CDEF8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8" y="4268646"/>
            <a:ext cx="1201919" cy="993895"/>
          </a:xfrm>
          <a:prstGeom prst="rect">
            <a:avLst/>
          </a:prstGeom>
        </p:spPr>
      </p:pic>
      <p:pic>
        <p:nvPicPr>
          <p:cNvPr id="10" name="Picture 9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2FCE3856-6DCE-8746-8D8A-BE4D6B7B9A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5" y="5338020"/>
            <a:ext cx="2035521" cy="1020305"/>
          </a:xfrm>
          <a:prstGeom prst="rect">
            <a:avLst/>
          </a:prstGeom>
        </p:spPr>
      </p:pic>
      <p:pic>
        <p:nvPicPr>
          <p:cNvPr id="11" name="Picture 10" descr="A jack - o - lantern lit up at night&#10;&#10;Description automatically generated with medium confidence">
            <a:extLst>
              <a:ext uri="{FF2B5EF4-FFF2-40B4-BE49-F238E27FC236}">
                <a16:creationId xmlns:a16="http://schemas.microsoft.com/office/drawing/2014/main" id="{C4420210-8256-6747-8B51-3562856E49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370" y="5193313"/>
            <a:ext cx="2035521" cy="102030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2149D4-5681-C348-A5CB-16E20E581D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8791" y="4903675"/>
            <a:ext cx="1336735" cy="16759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F4CDEF-7872-514F-982B-A5FE52518E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59" y="4960732"/>
            <a:ext cx="1215040" cy="12654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03A641-FD9D-084C-88B5-1562C09A18A2}"/>
              </a:ext>
            </a:extLst>
          </p:cNvPr>
          <p:cNvSpPr/>
          <p:nvPr/>
        </p:nvSpPr>
        <p:spPr>
          <a:xfrm>
            <a:off x="1493818" y="429451"/>
            <a:ext cx="9204364" cy="1320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 số 795  thành tổng các trăm, chục, đơn vị.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963BA1-B34A-B54B-9A3E-7955B8E3F4F7}"/>
              </a:ext>
            </a:extLst>
          </p:cNvPr>
          <p:cNvSpPr/>
          <p:nvPr/>
        </p:nvSpPr>
        <p:spPr>
          <a:xfrm>
            <a:off x="254000" y="2174468"/>
            <a:ext cx="4546600" cy="15921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795 = 700 + 90 +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21CC51-C9E2-4F43-9860-42D2A64ADAE9}"/>
              </a:ext>
            </a:extLst>
          </p:cNvPr>
          <p:cNvSpPr/>
          <p:nvPr/>
        </p:nvSpPr>
        <p:spPr>
          <a:xfrm>
            <a:off x="6451600" y="2194488"/>
            <a:ext cx="4673600" cy="15721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795 = 700 + 90 +5</a:t>
            </a:r>
          </a:p>
        </p:txBody>
      </p:sp>
    </p:spTree>
    <p:extLst>
      <p:ext uri="{BB962C8B-B14F-4D97-AF65-F5344CB8AC3E}">
        <p14:creationId xmlns:p14="http://schemas.microsoft.com/office/powerpoint/2010/main" val="40246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663 L 0.33959 -0.000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3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278 L 0.34375 0.0027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241F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1 0.00555 L 0.33125 -0.0004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جي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880A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Cambria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Anh Vũ</dc:creator>
  <cp:lastModifiedBy>Anh Vũ</cp:lastModifiedBy>
  <cp:revision>1</cp:revision>
  <dcterms:created xsi:type="dcterms:W3CDTF">2026-03-27T00:36:54Z</dcterms:created>
  <dcterms:modified xsi:type="dcterms:W3CDTF">2026-03-27T00:39:18Z</dcterms:modified>
</cp:coreProperties>
</file>