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12" r:id="rId2"/>
    <p:sldId id="317" r:id="rId3"/>
    <p:sldId id="318" r:id="rId4"/>
    <p:sldId id="31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00E6-00F1-49DC-AD20-950533293857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5267D-F0B0-48F5-A7FE-D6B470F3D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7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3552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sóc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them </a:t>
            </a:r>
            <a:r>
              <a:rPr lang="en-US" baseline="0" dirty="0" err="1"/>
              <a:t>hạt</a:t>
            </a:r>
            <a:r>
              <a:rPr lang="en-US" baseline="0" dirty="0"/>
              <a:t> </a:t>
            </a:r>
            <a:r>
              <a:rPr lang="en-US" baseline="0" dirty="0" err="1"/>
              <a:t>dẻ</a:t>
            </a: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8688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4952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341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351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2" name="Google Shape;7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3" name="Google Shape;7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943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8" name="Google Shape;7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9" name="Google Shape;7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009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079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2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708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1" name="Google Shape;3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2591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" name="Google Shape;3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" name="Google Shape;3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839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7" name="Google Shape;4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910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708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6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669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6" name="Google Shape;6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7" name="Google Shape;6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14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9132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jpg"/><Relationship Id="rId11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jp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jp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4175" y="2462512"/>
            <a:ext cx="3999737" cy="399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689681" y="2726274"/>
            <a:ext cx="1476972" cy="147697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534796" y="1652227"/>
            <a:ext cx="10780826" cy="16205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 w="28575" cap="flat" cmpd="sng">
                  <a:solidFill>
                    <a:srgbClr val="0C0C0C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B701D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THỢ SĂN HẠT DẺ</a:t>
            </a:r>
          </a:p>
        </p:txBody>
      </p:sp>
    </p:spTree>
    <p:extLst>
      <p:ext uri="{BB962C8B-B14F-4D97-AF65-F5344CB8AC3E}">
        <p14:creationId xmlns:p14="http://schemas.microsoft.com/office/powerpoint/2010/main" val="293179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 amt="75000"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3406100" y="2501193"/>
            <a:ext cx="6042700" cy="1902507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50 cm</a:t>
            </a:r>
          </a:p>
        </p:txBody>
      </p:sp>
      <p:grpSp>
        <p:nvGrpSpPr>
          <p:cNvPr id="94" name="Google Shape;94;p2"/>
          <p:cNvGrpSpPr/>
          <p:nvPr/>
        </p:nvGrpSpPr>
        <p:grpSpPr>
          <a:xfrm>
            <a:off x="533400" y="-29305"/>
            <a:ext cx="10852150" cy="2461871"/>
            <a:chOff x="935980" y="-48871"/>
            <a:chExt cx="10265420" cy="2461871"/>
          </a:xfrm>
        </p:grpSpPr>
        <p:sp>
          <p:nvSpPr>
            <p:cNvPr id="95" name="Google Shape;95;p2"/>
            <p:cNvSpPr/>
            <p:nvPr/>
          </p:nvSpPr>
          <p:spPr>
            <a:xfrm>
              <a:off x="1041400" y="457200"/>
              <a:ext cx="10160000" cy="1879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C55A1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" name="Google Shape;96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" name="Google Shape;9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48800" y="-330200"/>
            <a:ext cx="29337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6600" y="-78798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2342400" y="5609650"/>
            <a:ext cx="682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751657"/>
            <a:ext cx="628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dm = …?..cm</a:t>
            </a:r>
          </a:p>
        </p:txBody>
      </p:sp>
      <p:pic>
        <p:nvPicPr>
          <p:cNvPr id="13314" name="Picture 2" descr="Brown Basket Clip Art Image - ClipSafar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13" y="4986391"/>
            <a:ext cx="2540037" cy="204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oogle Shape;84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3999737" y="3097827"/>
            <a:ext cx="3999737" cy="399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Tieng-yeah-tre-con-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88.693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-1131111"/>
            <a:ext cx="609600" cy="609600"/>
          </a:xfrm>
          <a:prstGeom prst="rect">
            <a:avLst/>
          </a:prstGeom>
        </p:spPr>
      </p:pic>
      <p:pic>
        <p:nvPicPr>
          <p:cNvPr id="3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757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-476768"/>
            <a:ext cx="609600" cy="609600"/>
          </a:xfrm>
          <a:prstGeom prst="rect">
            <a:avLst/>
          </a:prstGeom>
        </p:spPr>
      </p:pic>
      <p:pic>
        <p:nvPicPr>
          <p:cNvPr id="40" name="Google Shape;102;p2">
            <a:hlinkClick r:id="" action="ppaction://noaction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2950667">
            <a:off x="8995262" y="4561185"/>
            <a:ext cx="118872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02;p2">
            <a:hlinkClick r:id="" action="ppaction://noaction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2950667">
            <a:off x="9565586" y="4603077"/>
            <a:ext cx="118872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02;p2">
            <a:hlinkClick r:id="" action="ppaction://noaction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2950667">
            <a:off x="10076299" y="4663491"/>
            <a:ext cx="1188720" cy="1097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82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76406 -0.0268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3" y="-134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32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12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 amt="75000"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rown Basket Clip Art Image - ClipSafar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13" y="4986391"/>
            <a:ext cx="2540037" cy="204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oogle Shape;102;p2">
            <a:hlinkClick r:id="" action="ppaction://noaction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950667">
            <a:off x="8995262" y="4618335"/>
            <a:ext cx="118872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02;p2">
            <a:hlinkClick r:id="" action="ppaction://noaction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950667">
            <a:off x="9565586" y="4660227"/>
            <a:ext cx="118872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02;p2">
            <a:hlinkClick r:id="" action="ppaction://noaction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950667">
            <a:off x="10076299" y="4720641"/>
            <a:ext cx="1188720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ounded Rectangle 38"/>
          <p:cNvSpPr/>
          <p:nvPr/>
        </p:nvSpPr>
        <p:spPr>
          <a:xfrm>
            <a:off x="3433341" y="2882758"/>
            <a:ext cx="5940287" cy="1927542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</a:t>
            </a: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6 dm</a:t>
            </a:r>
          </a:p>
        </p:txBody>
      </p:sp>
      <p:grpSp>
        <p:nvGrpSpPr>
          <p:cNvPr id="94" name="Google Shape;94;p2"/>
          <p:cNvGrpSpPr/>
          <p:nvPr/>
        </p:nvGrpSpPr>
        <p:grpSpPr>
          <a:xfrm>
            <a:off x="533400" y="-29305"/>
            <a:ext cx="10852150" cy="2461871"/>
            <a:chOff x="935980" y="-48871"/>
            <a:chExt cx="10265420" cy="2461871"/>
          </a:xfrm>
        </p:grpSpPr>
        <p:sp>
          <p:nvSpPr>
            <p:cNvPr id="95" name="Google Shape;95;p2"/>
            <p:cNvSpPr/>
            <p:nvPr/>
          </p:nvSpPr>
          <p:spPr>
            <a:xfrm>
              <a:off x="1041400" y="457200"/>
              <a:ext cx="10160000" cy="1879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C55A1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" name="Google Shape;96;p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" name="Google Shape;97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448800" y="-330200"/>
            <a:ext cx="29337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36600" y="-78798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2342400" y="5609650"/>
            <a:ext cx="682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6100" y="1023518"/>
            <a:ext cx="628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 cm = ….?...dm</a:t>
            </a:r>
          </a:p>
        </p:txBody>
      </p:sp>
      <p:pic>
        <p:nvPicPr>
          <p:cNvPr id="35" name="Google Shape;84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3999737" y="3097827"/>
            <a:ext cx="3999737" cy="399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Tieng-yeah-tre-con-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88.6938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-1131111"/>
            <a:ext cx="609600" cy="609600"/>
          </a:xfrm>
          <a:prstGeom prst="rect">
            <a:avLst/>
          </a:prstGeom>
        </p:spPr>
      </p:pic>
      <p:pic>
        <p:nvPicPr>
          <p:cNvPr id="3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757.83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-476768"/>
            <a:ext cx="609600" cy="609600"/>
          </a:xfrm>
          <a:prstGeom prst="rect">
            <a:avLst/>
          </a:prstGeom>
        </p:spPr>
      </p:pic>
      <p:pic>
        <p:nvPicPr>
          <p:cNvPr id="40" name="Google Shape;102;p2">
            <a:hlinkClick r:id="" action="ppaction://noaction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950667">
            <a:off x="8986733" y="4184086"/>
            <a:ext cx="1370248" cy="101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02;p2">
            <a:hlinkClick r:id="" action="ppaction://noaction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950667">
            <a:off x="9547568" y="4122368"/>
            <a:ext cx="1370248" cy="101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02;p2">
            <a:hlinkClick r:id="" action="ppaction://noaction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950667">
            <a:off x="10091301" y="4245803"/>
            <a:ext cx="1370248" cy="1015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91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76406 -0.026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3" y="-134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32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12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 amt="75000"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Brown Basket Clip Art Image - ClipSafari">
            <a:extLst>
              <a:ext uri="{FF2B5EF4-FFF2-40B4-BE49-F238E27FC236}">
                <a16:creationId xmlns:a16="http://schemas.microsoft.com/office/drawing/2014/main" id="{E6C4B5C7-DD17-4EE1-A864-41933D3BC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13" y="4986391"/>
            <a:ext cx="2540037" cy="204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Google Shape;102;p2">
            <a:hlinkClick r:id="" action="ppaction://noaction"/>
            <a:extLst>
              <a:ext uri="{FF2B5EF4-FFF2-40B4-BE49-F238E27FC236}">
                <a16:creationId xmlns:a16="http://schemas.microsoft.com/office/drawing/2014/main" id="{2CB781E4-0B82-49F1-A9DA-E5CF90377D7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950667">
            <a:off x="8995262" y="4618335"/>
            <a:ext cx="118872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02;p2">
            <a:hlinkClick r:id="" action="ppaction://noaction"/>
            <a:extLst>
              <a:ext uri="{FF2B5EF4-FFF2-40B4-BE49-F238E27FC236}">
                <a16:creationId xmlns:a16="http://schemas.microsoft.com/office/drawing/2014/main" id="{7AD0B34B-0744-4CC9-9793-AD575D249CE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950667">
            <a:off x="9565586" y="4660227"/>
            <a:ext cx="118872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02;p2">
            <a:hlinkClick r:id="" action="ppaction://noaction"/>
            <a:extLst>
              <a:ext uri="{FF2B5EF4-FFF2-40B4-BE49-F238E27FC236}">
                <a16:creationId xmlns:a16="http://schemas.microsoft.com/office/drawing/2014/main" id="{7F003885-4561-4B1C-8DD4-34A50EFC7DB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950667">
            <a:off x="10076299" y="4720641"/>
            <a:ext cx="1188720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Rounded Rectangle 38">
            <a:extLst>
              <a:ext uri="{FF2B5EF4-FFF2-40B4-BE49-F238E27FC236}">
                <a16:creationId xmlns:a16="http://schemas.microsoft.com/office/drawing/2014/main" id="{18AF14A4-E7DF-40E6-BE9A-1E57E4EC74A7}"/>
              </a:ext>
            </a:extLst>
          </p:cNvPr>
          <p:cNvSpPr/>
          <p:nvPr/>
        </p:nvSpPr>
        <p:spPr>
          <a:xfrm>
            <a:off x="3433341" y="2882758"/>
            <a:ext cx="5940287" cy="1927542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</a:t>
            </a: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80 cm</a:t>
            </a:r>
          </a:p>
        </p:txBody>
      </p:sp>
      <p:grpSp>
        <p:nvGrpSpPr>
          <p:cNvPr id="47" name="Google Shape;94;p2">
            <a:extLst>
              <a:ext uri="{FF2B5EF4-FFF2-40B4-BE49-F238E27FC236}">
                <a16:creationId xmlns:a16="http://schemas.microsoft.com/office/drawing/2014/main" id="{DD912BE0-04A5-40DA-B9EA-E4D182BBC679}"/>
              </a:ext>
            </a:extLst>
          </p:cNvPr>
          <p:cNvGrpSpPr/>
          <p:nvPr/>
        </p:nvGrpSpPr>
        <p:grpSpPr>
          <a:xfrm>
            <a:off x="533400" y="-29305"/>
            <a:ext cx="10852150" cy="2461871"/>
            <a:chOff x="935980" y="-48871"/>
            <a:chExt cx="10265420" cy="2461871"/>
          </a:xfrm>
        </p:grpSpPr>
        <p:sp>
          <p:nvSpPr>
            <p:cNvPr id="50" name="Google Shape;95;p2">
              <a:extLst>
                <a:ext uri="{FF2B5EF4-FFF2-40B4-BE49-F238E27FC236}">
                  <a16:creationId xmlns:a16="http://schemas.microsoft.com/office/drawing/2014/main" id="{D83AC607-97B3-4A7E-8988-75D02D4EE03D}"/>
                </a:ext>
              </a:extLst>
            </p:cNvPr>
            <p:cNvSpPr/>
            <p:nvPr/>
          </p:nvSpPr>
          <p:spPr>
            <a:xfrm>
              <a:off x="1041400" y="457200"/>
              <a:ext cx="10160000" cy="1879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C55A1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" name="Google Shape;96;p2">
              <a:extLst>
                <a:ext uri="{FF2B5EF4-FFF2-40B4-BE49-F238E27FC236}">
                  <a16:creationId xmlns:a16="http://schemas.microsoft.com/office/drawing/2014/main" id="{9D2C0541-140B-4F87-B26B-A9A3118F582F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" name="Google Shape;97;p2">
            <a:extLst>
              <a:ext uri="{FF2B5EF4-FFF2-40B4-BE49-F238E27FC236}">
                <a16:creationId xmlns:a16="http://schemas.microsoft.com/office/drawing/2014/main" id="{93D19877-EF13-430A-9C1B-55EB946DEB0B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448800" y="-330200"/>
            <a:ext cx="29337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17;p2">
            <a:extLst>
              <a:ext uri="{FF2B5EF4-FFF2-40B4-BE49-F238E27FC236}">
                <a16:creationId xmlns:a16="http://schemas.microsoft.com/office/drawing/2014/main" id="{D6157548-2956-490E-A15B-B03E38E9692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36600" y="-78798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121;p2">
            <a:extLst>
              <a:ext uri="{FF2B5EF4-FFF2-40B4-BE49-F238E27FC236}">
                <a16:creationId xmlns:a16="http://schemas.microsoft.com/office/drawing/2014/main" id="{364340F4-D31D-42C7-8765-F21775533856}"/>
              </a:ext>
            </a:extLst>
          </p:cNvPr>
          <p:cNvSpPr txBox="1"/>
          <p:nvPr/>
        </p:nvSpPr>
        <p:spPr>
          <a:xfrm>
            <a:off x="2342400" y="5609650"/>
            <a:ext cx="682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D773073-C2E1-401E-89A2-2DC53926FC80}"/>
              </a:ext>
            </a:extLst>
          </p:cNvPr>
          <p:cNvSpPr txBox="1"/>
          <p:nvPr/>
        </p:nvSpPr>
        <p:spPr>
          <a:xfrm>
            <a:off x="4086100" y="1023518"/>
            <a:ext cx="628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 dm = ….?...cm</a:t>
            </a:r>
          </a:p>
        </p:txBody>
      </p:sp>
      <p:pic>
        <p:nvPicPr>
          <p:cNvPr id="56" name="Google Shape;84;p1">
            <a:extLst>
              <a:ext uri="{FF2B5EF4-FFF2-40B4-BE49-F238E27FC236}">
                <a16:creationId xmlns:a16="http://schemas.microsoft.com/office/drawing/2014/main" id="{27294528-986D-4A0B-AA23-C1967DCA6427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3999737" y="3097827"/>
            <a:ext cx="3999737" cy="399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Tieng-yeah-tre-con-">
            <a:hlinkClick r:id="" action="ppaction://media"/>
            <a:extLst>
              <a:ext uri="{FF2B5EF4-FFF2-40B4-BE49-F238E27FC236}">
                <a16:creationId xmlns:a16="http://schemas.microsoft.com/office/drawing/2014/main" id="{41CD3603-E575-4538-BB29-15F18C9F7C2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88.6938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-1131111"/>
            <a:ext cx="609600" cy="609600"/>
          </a:xfrm>
          <a:prstGeom prst="rect">
            <a:avLst/>
          </a:prstGeom>
        </p:spPr>
      </p:pic>
      <p:pic>
        <p:nvPicPr>
          <p:cNvPr id="58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49629338-23CA-4F83-874F-19F4D9F9A1B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757.83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-476768"/>
            <a:ext cx="609600" cy="609600"/>
          </a:xfrm>
          <a:prstGeom prst="rect">
            <a:avLst/>
          </a:prstGeom>
        </p:spPr>
      </p:pic>
      <p:pic>
        <p:nvPicPr>
          <p:cNvPr id="59" name="Google Shape;102;p2">
            <a:hlinkClick r:id="" action="ppaction://noaction"/>
            <a:extLst>
              <a:ext uri="{FF2B5EF4-FFF2-40B4-BE49-F238E27FC236}">
                <a16:creationId xmlns:a16="http://schemas.microsoft.com/office/drawing/2014/main" id="{1A56A979-3FF2-42E1-B44A-679F4FE7748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950667">
            <a:off x="8986733" y="4184086"/>
            <a:ext cx="1370248" cy="101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102;p2">
            <a:hlinkClick r:id="" action="ppaction://noaction"/>
            <a:extLst>
              <a:ext uri="{FF2B5EF4-FFF2-40B4-BE49-F238E27FC236}">
                <a16:creationId xmlns:a16="http://schemas.microsoft.com/office/drawing/2014/main" id="{85EF54D7-C6D5-46C4-8508-7360B38E5C1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950667">
            <a:off x="9547568" y="4122368"/>
            <a:ext cx="1370248" cy="101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102;p2">
            <a:hlinkClick r:id="" action="ppaction://noaction"/>
            <a:extLst>
              <a:ext uri="{FF2B5EF4-FFF2-40B4-BE49-F238E27FC236}">
                <a16:creationId xmlns:a16="http://schemas.microsoft.com/office/drawing/2014/main" id="{1D9DF490-903C-41B1-9920-3108CEE0FE4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950667">
            <a:off x="10091301" y="4245803"/>
            <a:ext cx="1370248" cy="1015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76406 -0.026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3" y="-134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32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12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Widescreen</PresentationFormat>
  <Paragraphs>8</Paragraphs>
  <Slides>4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Anh Vũ</dc:creator>
  <cp:lastModifiedBy>Anh Vũ</cp:lastModifiedBy>
  <cp:revision>1</cp:revision>
  <dcterms:created xsi:type="dcterms:W3CDTF">2026-03-27T00:42:39Z</dcterms:created>
  <dcterms:modified xsi:type="dcterms:W3CDTF">2026-03-27T00:43:07Z</dcterms:modified>
</cp:coreProperties>
</file>