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Lst>
  <p:notesMasterIdLst>
    <p:notesMasterId r:id="rId23"/>
  </p:notesMasterIdLst>
  <p:sldIdLst>
    <p:sldId id="320" r:id="rId3"/>
    <p:sldId id="2007577496" r:id="rId4"/>
    <p:sldId id="257" r:id="rId5"/>
    <p:sldId id="2007577497" r:id="rId6"/>
    <p:sldId id="259" r:id="rId7"/>
    <p:sldId id="260" r:id="rId8"/>
    <p:sldId id="261" r:id="rId9"/>
    <p:sldId id="297" r:id="rId10"/>
    <p:sldId id="300" r:id="rId11"/>
    <p:sldId id="2007577498" r:id="rId12"/>
    <p:sldId id="2007577499" r:id="rId13"/>
    <p:sldId id="2007577500" r:id="rId14"/>
    <p:sldId id="2007577501" r:id="rId15"/>
    <p:sldId id="2007577503" r:id="rId16"/>
    <p:sldId id="2007577502" r:id="rId17"/>
    <p:sldId id="2007577504" r:id="rId18"/>
    <p:sldId id="2007577506" r:id="rId19"/>
    <p:sldId id="2007577505" r:id="rId20"/>
    <p:sldId id="318" r:id="rId21"/>
    <p:sldId id="31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E4B38-85B8-4C5E-B856-EEC03B01C978}"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AFFDE-A64E-4F26-A409-E4B857E3BA3A}" type="slidenum">
              <a:rPr lang="en-US" smtClean="0"/>
              <a:t>‹#›</a:t>
            </a:fld>
            <a:endParaRPr lang="en-US"/>
          </a:p>
        </p:txBody>
      </p:sp>
    </p:spTree>
    <p:extLst>
      <p:ext uri="{BB962C8B-B14F-4D97-AF65-F5344CB8AC3E}">
        <p14:creationId xmlns:p14="http://schemas.microsoft.com/office/powerpoint/2010/main" val="414157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a:t>mạo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48DBA-6503-487A-B249-811CE01A7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102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12/7/2025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12063225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12/7/2025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8651041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12/7/2025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61678225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12/7/2025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58511747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53117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94041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01618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06182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717996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954322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758739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12/7/2025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51478632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673496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02896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9291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791626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99875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703671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12/7/2025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07328142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12/7/2025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2064042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12/7/2025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68802413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12/7/2025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9473959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12/7/2025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17571574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87380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12/7/2025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9400871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E4B5BD09-7AE6-C2D6-14E4-A4131FD1D25E}"/>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91863" y="238752"/>
            <a:ext cx="1519104" cy="1519104"/>
          </a:xfrm>
          <a:prstGeom prst="rect">
            <a:avLst/>
          </a:prstGeom>
        </p:spPr>
      </p:pic>
    </p:spTree>
    <p:extLst>
      <p:ext uri="{BB962C8B-B14F-4D97-AF65-F5344CB8AC3E}">
        <p14:creationId xmlns:p14="http://schemas.microsoft.com/office/powerpoint/2010/main" val="13183475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spd="slow">
    <p:fade/>
  </p:transition>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79E4F2E-3CFA-5AE2-8D15-7DC2B498C04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1863" y="238752"/>
            <a:ext cx="1519104" cy="1519104"/>
          </a:xfrm>
          <a:prstGeom prst="rect">
            <a:avLst/>
          </a:prstGeom>
        </p:spPr>
      </p:pic>
    </p:spTree>
    <p:extLst>
      <p:ext uri="{BB962C8B-B14F-4D97-AF65-F5344CB8AC3E}">
        <p14:creationId xmlns:p14="http://schemas.microsoft.com/office/powerpoint/2010/main" val="10450363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5.png"/><Relationship Id="rId3" Type="http://schemas.openxmlformats.org/officeDocument/2006/relationships/slideLayout" Target="../slideLayouts/slideLayout21.xm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5.xml"/><Relationship Id="rId18" Type="http://schemas.openxmlformats.org/officeDocument/2006/relationships/image" Target="../media/image20.png"/><Relationship Id="rId26" Type="http://schemas.openxmlformats.org/officeDocument/2006/relationships/slide" Target="slide8.xml"/><Relationship Id="rId3" Type="http://schemas.openxmlformats.org/officeDocument/2006/relationships/audio" Target="NULL" TargetMode="External"/><Relationship Id="rId21" Type="http://schemas.openxmlformats.org/officeDocument/2006/relationships/image" Target="../media/image23.png"/><Relationship Id="rId7" Type="http://schemas.openxmlformats.org/officeDocument/2006/relationships/image" Target="../media/image7.jpg"/><Relationship Id="rId12" Type="http://schemas.openxmlformats.org/officeDocument/2006/relationships/image" Target="../media/image17.png"/><Relationship Id="rId17" Type="http://schemas.openxmlformats.org/officeDocument/2006/relationships/slide" Target="slide7.xml"/><Relationship Id="rId25"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9.png"/><Relationship Id="rId20" Type="http://schemas.openxmlformats.org/officeDocument/2006/relationships/image" Target="../media/image22.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24" Type="http://schemas.openxmlformats.org/officeDocument/2006/relationships/image" Target="../media/image26.svg"/><Relationship Id="rId5" Type="http://schemas.openxmlformats.org/officeDocument/2006/relationships/slideLayout" Target="../slideLayouts/slideLayout21.xml"/><Relationship Id="rId15" Type="http://schemas.openxmlformats.org/officeDocument/2006/relationships/slide" Target="slide6.xml"/><Relationship Id="rId23" Type="http://schemas.openxmlformats.org/officeDocument/2006/relationships/image" Target="../media/image25.png"/><Relationship Id="rId10" Type="http://schemas.openxmlformats.org/officeDocument/2006/relationships/image" Target="../media/image11.gif"/><Relationship Id="rId19" Type="http://schemas.openxmlformats.org/officeDocument/2006/relationships/image" Target="../media/image21.png"/><Relationship Id="rId4" Type="http://schemas.microsoft.com/office/2007/relationships/media" Target="../media/media3.mp3"/><Relationship Id="rId9" Type="http://schemas.openxmlformats.org/officeDocument/2006/relationships/image" Target="../media/image9.png"/><Relationship Id="rId14" Type="http://schemas.openxmlformats.org/officeDocument/2006/relationships/image" Target="../media/image18.png"/><Relationship Id="rId22"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11.gif"/><Relationship Id="rId5" Type="http://schemas.microsoft.com/office/2007/relationships/hdphoto" Target="../media/hdphoto3.wdp"/><Relationship Id="rId10"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0.svg"/><Relationship Id="rId4" Type="http://schemas.openxmlformats.org/officeDocument/2006/relationships/image" Target="../media/image11.gif"/><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0.svg"/><Relationship Id="rId4" Type="http://schemas.openxmlformats.org/officeDocument/2006/relationships/image" Target="../media/image11.gif"/><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0.svg"/><Relationship Id="rId4" Type="http://schemas.openxmlformats.org/officeDocument/2006/relationships/image" Target="../media/image11.gif"/><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5" name="Picture 4">
            <a:extLst>
              <a:ext uri="{FF2B5EF4-FFF2-40B4-BE49-F238E27FC236}">
                <a16:creationId xmlns:a16="http://schemas.microsoft.com/office/drawing/2014/main" id="{8B985BA4-8563-7F78-1A61-590E7D166E71}"/>
              </a:ext>
            </a:extLst>
          </p:cNvPr>
          <p:cNvPicPr>
            <a:picLocks noChangeAspect="1"/>
          </p:cNvPicPr>
          <p:nvPr/>
        </p:nvPicPr>
        <p:blipFill>
          <a:blip r:embed="rId5"/>
          <a:stretch>
            <a:fillRect/>
          </a:stretch>
        </p:blipFill>
        <p:spPr>
          <a:xfrm>
            <a:off x="3103355" y="2650051"/>
            <a:ext cx="7349610" cy="1712125"/>
          </a:xfrm>
          <a:prstGeom prst="rect">
            <a:avLst/>
          </a:prstGeom>
        </p:spPr>
      </p:pic>
    </p:spTree>
    <p:extLst>
      <p:ext uri="{BB962C8B-B14F-4D97-AF65-F5344CB8AC3E}">
        <p14:creationId xmlns:p14="http://schemas.microsoft.com/office/powerpoint/2010/main" val="3873641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EAD4F-44F1-1CD7-98BD-62181AFC6966}"/>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1799846-09B9-BBF7-214B-9F222C168F0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2CA4C519-86D2-A07B-12C4-1F9711532FE7}"/>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4EEF8603-ABF4-B947-9597-14490B2049F6}"/>
              </a:ext>
            </a:extLst>
          </p:cNvPr>
          <p:cNvSpPr txBox="1"/>
          <p:nvPr/>
        </p:nvSpPr>
        <p:spPr>
          <a:xfrm>
            <a:off x="1085850" y="523875"/>
            <a:ext cx="10267950"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a:t>
            </a:r>
            <a:r>
              <a:rPr lang="en-US" sz="2800" b="0" i="0" dirty="0" err="1">
                <a:solidFill>
                  <a:srgbClr val="000000"/>
                </a:solidFill>
                <a:effectLst/>
                <a:latin typeface="Cambria" panose="02040503050406030204" pitchFamily="18" charset="0"/>
                <a:ea typeface="Cambria" panose="02040503050406030204" pitchFamily="18" charset="0"/>
              </a:rPr>
              <a:t>Dùng</a:t>
            </a:r>
            <a:r>
              <a:rPr lang="en-US" sz="2800" b="0" i="0" dirty="0">
                <a:solidFill>
                  <a:srgbClr val="000000"/>
                </a:solidFill>
                <a:effectLst/>
                <a:latin typeface="Cambria" panose="02040503050406030204" pitchFamily="18" charset="0"/>
                <a:ea typeface="Cambria" panose="02040503050406030204" pitchFamily="18" charset="0"/>
              </a:rPr>
              <a:t> 5 que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hãy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xếp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thành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8,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13 </a:t>
            </a:r>
            <a:r>
              <a:rPr lang="en-US" sz="2800" b="0" i="0" dirty="0" err="1">
                <a:solidFill>
                  <a:srgbClr val="000000"/>
                </a:solidFill>
                <a:effectLst/>
                <a:latin typeface="Cambria" panose="02040503050406030204" pitchFamily="18" charset="0"/>
                <a:ea typeface="Cambria" panose="02040503050406030204" pitchFamily="18" charset="0"/>
              </a:rPr>
              <a:t>bằng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chữ</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La </a:t>
            </a:r>
            <a:r>
              <a:rPr lang="en-US" sz="2800" b="0" i="0" dirty="0" err="1">
                <a:solidFill>
                  <a:srgbClr val="000000"/>
                </a:solidFill>
                <a:effectLst/>
                <a:latin typeface="Cambria" panose="02040503050406030204" pitchFamily="18" charset="0"/>
                <a:ea typeface="Cambria" panose="02040503050406030204" pitchFamily="18" charset="0"/>
              </a:rPr>
              <a:t>Mã</a:t>
            </a:r>
            <a:r>
              <a:rPr lang="en-US" sz="2800" b="0" i="0" dirty="0">
                <a:solidFill>
                  <a:srgbClr val="000000"/>
                </a:solidFill>
                <a:effectLst/>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3C18E7A7-AB14-83FD-050E-15FB4597F290}"/>
              </a:ext>
            </a:extLst>
          </p:cNvPr>
          <p:cNvSpPr/>
          <p:nvPr/>
        </p:nvSpPr>
        <p:spPr>
          <a:xfrm>
            <a:off x="4870174" y="1123122"/>
            <a:ext cx="2524539" cy="82494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Cambria" panose="02040503050406030204" pitchFamily="18" charset="0"/>
                <a:ea typeface="Cambria" panose="02040503050406030204" pitchFamily="18" charset="0"/>
              </a:rPr>
              <a:t>Số</a:t>
            </a:r>
            <a:r>
              <a:rPr lang="en-US" sz="4400" b="1" dirty="0">
                <a:solidFill>
                  <a:srgbClr val="FF0000"/>
                </a:solidFill>
                <a:latin typeface="Cambria" panose="02040503050406030204" pitchFamily="18" charset="0"/>
                <a:ea typeface="Cambria" panose="02040503050406030204" pitchFamily="18" charset="0"/>
              </a:rPr>
              <a:t> 8</a:t>
            </a:r>
          </a:p>
        </p:txBody>
      </p:sp>
      <p:pic>
        <p:nvPicPr>
          <p:cNvPr id="6" name="Picture 5">
            <a:extLst>
              <a:ext uri="{FF2B5EF4-FFF2-40B4-BE49-F238E27FC236}">
                <a16:creationId xmlns:a16="http://schemas.microsoft.com/office/drawing/2014/main" id="{213D1034-A220-F58E-7756-9AE67D67ED1D}"/>
              </a:ext>
            </a:extLst>
          </p:cNvPr>
          <p:cNvPicPr>
            <a:picLocks noChangeAspect="1"/>
          </p:cNvPicPr>
          <p:nvPr/>
        </p:nvPicPr>
        <p:blipFill>
          <a:blip r:embed="rId3"/>
          <a:stretch>
            <a:fillRect/>
          </a:stretch>
        </p:blipFill>
        <p:spPr>
          <a:xfrm>
            <a:off x="2366341" y="2001907"/>
            <a:ext cx="7200900" cy="3848100"/>
          </a:xfrm>
          <a:prstGeom prst="rect">
            <a:avLst/>
          </a:prstGeom>
        </p:spPr>
      </p:pic>
    </p:spTree>
    <p:extLst>
      <p:ext uri="{BB962C8B-B14F-4D97-AF65-F5344CB8AC3E}">
        <p14:creationId xmlns:p14="http://schemas.microsoft.com/office/powerpoint/2010/main" val="2719261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1768-7A96-EDA1-8DEF-21540D9C59E0}"/>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B8BA06EF-00FE-31A7-D1D4-C79B221A2F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9FD23D7E-8ECC-36E0-7364-0F8963FEAD83}"/>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0346714-5F29-5444-E487-27E75FB64614}"/>
              </a:ext>
            </a:extLst>
          </p:cNvPr>
          <p:cNvSpPr txBox="1"/>
          <p:nvPr/>
        </p:nvSpPr>
        <p:spPr>
          <a:xfrm>
            <a:off x="1085850" y="523875"/>
            <a:ext cx="10744200" cy="523220"/>
          </a:xfrm>
          <a:prstGeom prst="rect">
            <a:avLst/>
          </a:prstGeom>
          <a:noFill/>
        </p:spPr>
        <p:txBody>
          <a:bodyPr wrap="square" rtlCol="0">
            <a:spAutoFit/>
          </a:bodyPr>
          <a:lstStyle/>
          <a:p>
            <a:pPr lvl="0"/>
            <a:r>
              <a:rPr lang="vi-VN" sz="2800" dirty="0">
                <a:solidFill>
                  <a:srgbClr val="000000"/>
                </a:solidFill>
                <a:latin typeface="Cambria" panose="02040503050406030204" pitchFamily="18" charset="0"/>
                <a:ea typeface="Cambria" panose="02040503050406030204" pitchFamily="18" charset="0"/>
              </a:rPr>
              <a:t>b) Để xếp được ba số 9 bằng chữ số La Mã thì dùng hết mấy que tính?</a:t>
            </a:r>
          </a:p>
        </p:txBody>
      </p:sp>
      <p:pic>
        <p:nvPicPr>
          <p:cNvPr id="7" name="Picture 6">
            <a:extLst>
              <a:ext uri="{FF2B5EF4-FFF2-40B4-BE49-F238E27FC236}">
                <a16:creationId xmlns:a16="http://schemas.microsoft.com/office/drawing/2014/main" id="{06A2A442-6B03-B054-1D12-721620321CFB}"/>
              </a:ext>
            </a:extLst>
          </p:cNvPr>
          <p:cNvPicPr>
            <a:picLocks noChangeAspect="1"/>
          </p:cNvPicPr>
          <p:nvPr/>
        </p:nvPicPr>
        <p:blipFill>
          <a:blip r:embed="rId3"/>
          <a:stretch>
            <a:fillRect/>
          </a:stretch>
        </p:blipFill>
        <p:spPr>
          <a:xfrm>
            <a:off x="4181475" y="1076325"/>
            <a:ext cx="3895725" cy="3058866"/>
          </a:xfrm>
          <a:prstGeom prst="rect">
            <a:avLst/>
          </a:prstGeom>
        </p:spPr>
      </p:pic>
      <p:sp>
        <p:nvSpPr>
          <p:cNvPr id="8" name="TextBox 7">
            <a:extLst>
              <a:ext uri="{FF2B5EF4-FFF2-40B4-BE49-F238E27FC236}">
                <a16:creationId xmlns:a16="http://schemas.microsoft.com/office/drawing/2014/main" id="{4CBC7FB8-428C-6B5C-5869-4FCCD45363B3}"/>
              </a:ext>
            </a:extLst>
          </p:cNvPr>
          <p:cNvSpPr txBox="1"/>
          <p:nvPr/>
        </p:nvSpPr>
        <p:spPr>
          <a:xfrm>
            <a:off x="1933575" y="4524375"/>
            <a:ext cx="8239125" cy="1815882"/>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Để xếp được một số 9 thì dùng hết 3 que tính.</a:t>
            </a:r>
          </a:p>
          <a:p>
            <a:pPr algn="just"/>
            <a:r>
              <a:rPr lang="vi-VN" sz="2800" dirty="0">
                <a:solidFill>
                  <a:srgbClr val="002060"/>
                </a:solidFill>
                <a:latin typeface="Cambria" panose="02040503050406030204" pitchFamily="18" charset="0"/>
                <a:ea typeface="Cambria" panose="02040503050406030204" pitchFamily="18" charset="0"/>
              </a:rPr>
              <a:t>Để xếp được ba số 9 cần dùng số que tính là:</a:t>
            </a:r>
          </a:p>
          <a:p>
            <a:pPr algn="ctr"/>
            <a:r>
              <a:rPr lang="vi-VN" sz="2800" dirty="0">
                <a:solidFill>
                  <a:srgbClr val="002060"/>
                </a:solidFill>
                <a:latin typeface="Cambria" panose="02040503050406030204" pitchFamily="18" charset="0"/>
                <a:ea typeface="Cambria" panose="02040503050406030204" pitchFamily="18" charset="0"/>
              </a:rPr>
              <a:t>3 × 3 = 9 (que tính)</a:t>
            </a:r>
          </a:p>
          <a:p>
            <a:pPr algn="ctr"/>
            <a:r>
              <a:rPr lang="vi-VN" sz="2800" dirty="0">
                <a:solidFill>
                  <a:srgbClr val="002060"/>
                </a:solidFill>
                <a:latin typeface="Cambria" panose="02040503050406030204" pitchFamily="18" charset="0"/>
                <a:ea typeface="Cambria" panose="02040503050406030204" pitchFamily="18" charset="0"/>
              </a:rPr>
              <a:t>Đáp số: 9 que tính</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3881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58FD9-267F-F38F-9A87-B809AF5D9734}"/>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D94955CC-0805-6FE6-3230-3BCF51C2946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83056DF4-9B77-7A6F-BBD1-090E92E9D628}"/>
              </a:ext>
            </a:extLst>
          </p:cNvPr>
          <p:cNvSpPr/>
          <p:nvPr/>
        </p:nvSpPr>
        <p:spPr>
          <a:xfrm>
            <a:off x="262904" y="342933"/>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81E8C053-526E-5E3A-6B50-AEFF248BF8EE}"/>
              </a:ext>
            </a:extLst>
          </p:cNvPr>
          <p:cNvSpPr txBox="1"/>
          <p:nvPr/>
        </p:nvSpPr>
        <p:spPr>
          <a:xfrm>
            <a:off x="1379769" y="483198"/>
            <a:ext cx="10129652" cy="646331"/>
          </a:xfrm>
          <a:prstGeom prst="rect">
            <a:avLst/>
          </a:prstGeom>
          <a:noFill/>
        </p:spPr>
        <p:txBody>
          <a:bodyPr wrap="square">
            <a:spAutoFit/>
          </a:bodyPr>
          <a:lstStyle/>
          <a:p>
            <a:pPr lvl="0" algn="just">
              <a:defRPr/>
            </a:pP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a)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Tìm</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số</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La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Mã</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thích</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hợp</a:t>
            </a:r>
            <a:endPar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endParaRPr>
          </a:p>
        </p:txBody>
      </p:sp>
      <p:sp>
        <p:nvSpPr>
          <p:cNvPr id="4" name="Oval 3">
            <a:extLst>
              <a:ext uri="{FF2B5EF4-FFF2-40B4-BE49-F238E27FC236}">
                <a16:creationId xmlns:a16="http://schemas.microsoft.com/office/drawing/2014/main" id="{D625C12F-4E96-605F-6B87-D35A089B2F55}"/>
              </a:ext>
            </a:extLst>
          </p:cNvPr>
          <p:cNvSpPr/>
          <p:nvPr/>
        </p:nvSpPr>
        <p:spPr>
          <a:xfrm>
            <a:off x="552893" y="574158"/>
            <a:ext cx="701749" cy="616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2</a:t>
            </a:r>
          </a:p>
        </p:txBody>
      </p:sp>
      <p:pic>
        <p:nvPicPr>
          <p:cNvPr id="6" name="Picture 5">
            <a:extLst>
              <a:ext uri="{FF2B5EF4-FFF2-40B4-BE49-F238E27FC236}">
                <a16:creationId xmlns:a16="http://schemas.microsoft.com/office/drawing/2014/main" id="{74BBDC3F-2AEC-4975-3F20-4AB6CA4A7E7D}"/>
              </a:ext>
            </a:extLst>
          </p:cNvPr>
          <p:cNvPicPr>
            <a:picLocks noChangeAspect="1"/>
          </p:cNvPicPr>
          <p:nvPr/>
        </p:nvPicPr>
        <p:blipFill>
          <a:blip r:embed="rId3"/>
          <a:stretch>
            <a:fillRect/>
          </a:stretch>
        </p:blipFill>
        <p:spPr>
          <a:xfrm>
            <a:off x="2762249" y="1661890"/>
            <a:ext cx="6543675" cy="2660279"/>
          </a:xfrm>
          <a:prstGeom prst="rect">
            <a:avLst/>
          </a:prstGeom>
          <a:ln>
            <a:noFill/>
          </a:ln>
          <a:effectLst>
            <a:softEdge rad="112500"/>
          </a:effectLst>
        </p:spPr>
      </p:pic>
      <p:sp>
        <p:nvSpPr>
          <p:cNvPr id="9" name="Rectangle: Rounded Corners 8">
            <a:extLst>
              <a:ext uri="{FF2B5EF4-FFF2-40B4-BE49-F238E27FC236}">
                <a16:creationId xmlns:a16="http://schemas.microsoft.com/office/drawing/2014/main" id="{B46B3237-F9E8-094B-F287-06D3C12BDB37}"/>
              </a:ext>
            </a:extLst>
          </p:cNvPr>
          <p:cNvSpPr/>
          <p:nvPr/>
        </p:nvSpPr>
        <p:spPr>
          <a:xfrm>
            <a:off x="4785779" y="3159699"/>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XIV</a:t>
            </a:r>
          </a:p>
        </p:txBody>
      </p:sp>
      <p:sp>
        <p:nvSpPr>
          <p:cNvPr id="3" name="Rectangle: Rounded Corners 2">
            <a:extLst>
              <a:ext uri="{FF2B5EF4-FFF2-40B4-BE49-F238E27FC236}">
                <a16:creationId xmlns:a16="http://schemas.microsoft.com/office/drawing/2014/main" id="{06D3693C-9B10-B8CA-7877-86E83E96A164}"/>
              </a:ext>
            </a:extLst>
          </p:cNvPr>
          <p:cNvSpPr/>
          <p:nvPr/>
        </p:nvSpPr>
        <p:spPr>
          <a:xfrm>
            <a:off x="6628756" y="3131345"/>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XVI</a:t>
            </a:r>
          </a:p>
        </p:txBody>
      </p:sp>
      <p:sp>
        <p:nvSpPr>
          <p:cNvPr id="7" name="Rectangle: Rounded Corners 6">
            <a:extLst>
              <a:ext uri="{FF2B5EF4-FFF2-40B4-BE49-F238E27FC236}">
                <a16:creationId xmlns:a16="http://schemas.microsoft.com/office/drawing/2014/main" id="{1599FE73-CB12-7B65-CDA8-7E7707BF921D}"/>
              </a:ext>
            </a:extLst>
          </p:cNvPr>
          <p:cNvSpPr/>
          <p:nvPr/>
        </p:nvSpPr>
        <p:spPr>
          <a:xfrm>
            <a:off x="7567966" y="3166787"/>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XVII</a:t>
            </a:r>
          </a:p>
        </p:txBody>
      </p:sp>
    </p:spTree>
    <p:extLst>
      <p:ext uri="{BB962C8B-B14F-4D97-AF65-F5344CB8AC3E}">
        <p14:creationId xmlns:p14="http://schemas.microsoft.com/office/powerpoint/2010/main" val="2349257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05F2E-B807-2175-D37C-C18D573E32F3}"/>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362559A0-F7CA-00ED-9B26-08D8BA20C24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BD9BD51-6020-8085-9544-EE2C3DACB267}"/>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64F431C2-2FB4-079B-0083-E519B58F3FA3}"/>
              </a:ext>
            </a:extLst>
          </p:cNvPr>
          <p:cNvSpPr txBox="1"/>
          <p:nvPr/>
        </p:nvSpPr>
        <p:spPr>
          <a:xfrm>
            <a:off x="1379769" y="483198"/>
            <a:ext cx="1012965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b)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Sắp</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xếp</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XVIII, XVII, XII, XVIII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thứ</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tự</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bé</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lớn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p>
        </p:txBody>
      </p:sp>
      <p:sp>
        <p:nvSpPr>
          <p:cNvPr id="4" name="Oval 3">
            <a:extLst>
              <a:ext uri="{FF2B5EF4-FFF2-40B4-BE49-F238E27FC236}">
                <a16:creationId xmlns:a16="http://schemas.microsoft.com/office/drawing/2014/main" id="{21F2543B-4CED-A267-CE0E-77C54D187783}"/>
              </a:ext>
            </a:extLst>
          </p:cNvPr>
          <p:cNvSpPr/>
          <p:nvPr/>
        </p:nvSpPr>
        <p:spPr>
          <a:xfrm>
            <a:off x="552893" y="574158"/>
            <a:ext cx="701749" cy="616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2AFE47D9-795C-76D9-3B45-8824B60515E4}"/>
              </a:ext>
            </a:extLst>
          </p:cNvPr>
          <p:cNvSpPr txBox="1"/>
          <p:nvPr/>
        </p:nvSpPr>
        <p:spPr>
          <a:xfrm>
            <a:off x="1369137" y="2067449"/>
            <a:ext cx="1012965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XII, XIII, XVII, XVIII.</a:t>
            </a:r>
          </a:p>
        </p:txBody>
      </p:sp>
    </p:spTree>
    <p:extLst>
      <p:ext uri="{BB962C8B-B14F-4D97-AF65-F5344CB8AC3E}">
        <p14:creationId xmlns:p14="http://schemas.microsoft.com/office/powerpoint/2010/main" val="3016763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6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o_video_hot_202512031449_ag169">
            <a:hlinkClick r:id="" action="ppaction://media"/>
            <a:extLst>
              <a:ext uri="{FF2B5EF4-FFF2-40B4-BE49-F238E27FC236}">
                <a16:creationId xmlns:a16="http://schemas.microsoft.com/office/drawing/2014/main" id="{5D0F04D7-D900-AA3F-51E7-4A71033079B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
        <p:nvSpPr>
          <p:cNvPr id="4" name="Slide Number Placeholder 3">
            <a:extLst>
              <a:ext uri="{FF2B5EF4-FFF2-40B4-BE49-F238E27FC236}">
                <a16:creationId xmlns:a16="http://schemas.microsoft.com/office/drawing/2014/main" id="{F2BE5D4D-DE20-B0BA-35EA-AA899EA9DA7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601EE9E8-4134-49B0-9AA7-3089E6521627}" type="slidenum">
              <a:rPr lang="en-US" sz="1200">
                <a:solidFill>
                  <a:srgbClr val="FFFFFF"/>
                </a:solidFill>
              </a:rPr>
              <a:pPr algn="r">
                <a:spcAft>
                  <a:spcPts val="600"/>
                </a:spcAft>
                <a:defRPr/>
              </a:pPr>
              <a:t>14</a:t>
            </a:fld>
            <a:endParaRPr lang="en-US" sz="1200">
              <a:solidFill>
                <a:srgbClr val="FFFFFF"/>
              </a:solidFill>
            </a:endParaRPr>
          </a:p>
        </p:txBody>
      </p:sp>
      <p:sp>
        <p:nvSpPr>
          <p:cNvPr id="6" name="Rectangle: Rounded Corners 5">
            <a:extLst>
              <a:ext uri="{FF2B5EF4-FFF2-40B4-BE49-F238E27FC236}">
                <a16:creationId xmlns:a16="http://schemas.microsoft.com/office/drawing/2014/main" id="{540BB023-537A-D185-CE15-C5E3064A84DD}"/>
              </a:ext>
            </a:extLst>
          </p:cNvPr>
          <p:cNvSpPr/>
          <p:nvPr/>
        </p:nvSpPr>
        <p:spPr>
          <a:xfrm>
            <a:off x="2126512" y="6134986"/>
            <a:ext cx="8048846" cy="6166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Bóng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chỉ</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vào</a:t>
            </a:r>
            <a:r>
              <a:rPr lang="en-US" sz="3200" dirty="0">
                <a:solidFill>
                  <a:srgbClr val="FF0000"/>
                </a:solidFill>
                <a:latin typeface="Cambria" panose="02040503050406030204" pitchFamily="18" charset="0"/>
                <a:ea typeface="Cambria" panose="02040503050406030204" pitchFamily="18" charset="0"/>
              </a:rPr>
              <a:t> II,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14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48855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733A4-3630-F69D-F3B9-39606A5B6F6B}"/>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AFC6C374-E109-DCB8-E138-6A9FE32D3AD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6623A633-7828-3F74-66F3-3202537B091D}"/>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AF5A54D5-25FB-1199-6627-2F592731F877}"/>
              </a:ext>
            </a:extLst>
          </p:cNvPr>
          <p:cNvSpPr txBox="1"/>
          <p:nvPr/>
        </p:nvSpPr>
        <p:spPr>
          <a:xfrm>
            <a:off x="1379769" y="483198"/>
            <a:ext cx="1012965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Chọn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hồ</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tử</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hồ</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trời</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4" name="Oval 3">
            <a:extLst>
              <a:ext uri="{FF2B5EF4-FFF2-40B4-BE49-F238E27FC236}">
                <a16:creationId xmlns:a16="http://schemas.microsoft.com/office/drawing/2014/main" id="{46D89AA1-90F9-207B-35F2-89B82518C1DB}"/>
              </a:ext>
            </a:extLst>
          </p:cNvPr>
          <p:cNvSpPr/>
          <p:nvPr/>
        </p:nvSpPr>
        <p:spPr>
          <a:xfrm>
            <a:off x="552893" y="574158"/>
            <a:ext cx="701749" cy="616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pic>
        <p:nvPicPr>
          <p:cNvPr id="3" name="Picture 2">
            <a:extLst>
              <a:ext uri="{FF2B5EF4-FFF2-40B4-BE49-F238E27FC236}">
                <a16:creationId xmlns:a16="http://schemas.microsoft.com/office/drawing/2014/main" id="{EA61C09E-F32B-E3AC-2D3A-E206F492024A}"/>
              </a:ext>
            </a:extLst>
          </p:cNvPr>
          <p:cNvPicPr>
            <a:picLocks noChangeAspect="1"/>
          </p:cNvPicPr>
          <p:nvPr/>
        </p:nvPicPr>
        <p:blipFill>
          <a:blip r:embed="rId3"/>
          <a:stretch>
            <a:fillRect/>
          </a:stretch>
        </p:blipFill>
        <p:spPr>
          <a:xfrm>
            <a:off x="1552575" y="1671637"/>
            <a:ext cx="8798770" cy="3262313"/>
          </a:xfrm>
          <a:prstGeom prst="rect">
            <a:avLst/>
          </a:prstGeom>
        </p:spPr>
      </p:pic>
      <p:cxnSp>
        <p:nvCxnSpPr>
          <p:cNvPr id="7" name="Straight Arrow Connector 6">
            <a:extLst>
              <a:ext uri="{FF2B5EF4-FFF2-40B4-BE49-F238E27FC236}">
                <a16:creationId xmlns:a16="http://schemas.microsoft.com/office/drawing/2014/main" id="{B4210831-CFC4-4896-C02A-71151540D4F2}"/>
              </a:ext>
            </a:extLst>
          </p:cNvPr>
          <p:cNvCxnSpPr>
            <a:cxnSpLocks/>
          </p:cNvCxnSpPr>
          <p:nvPr/>
        </p:nvCxnSpPr>
        <p:spPr>
          <a:xfrm flipV="1">
            <a:off x="4829175" y="3543300"/>
            <a:ext cx="4352925" cy="476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E5C36AB-ACDF-A95E-5156-16A01EC89708}"/>
              </a:ext>
            </a:extLst>
          </p:cNvPr>
          <p:cNvCxnSpPr>
            <a:cxnSpLocks/>
          </p:cNvCxnSpPr>
          <p:nvPr/>
        </p:nvCxnSpPr>
        <p:spPr>
          <a:xfrm flipH="1" flipV="1">
            <a:off x="5095875" y="3429000"/>
            <a:ext cx="1838325" cy="600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55E951E-70EA-5AAD-7B96-3DEF1951F3DD}"/>
              </a:ext>
            </a:extLst>
          </p:cNvPr>
          <p:cNvCxnSpPr>
            <a:cxnSpLocks/>
          </p:cNvCxnSpPr>
          <p:nvPr/>
        </p:nvCxnSpPr>
        <p:spPr>
          <a:xfrm flipH="1" flipV="1">
            <a:off x="7200900" y="3486150"/>
            <a:ext cx="2257425" cy="542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870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10F71-EEDA-11F3-1740-E2F137239A38}"/>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44E465FA-8E62-0D64-D8E0-FF81DF22651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435C913F-FDF6-8ADB-96E3-ABA78AEBA23B}"/>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7B01986-0B1B-CE92-5AD0-191C985A9EB9}"/>
              </a:ext>
            </a:extLst>
          </p:cNvPr>
          <p:cNvSpPr/>
          <p:nvPr/>
        </p:nvSpPr>
        <p:spPr>
          <a:xfrm>
            <a:off x="733647" y="1221326"/>
            <a:ext cx="10928921"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ctr" defTabSz="609630">
              <a:defRPr/>
            </a:pP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P</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hương pháp hoạt động của đồng hồ mặt trời: </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defTabSz="609630">
              <a:defRPr/>
            </a:pP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Dưới ánh nắng mặt trời cái cọc trên mặt đồng hồ tạo bóng. Trong ngày vị trí của mặt trời thay đổi trên bầu trời.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V</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ì thế bóng của cái cọc sẽ tùy thời gian trong ngày mà có vị trí khác nhau. Vị trí bóng đổ vào số nào thì đồng hồ sẽ chỉ giờ tương ứng.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2" descr="Đồng hồ mặt trời có bao nhiêu loại?">
            <a:extLst>
              <a:ext uri="{FF2B5EF4-FFF2-40B4-BE49-F238E27FC236}">
                <a16:creationId xmlns:a16="http://schemas.microsoft.com/office/drawing/2014/main" id="{32BDAF8D-9C10-9E6E-0216-CDB4D708B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144" y="3716120"/>
            <a:ext cx="4751424" cy="271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91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92E4-449B-88F4-E3CE-2E57D08C2D1B}"/>
              </a:ext>
            </a:extLst>
          </p:cNvPr>
          <p:cNvSpPr>
            <a:spLocks noGrp="1"/>
          </p:cNvSpPr>
          <p:nvPr>
            <p:ph type="title"/>
          </p:nvPr>
        </p:nvSpPr>
        <p:spPr/>
        <p:txBody>
          <a:bodyPr/>
          <a:lstStyle/>
          <a:p>
            <a:endParaRPr lang="en-US"/>
          </a:p>
        </p:txBody>
      </p:sp>
      <p:pic>
        <p:nvPicPr>
          <p:cNvPr id="5" name="Thiết kế chưa có tên">
            <a:hlinkClick r:id="" action="ppaction://media"/>
            <a:extLst>
              <a:ext uri="{FF2B5EF4-FFF2-40B4-BE49-F238E27FC236}">
                <a16:creationId xmlns:a16="http://schemas.microsoft.com/office/drawing/2014/main" id="{AEDAFACD-0131-3A56-8101-A5578EB254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0930" cy="6858000"/>
          </a:xfrm>
        </p:spPr>
      </p:pic>
      <p:sp>
        <p:nvSpPr>
          <p:cNvPr id="4" name="Slide Number Placeholder 3">
            <a:extLst>
              <a:ext uri="{FF2B5EF4-FFF2-40B4-BE49-F238E27FC236}">
                <a16:creationId xmlns:a16="http://schemas.microsoft.com/office/drawing/2014/main" id="{33702F9D-1452-CE25-2AEB-4504A093ED90}"/>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17</a:t>
            </a:fld>
            <a:endParaRPr lang="en-US" dirty="0">
              <a:solidFill>
                <a:prstClr val="black">
                  <a:tint val="75000"/>
                </a:prstClr>
              </a:solidFill>
            </a:endParaRPr>
          </a:p>
        </p:txBody>
      </p:sp>
    </p:spTree>
    <p:extLst>
      <p:ext uri="{BB962C8B-B14F-4D97-AF65-F5344CB8AC3E}">
        <p14:creationId xmlns:p14="http://schemas.microsoft.com/office/powerpoint/2010/main" val="1882637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3D2F4-C5D0-D735-11C5-B381011C26C1}"/>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23EC6DF8-DB40-8FA6-E2E7-C5FCD668C2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867398E6-A8C5-58CE-DFAB-2AB0D6676673}"/>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35214449-F189-F86A-4900-4C1FACE542C3}"/>
              </a:ext>
            </a:extLst>
          </p:cNvPr>
          <p:cNvSpPr/>
          <p:nvPr/>
        </p:nvSpPr>
        <p:spPr>
          <a:xfrm>
            <a:off x="1182577" y="1141818"/>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3AB842AF-CA4C-FA98-C1B6-75E1F68D687E}"/>
              </a:ext>
            </a:extLst>
          </p:cNvPr>
          <p:cNvGrpSpPr/>
          <p:nvPr/>
        </p:nvGrpSpPr>
        <p:grpSpPr>
          <a:xfrm>
            <a:off x="354146" y="708455"/>
            <a:ext cx="783289" cy="675249"/>
            <a:chOff x="492369" y="506437"/>
            <a:chExt cx="783289" cy="675249"/>
          </a:xfrm>
        </p:grpSpPr>
        <p:sp>
          <p:nvSpPr>
            <p:cNvPr id="4" name="Isosceles Triangle 3">
              <a:extLst>
                <a:ext uri="{FF2B5EF4-FFF2-40B4-BE49-F238E27FC236}">
                  <a16:creationId xmlns:a16="http://schemas.microsoft.com/office/drawing/2014/main" id="{922EFE39-D766-8A6D-CA30-FA15CAABA965}"/>
                </a:ext>
              </a:extLst>
            </p:cNvPr>
            <p:cNvSpPr/>
            <p:nvPr/>
          </p:nvSpPr>
          <p:spPr>
            <a:xfrm>
              <a:off x="492369" y="506437"/>
              <a:ext cx="783289" cy="67524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E22079A-2042-BB19-FABA-E40AFE6F8E2E}"/>
                </a:ext>
              </a:extLst>
            </p:cNvPr>
            <p:cNvSpPr txBox="1"/>
            <p:nvPr/>
          </p:nvSpPr>
          <p:spPr>
            <a:xfrm>
              <a:off x="694788" y="596911"/>
              <a:ext cx="5752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grpSp>
      <p:sp>
        <p:nvSpPr>
          <p:cNvPr id="8" name="TextBox 7">
            <a:extLst>
              <a:ext uri="{FF2B5EF4-FFF2-40B4-BE49-F238E27FC236}">
                <a16:creationId xmlns:a16="http://schemas.microsoft.com/office/drawing/2014/main" id="{A0716528-7E81-2DC6-244D-2B506D86AE21}"/>
              </a:ext>
            </a:extLst>
          </p:cNvPr>
          <p:cNvSpPr txBox="1"/>
          <p:nvPr/>
        </p:nvSpPr>
        <p:spPr>
          <a:xfrm>
            <a:off x="1237152" y="645095"/>
            <a:ext cx="10073675" cy="1077218"/>
          </a:xfrm>
          <a:prstGeom prst="rect">
            <a:avLst/>
          </a:prstGeom>
          <a:noFill/>
        </p:spPr>
        <p:txBody>
          <a:bodyPr wrap="square" rtlCol="0">
            <a:spAutoFit/>
          </a:bodyPr>
          <a:lstStyle/>
          <a:p>
            <a:pPr lvl="0" algn="just"/>
            <a:r>
              <a:rPr lang="vi-VN" sz="3200" b="1" dirty="0">
                <a:solidFill>
                  <a:prstClr val="black"/>
                </a:solidFill>
                <a:cs typeface="Arial" panose="020B0604020202020204" pitchFamily="34" charset="0"/>
              </a:rPr>
              <a:t>Tìm đường đi cho chú linh dương đến hồ uống nước theo thứ tự các số La Mã từ I đến XX</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7495BB0-BC8B-CE07-1FA8-3B94A4BD88BD}"/>
              </a:ext>
            </a:extLst>
          </p:cNvPr>
          <p:cNvPicPr>
            <a:picLocks noChangeAspect="1"/>
          </p:cNvPicPr>
          <p:nvPr/>
        </p:nvPicPr>
        <p:blipFill>
          <a:blip r:embed="rId3"/>
          <a:stretch>
            <a:fillRect/>
          </a:stretch>
        </p:blipFill>
        <p:spPr>
          <a:xfrm>
            <a:off x="838089" y="1887942"/>
            <a:ext cx="10353452" cy="4057651"/>
          </a:xfrm>
          <a:prstGeom prst="rect">
            <a:avLst/>
          </a:prstGeom>
        </p:spPr>
      </p:pic>
      <p:cxnSp>
        <p:nvCxnSpPr>
          <p:cNvPr id="11" name="Straight Arrow Connector 10">
            <a:extLst>
              <a:ext uri="{FF2B5EF4-FFF2-40B4-BE49-F238E27FC236}">
                <a16:creationId xmlns:a16="http://schemas.microsoft.com/office/drawing/2014/main" id="{E468C7C4-8828-5863-3B86-090D4CF4FF8E}"/>
              </a:ext>
            </a:extLst>
          </p:cNvPr>
          <p:cNvCxnSpPr/>
          <p:nvPr/>
        </p:nvCxnSpPr>
        <p:spPr>
          <a:xfrm>
            <a:off x="3271727" y="2516593"/>
            <a:ext cx="533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C880A9E-78E7-05B2-BA0D-B3624AFAE387}"/>
              </a:ext>
            </a:extLst>
          </p:cNvPr>
          <p:cNvCxnSpPr>
            <a:cxnSpLocks/>
          </p:cNvCxnSpPr>
          <p:nvPr/>
        </p:nvCxnSpPr>
        <p:spPr>
          <a:xfrm>
            <a:off x="3862277" y="2554693"/>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21FD5F0-C504-B526-AF18-015C8DA6A0B6}"/>
              </a:ext>
            </a:extLst>
          </p:cNvPr>
          <p:cNvCxnSpPr>
            <a:cxnSpLocks/>
          </p:cNvCxnSpPr>
          <p:nvPr/>
        </p:nvCxnSpPr>
        <p:spPr>
          <a:xfrm>
            <a:off x="3928952" y="2897593"/>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BB10D33-943E-26ED-E1A8-F0D30D76AF26}"/>
              </a:ext>
            </a:extLst>
          </p:cNvPr>
          <p:cNvCxnSpPr>
            <a:cxnSpLocks/>
          </p:cNvCxnSpPr>
          <p:nvPr/>
        </p:nvCxnSpPr>
        <p:spPr>
          <a:xfrm>
            <a:off x="4471877" y="2983318"/>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4B51F3D-5484-A95A-0452-D4AF235A9F1C}"/>
              </a:ext>
            </a:extLst>
          </p:cNvPr>
          <p:cNvCxnSpPr>
            <a:cxnSpLocks/>
          </p:cNvCxnSpPr>
          <p:nvPr/>
        </p:nvCxnSpPr>
        <p:spPr>
          <a:xfrm>
            <a:off x="4529027" y="3326218"/>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32388D-D268-4876-BC36-2481594CE68A}"/>
              </a:ext>
            </a:extLst>
          </p:cNvPr>
          <p:cNvCxnSpPr>
            <a:cxnSpLocks/>
          </p:cNvCxnSpPr>
          <p:nvPr/>
        </p:nvCxnSpPr>
        <p:spPr>
          <a:xfrm>
            <a:off x="5081477" y="3421468"/>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47D284-3F38-067D-B814-A970D91B0439}"/>
              </a:ext>
            </a:extLst>
          </p:cNvPr>
          <p:cNvCxnSpPr>
            <a:cxnSpLocks/>
          </p:cNvCxnSpPr>
          <p:nvPr/>
        </p:nvCxnSpPr>
        <p:spPr>
          <a:xfrm>
            <a:off x="5091002" y="3869143"/>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A3BDAB-3778-C63B-7344-2AA8B52FCA91}"/>
              </a:ext>
            </a:extLst>
          </p:cNvPr>
          <p:cNvCxnSpPr>
            <a:cxnSpLocks/>
          </p:cNvCxnSpPr>
          <p:nvPr/>
        </p:nvCxnSpPr>
        <p:spPr>
          <a:xfrm>
            <a:off x="5214827" y="4250143"/>
            <a:ext cx="9429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9F3C9BF-C2E5-D777-8C2E-BD904402D75E}"/>
              </a:ext>
            </a:extLst>
          </p:cNvPr>
          <p:cNvCxnSpPr>
            <a:cxnSpLocks/>
          </p:cNvCxnSpPr>
          <p:nvPr/>
        </p:nvCxnSpPr>
        <p:spPr>
          <a:xfrm>
            <a:off x="6062552" y="4326343"/>
            <a:ext cx="0" cy="1143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2D923C-FFEC-DC73-154E-F5B29DDBD1BD}"/>
              </a:ext>
            </a:extLst>
          </p:cNvPr>
          <p:cNvCxnSpPr>
            <a:cxnSpLocks/>
          </p:cNvCxnSpPr>
          <p:nvPr/>
        </p:nvCxnSpPr>
        <p:spPr>
          <a:xfrm>
            <a:off x="6395927" y="5526493"/>
            <a:ext cx="8953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289D1DA-18DF-F73C-64F3-83212EBA2E58}"/>
              </a:ext>
            </a:extLst>
          </p:cNvPr>
          <p:cNvCxnSpPr>
            <a:cxnSpLocks/>
          </p:cNvCxnSpPr>
          <p:nvPr/>
        </p:nvCxnSpPr>
        <p:spPr>
          <a:xfrm flipV="1">
            <a:off x="7634177" y="3821518"/>
            <a:ext cx="0" cy="16478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C1A6E9E-CF8D-2FCD-20AF-3781CB00B165}"/>
              </a:ext>
            </a:extLst>
          </p:cNvPr>
          <p:cNvCxnSpPr>
            <a:cxnSpLocks/>
          </p:cNvCxnSpPr>
          <p:nvPr/>
        </p:nvCxnSpPr>
        <p:spPr>
          <a:xfrm>
            <a:off x="7596077" y="3783418"/>
            <a:ext cx="2952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390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
            <a:extLst>
              <a:ext uri="{FF2B5EF4-FFF2-40B4-BE49-F238E27FC236}">
                <a16:creationId xmlns:a16="http://schemas.microsoft.com/office/drawing/2014/main" id="{5C92C247-12F6-4C3D-8444-1269933E9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0"/>
            <a:ext cx="12191980" cy="6857990"/>
          </a:xfrm>
          <a:prstGeom prst="rect">
            <a:avLst/>
          </a:prstGeom>
        </p:spPr>
      </p:pic>
      <p:pic>
        <p:nvPicPr>
          <p:cNvPr id="18" name="图片 2">
            <a:extLst>
              <a:ext uri="{FF2B5EF4-FFF2-40B4-BE49-F238E27FC236}">
                <a16:creationId xmlns:a16="http://schemas.microsoft.com/office/drawing/2014/main" id="{84FE0B8D-FA27-45B2-B70B-4E4E95707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27" y="945473"/>
            <a:ext cx="5608320" cy="5608320"/>
          </a:xfrm>
          <a:prstGeom prst="rect">
            <a:avLst/>
          </a:prstGeom>
        </p:spPr>
      </p:pic>
      <p:pic>
        <p:nvPicPr>
          <p:cNvPr id="19" name="图片 4">
            <a:extLst>
              <a:ext uri="{FF2B5EF4-FFF2-40B4-BE49-F238E27FC236}">
                <a16:creationId xmlns:a16="http://schemas.microsoft.com/office/drawing/2014/main" id="{1B5C5E29-3DB3-4154-8598-9212EAA44E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923" y="332535"/>
            <a:ext cx="4843965" cy="4843965"/>
          </a:xfrm>
          <a:prstGeom prst="rect">
            <a:avLst/>
          </a:prstGeom>
        </p:spPr>
      </p:pic>
      <p:sp>
        <p:nvSpPr>
          <p:cNvPr id="22" name="TextBox 21">
            <a:extLst>
              <a:ext uri="{FF2B5EF4-FFF2-40B4-BE49-F238E27FC236}">
                <a16:creationId xmlns:a16="http://schemas.microsoft.com/office/drawing/2014/main" id="{8770C6AE-F854-4B70-AB3D-E99A23343A16}"/>
              </a:ext>
            </a:extLst>
          </p:cNvPr>
          <p:cNvSpPr txBox="1"/>
          <p:nvPr/>
        </p:nvSpPr>
        <p:spPr>
          <a:xfrm>
            <a:off x="1339141" y="3550852"/>
            <a:ext cx="425691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Hoàn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thành</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còn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lại</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23" name="TextBox 22">
            <a:extLst>
              <a:ext uri="{FF2B5EF4-FFF2-40B4-BE49-F238E27FC236}">
                <a16:creationId xmlns:a16="http://schemas.microsoft.com/office/drawing/2014/main" id="{EFE2564B-8361-4BF9-9F22-CDD594F4DB1C}"/>
              </a:ext>
            </a:extLst>
          </p:cNvPr>
          <p:cNvSpPr txBox="1"/>
          <p:nvPr/>
        </p:nvSpPr>
        <p:spPr>
          <a:xfrm>
            <a:off x="7168794" y="2570936"/>
            <a:ext cx="425691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Chuẩn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bị</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sau</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 name="Picture 1">
            <a:extLst>
              <a:ext uri="{FF2B5EF4-FFF2-40B4-BE49-F238E27FC236}">
                <a16:creationId xmlns:a16="http://schemas.microsoft.com/office/drawing/2014/main" id="{8492AACD-62F6-6CEB-788B-66430074EF62}"/>
              </a:ext>
            </a:extLst>
          </p:cNvPr>
          <p:cNvPicPr>
            <a:picLocks noChangeAspect="1"/>
          </p:cNvPicPr>
          <p:nvPr/>
        </p:nvPicPr>
        <p:blipFill>
          <a:blip r:embed="rId5"/>
          <a:stretch>
            <a:fillRect/>
          </a:stretch>
        </p:blipFill>
        <p:spPr>
          <a:xfrm>
            <a:off x="2805855" y="130209"/>
            <a:ext cx="4846740" cy="2139881"/>
          </a:xfrm>
          <a:prstGeom prst="rect">
            <a:avLst/>
          </a:prstGeom>
        </p:spPr>
      </p:pic>
    </p:spTree>
    <p:extLst>
      <p:ext uri="{BB962C8B-B14F-4D97-AF65-F5344CB8AC3E}">
        <p14:creationId xmlns:p14="http://schemas.microsoft.com/office/powerpoint/2010/main" val="552528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7" name="Picture 6" descr="A group of bubbles in the air&#10;&#10;Description automatically generated">
            <a:extLst>
              <a:ext uri="{FF2B5EF4-FFF2-40B4-BE49-F238E27FC236}">
                <a16:creationId xmlns:a16="http://schemas.microsoft.com/office/drawing/2014/main" id="{F0FF0F88-F58B-EC38-3471-A2C041A3F6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7000"/>
            <a:ext cx="4521208" cy="4521208"/>
          </a:xfrm>
          <a:prstGeom prst="rect">
            <a:avLst/>
          </a:prstGeom>
        </p:spPr>
      </p:pic>
      <p:pic>
        <p:nvPicPr>
          <p:cNvPr id="9" name="Picture 8" descr="A group of bubbles in the air&#10;&#10;Description automatically generated">
            <a:extLst>
              <a:ext uri="{FF2B5EF4-FFF2-40B4-BE49-F238E27FC236}">
                <a16:creationId xmlns:a16="http://schemas.microsoft.com/office/drawing/2014/main" id="{0A2EFB6B-9C72-7B9D-996C-04D661451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8400" y="2717800"/>
            <a:ext cx="4064008" cy="4064008"/>
          </a:xfrm>
          <a:prstGeom prst="rect">
            <a:avLst/>
          </a:prstGeom>
        </p:spPr>
      </p:pic>
      <p:sp>
        <p:nvSpPr>
          <p:cNvPr id="27" name="Freeform 3">
            <a:extLst>
              <a:ext uri="{FF2B5EF4-FFF2-40B4-BE49-F238E27FC236}">
                <a16:creationId xmlns:a16="http://schemas.microsoft.com/office/drawing/2014/main" id="{4E8530B2-CA26-2E75-EB6E-C25851F7938D}"/>
              </a:ext>
            </a:extLst>
          </p:cNvPr>
          <p:cNvSpPr/>
          <p:nvPr/>
        </p:nvSpPr>
        <p:spPr>
          <a:xfrm>
            <a:off x="454024" y="3790950"/>
            <a:ext cx="3984625" cy="2898775"/>
          </a:xfrm>
          <a:custGeom>
            <a:avLst/>
            <a:gdLst/>
            <a:ahLst/>
            <a:cxnLst/>
            <a:rect l="l" t="t" r="r" b="b"/>
            <a:pathLst>
              <a:path w="10417215" h="8229600">
                <a:moveTo>
                  <a:pt x="0" y="0"/>
                </a:moveTo>
                <a:lnTo>
                  <a:pt x="10417216" y="0"/>
                </a:lnTo>
                <a:lnTo>
                  <a:pt x="1041721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0F17A1F4-0A8E-1971-C6A5-97C2CEC0A120}"/>
              </a:ext>
            </a:extLst>
          </p:cNvPr>
          <p:cNvPicPr>
            <a:picLocks noChangeAspect="1"/>
          </p:cNvPicPr>
          <p:nvPr/>
        </p:nvPicPr>
        <p:blipFill>
          <a:blip r:embed="rId7"/>
          <a:stretch>
            <a:fillRect/>
          </a:stretch>
        </p:blipFill>
        <p:spPr>
          <a:xfrm>
            <a:off x="1285876" y="584201"/>
            <a:ext cx="8553451" cy="1634116"/>
          </a:xfrm>
          <a:prstGeom prst="rect">
            <a:avLst/>
          </a:prstGeom>
        </p:spPr>
      </p:pic>
      <p:pic>
        <p:nvPicPr>
          <p:cNvPr id="31" name="Picture 30">
            <a:extLst>
              <a:ext uri="{FF2B5EF4-FFF2-40B4-BE49-F238E27FC236}">
                <a16:creationId xmlns:a16="http://schemas.microsoft.com/office/drawing/2014/main" id="{0334A622-64BB-C42E-24B3-CBC29CEB4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2" name="Picture 31">
            <a:extLst>
              <a:ext uri="{FF2B5EF4-FFF2-40B4-BE49-F238E27FC236}">
                <a16:creationId xmlns:a16="http://schemas.microsoft.com/office/drawing/2014/main" id="{CF477735-9174-B2DD-D8F7-8345651706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9225" y="-501650"/>
            <a:ext cx="762000" cy="7147043"/>
          </a:xfrm>
          <a:prstGeom prst="rect">
            <a:avLst/>
          </a:prstGeom>
        </p:spPr>
      </p:pic>
      <p:pic>
        <p:nvPicPr>
          <p:cNvPr id="33" name="Picture 32">
            <a:extLst>
              <a:ext uri="{FF2B5EF4-FFF2-40B4-BE49-F238E27FC236}">
                <a16:creationId xmlns:a16="http://schemas.microsoft.com/office/drawing/2014/main" id="{3F41333F-4EFE-3483-864C-23156891C5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3600" y="2260601"/>
            <a:ext cx="762000" cy="7147043"/>
          </a:xfrm>
          <a:prstGeom prst="rect">
            <a:avLst/>
          </a:prstGeom>
        </p:spPr>
      </p:pic>
      <p:pic>
        <p:nvPicPr>
          <p:cNvPr id="34" name="Picture 33">
            <a:extLst>
              <a:ext uri="{FF2B5EF4-FFF2-40B4-BE49-F238E27FC236}">
                <a16:creationId xmlns:a16="http://schemas.microsoft.com/office/drawing/2014/main" id="{5B2557D3-A1D4-D4BB-99DD-5632C38236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9200" y="2057401"/>
            <a:ext cx="762000" cy="7147043"/>
          </a:xfrm>
          <a:prstGeom prst="rect">
            <a:avLst/>
          </a:prstGeom>
        </p:spPr>
      </p:pic>
      <p:pic>
        <p:nvPicPr>
          <p:cNvPr id="35" name="Picture 34">
            <a:extLst>
              <a:ext uri="{FF2B5EF4-FFF2-40B4-BE49-F238E27FC236}">
                <a16:creationId xmlns:a16="http://schemas.microsoft.com/office/drawing/2014/main" id="{CF30C64F-7A62-5464-E496-0D933F003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8800" y="-177800"/>
            <a:ext cx="762000" cy="7147043"/>
          </a:xfrm>
          <a:prstGeom prst="rect">
            <a:avLst/>
          </a:prstGeom>
        </p:spPr>
      </p:pic>
      <p:pic>
        <p:nvPicPr>
          <p:cNvPr id="2" name="nhạc hay">
            <a:hlinkClick r:id="" action="ppaction://media"/>
            <a:extLst>
              <a:ext uri="{FF2B5EF4-FFF2-40B4-BE49-F238E27FC236}">
                <a16:creationId xmlns:a16="http://schemas.microsoft.com/office/drawing/2014/main" id="{DE150368-F920-92AE-7928-565649034D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6125" y="244475"/>
            <a:ext cx="406400" cy="406400"/>
          </a:xfrm>
          <a:prstGeom prst="rect">
            <a:avLst/>
          </a:prstGeom>
        </p:spPr>
      </p:pic>
      <p:pic>
        <p:nvPicPr>
          <p:cNvPr id="3" name="Picture 2">
            <a:extLst>
              <a:ext uri="{FF2B5EF4-FFF2-40B4-BE49-F238E27FC236}">
                <a16:creationId xmlns:a16="http://schemas.microsoft.com/office/drawing/2014/main" id="{54F7729A-0911-FCDE-CCC0-F1C924B91D1E}"/>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2192000" y="3554810"/>
            <a:ext cx="3242521" cy="1027488"/>
          </a:xfrm>
          <a:prstGeom prst="rect">
            <a:avLst/>
          </a:prstGeom>
        </p:spPr>
      </p:pic>
      <p:pic>
        <p:nvPicPr>
          <p:cNvPr id="4" name="Picture 3">
            <a:extLst>
              <a:ext uri="{FF2B5EF4-FFF2-40B4-BE49-F238E27FC236}">
                <a16:creationId xmlns:a16="http://schemas.microsoft.com/office/drawing/2014/main" id="{769E8894-4CBF-F085-0339-AA86C8AF4B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6" name="Picture 5">
            <a:extLst>
              <a:ext uri="{FF2B5EF4-FFF2-40B4-BE49-F238E27FC236}">
                <a16:creationId xmlns:a16="http://schemas.microsoft.com/office/drawing/2014/main" id="{FE4CFD70-68EA-12E6-1A44-8440CBB69DF8}"/>
              </a:ext>
            </a:extLst>
          </p:cNvPr>
          <p:cNvPicPr>
            <a:picLocks noChangeAspect="1"/>
          </p:cNvPicPr>
          <p:nvPr/>
        </p:nvPicPr>
        <p:blipFill>
          <a:blip r:embed="rId13"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pic>
        <p:nvPicPr>
          <p:cNvPr id="8" name="Picture 7" descr="A picture containing diagram&#10;&#10;Description automatically generated">
            <a:hlinkClick r:id="rId14" action="ppaction://hlinksldjump"/>
            <a:extLst>
              <a:ext uri="{FF2B5EF4-FFF2-40B4-BE49-F238E27FC236}">
                <a16:creationId xmlns:a16="http://schemas.microsoft.com/office/drawing/2014/main" id="{DECDD446-0217-5A54-3454-8DE4E4D3575C}"/>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420708" y="2122402"/>
            <a:ext cx="3427893" cy="1789609"/>
          </a:xfrm>
          <a:prstGeom prst="rect">
            <a:avLst/>
          </a:prstGeom>
        </p:spPr>
      </p:pic>
    </p:spTree>
    <p:extLst>
      <p:ext uri="{BB962C8B-B14F-4D97-AF65-F5344CB8AC3E}">
        <p14:creationId xmlns:p14="http://schemas.microsoft.com/office/powerpoint/2010/main" val="875949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7"/>
                                        </p:tgtEl>
                                      </p:cBhvr>
                                      <p:by x="150000" y="150000"/>
                                    </p:animScale>
                                  </p:childTnLst>
                                </p:cTn>
                              </p:par>
                              <p:par>
                                <p:cTn id="7" presetID="1" presetClass="mediacall" presetSubtype="0" fill="hold" nodeType="withEffect">
                                  <p:stCondLst>
                                    <p:cond delay="0"/>
                                  </p:stCondLst>
                                  <p:childTnLst>
                                    <p:cmd type="call" cmd="playFrom(0.0)">
                                      <p:cBhvr>
                                        <p:cTn id="8" dur="116427" fill="hold"/>
                                        <p:tgtEl>
                                          <p:spTgt spid="2"/>
                                        </p:tgtEl>
                                      </p:cBhvr>
                                    </p:cmd>
                                  </p:childTnLst>
                                </p:cTn>
                              </p:par>
                              <p:par>
                                <p:cTn id="9" presetID="6" presetClass="emph" presetSubtype="0" repeatCount="indefinite" fill="hold" nodeType="withEffect">
                                  <p:stCondLst>
                                    <p:cond delay="0"/>
                                  </p:stCondLst>
                                  <p:childTnLst>
                                    <p:animScale>
                                      <p:cBhvr>
                                        <p:cTn id="10" dur="2000" fill="hold"/>
                                        <p:tgtEl>
                                          <p:spTgt spid="9"/>
                                        </p:tgtEl>
                                      </p:cBhvr>
                                      <p:by x="150000" y="150000"/>
                                    </p:animScale>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26" presetClass="emph" presetSubtype="0" repeatCount="indefinite" fill="hold" nodeType="with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par>
                                <p:cTn id="32" presetID="35" presetClass="path" presetSubtype="0" repeatCount="indefinite" accel="50000" decel="50000" fill="hold" nodeType="withEffect">
                                  <p:stCondLst>
                                    <p:cond delay="0"/>
                                  </p:stCondLst>
                                  <p:childTnLst>
                                    <p:animMotion origin="layout" path="M -2.70833E-6 4.44444E-6 L -1.27955 4.44444E-6 " pathEditMode="relative" rAng="0" ptsTypes="AA">
                                      <p:cBhvr>
                                        <p:cTn id="33" dur="18000" fill="hold"/>
                                        <p:tgtEl>
                                          <p:spTgt spid="3"/>
                                        </p:tgtEl>
                                        <p:attrNameLst>
                                          <p:attrName>ppt_x</p:attrName>
                                          <p:attrName>ppt_y</p:attrName>
                                        </p:attrNameLst>
                                      </p:cBhvr>
                                      <p:rCtr x="-63984" y="0"/>
                                    </p:animMotion>
                                  </p:childTnLst>
                                </p:cTn>
                              </p:par>
                              <p:par>
                                <p:cTn id="34" presetID="2" presetClass="entr" presetSubtype="8" repeatCount="indefinite"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2000" fill="hold"/>
                                        <p:tgtEl>
                                          <p:spTgt spid="4"/>
                                        </p:tgtEl>
                                        <p:attrNameLst>
                                          <p:attrName>ppt_x</p:attrName>
                                        </p:attrNameLst>
                                      </p:cBhvr>
                                      <p:tavLst>
                                        <p:tav tm="0">
                                          <p:val>
                                            <p:strVal val="0-#ppt_w/2"/>
                                          </p:val>
                                        </p:tav>
                                        <p:tav tm="100000">
                                          <p:val>
                                            <p:strVal val="#ppt_x"/>
                                          </p:val>
                                        </p:tav>
                                      </p:tavLst>
                                    </p:anim>
                                    <p:anim calcmode="lin" valueType="num">
                                      <p:cBhvr additive="base">
                                        <p:cTn id="37" dur="120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12000" fill="hold"/>
                                        <p:tgtEl>
                                          <p:spTgt spid="6"/>
                                        </p:tgtEl>
                                        <p:attrNameLst>
                                          <p:attrName>ppt_x</p:attrName>
                                        </p:attrNameLst>
                                      </p:cBhvr>
                                      <p:tavLst>
                                        <p:tav tm="0">
                                          <p:val>
                                            <p:strVal val="0-#ppt_w/2"/>
                                          </p:val>
                                        </p:tav>
                                        <p:tav tm="100000">
                                          <p:val>
                                            <p:strVal val="#ppt_x"/>
                                          </p:val>
                                        </p:tav>
                                      </p:tavLst>
                                    </p:anim>
                                    <p:anim calcmode="lin" valueType="num">
                                      <p:cBhvr additive="base">
                                        <p:cTn id="41" dur="1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966B003E-B70C-2F64-2C00-D2D291790E73}"/>
              </a:ext>
            </a:extLst>
          </p:cNvPr>
          <p:cNvPicPr>
            <a:picLocks noChangeAspect="1"/>
          </p:cNvPicPr>
          <p:nvPr/>
        </p:nvPicPr>
        <p:blipFill>
          <a:blip r:embed="rId4"/>
          <a:stretch>
            <a:fillRect/>
          </a:stretch>
        </p:blipFill>
        <p:spPr>
          <a:xfrm>
            <a:off x="5829049" y="1749406"/>
            <a:ext cx="5791702" cy="3359187"/>
          </a:xfrm>
          <a:prstGeom prst="rect">
            <a:avLst/>
          </a:prstGeom>
        </p:spPr>
      </p:pic>
    </p:spTree>
    <p:extLst>
      <p:ext uri="{BB962C8B-B14F-4D97-AF65-F5344CB8AC3E}">
        <p14:creationId xmlns:p14="http://schemas.microsoft.com/office/powerpoint/2010/main" val="958223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7" name="Picture 6" descr="A group of bubbles in the air&#10;&#10;Description automatically generated">
            <a:extLst>
              <a:ext uri="{FF2B5EF4-FFF2-40B4-BE49-F238E27FC236}">
                <a16:creationId xmlns:a16="http://schemas.microsoft.com/office/drawing/2014/main" id="{F0FF0F88-F58B-EC38-3471-A2C041A3F6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667000"/>
            <a:ext cx="4521208" cy="4521208"/>
          </a:xfrm>
          <a:prstGeom prst="rect">
            <a:avLst/>
          </a:prstGeom>
        </p:spPr>
      </p:pic>
      <p:pic>
        <p:nvPicPr>
          <p:cNvPr id="9" name="Picture 8" descr="A group of bubbles in the air&#10;&#10;Description automatically generated">
            <a:extLst>
              <a:ext uri="{FF2B5EF4-FFF2-40B4-BE49-F238E27FC236}">
                <a16:creationId xmlns:a16="http://schemas.microsoft.com/office/drawing/2014/main" id="{0A2EFB6B-9C72-7B9D-996C-04D6614510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8400" y="2717800"/>
            <a:ext cx="4064008" cy="4064008"/>
          </a:xfrm>
          <a:prstGeom prst="rect">
            <a:avLst/>
          </a:prstGeom>
        </p:spPr>
      </p:pic>
      <p:sp>
        <p:nvSpPr>
          <p:cNvPr id="27" name="Freeform 3">
            <a:extLst>
              <a:ext uri="{FF2B5EF4-FFF2-40B4-BE49-F238E27FC236}">
                <a16:creationId xmlns:a16="http://schemas.microsoft.com/office/drawing/2014/main" id="{4E8530B2-CA26-2E75-EB6E-C25851F7938D}"/>
              </a:ext>
            </a:extLst>
          </p:cNvPr>
          <p:cNvSpPr/>
          <p:nvPr/>
        </p:nvSpPr>
        <p:spPr>
          <a:xfrm>
            <a:off x="387350" y="498475"/>
            <a:ext cx="2982410" cy="2438400"/>
          </a:xfrm>
          <a:custGeom>
            <a:avLst/>
            <a:gdLst/>
            <a:ahLst/>
            <a:cxnLst/>
            <a:rect l="l" t="t" r="r" b="b"/>
            <a:pathLst>
              <a:path w="10417215" h="8229600">
                <a:moveTo>
                  <a:pt x="0" y="0"/>
                </a:moveTo>
                <a:lnTo>
                  <a:pt x="10417216" y="0"/>
                </a:lnTo>
                <a:lnTo>
                  <a:pt x="10417216"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0334A622-64BB-C42E-24B3-CBC29CEB46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2" name="Picture 31">
            <a:extLst>
              <a:ext uri="{FF2B5EF4-FFF2-40B4-BE49-F238E27FC236}">
                <a16:creationId xmlns:a16="http://schemas.microsoft.com/office/drawing/2014/main" id="{CF477735-9174-B2DD-D8F7-8345651706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51600" y="-787400"/>
            <a:ext cx="762000" cy="7147043"/>
          </a:xfrm>
          <a:prstGeom prst="rect">
            <a:avLst/>
          </a:prstGeom>
        </p:spPr>
      </p:pic>
      <p:pic>
        <p:nvPicPr>
          <p:cNvPr id="33" name="Picture 32">
            <a:extLst>
              <a:ext uri="{FF2B5EF4-FFF2-40B4-BE49-F238E27FC236}">
                <a16:creationId xmlns:a16="http://schemas.microsoft.com/office/drawing/2014/main" id="{3F41333F-4EFE-3483-864C-23156891C5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3600" y="2260601"/>
            <a:ext cx="762000" cy="7147043"/>
          </a:xfrm>
          <a:prstGeom prst="rect">
            <a:avLst/>
          </a:prstGeom>
        </p:spPr>
      </p:pic>
      <p:pic>
        <p:nvPicPr>
          <p:cNvPr id="34" name="Picture 33">
            <a:extLst>
              <a:ext uri="{FF2B5EF4-FFF2-40B4-BE49-F238E27FC236}">
                <a16:creationId xmlns:a16="http://schemas.microsoft.com/office/drawing/2014/main" id="{5B2557D3-A1D4-D4BB-99DD-5632C38236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9200" y="2057401"/>
            <a:ext cx="762000" cy="7147043"/>
          </a:xfrm>
          <a:prstGeom prst="rect">
            <a:avLst/>
          </a:prstGeom>
        </p:spPr>
      </p:pic>
      <p:pic>
        <p:nvPicPr>
          <p:cNvPr id="35" name="Picture 34">
            <a:extLst>
              <a:ext uri="{FF2B5EF4-FFF2-40B4-BE49-F238E27FC236}">
                <a16:creationId xmlns:a16="http://schemas.microsoft.com/office/drawing/2014/main" id="{CF30C64F-7A62-5464-E496-0D933F0037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8800" y="-177800"/>
            <a:ext cx="762000" cy="7147043"/>
          </a:xfrm>
          <a:prstGeom prst="rect">
            <a:avLst/>
          </a:prstGeom>
        </p:spPr>
      </p:pic>
      <p:pic>
        <p:nvPicPr>
          <p:cNvPr id="60" name="Picture 59">
            <a:hlinkClick r:id="rId11" action="ppaction://hlinksldjump"/>
            <a:extLst>
              <a:ext uri="{FF2B5EF4-FFF2-40B4-BE49-F238E27FC236}">
                <a16:creationId xmlns:a16="http://schemas.microsoft.com/office/drawing/2014/main" id="{41AE28E8-EDBA-4277-79FB-1518ABBCB1FC}"/>
              </a:ext>
            </a:extLst>
          </p:cNvPr>
          <p:cNvPicPr>
            <a:picLocks noChangeAspect="1"/>
          </p:cNvPicPr>
          <p:nvPr/>
        </p:nvPicPr>
        <p:blipFill>
          <a:blip r:embed="rId12"/>
          <a:stretch>
            <a:fillRect/>
          </a:stretch>
        </p:blipFill>
        <p:spPr>
          <a:xfrm>
            <a:off x="711200" y="3683000"/>
            <a:ext cx="2385775" cy="2593057"/>
          </a:xfrm>
          <a:prstGeom prst="rect">
            <a:avLst/>
          </a:prstGeom>
        </p:spPr>
      </p:pic>
      <p:pic>
        <p:nvPicPr>
          <p:cNvPr id="61" name="Picture 60">
            <a:hlinkClick r:id="rId13" action="ppaction://hlinksldjump"/>
            <a:extLst>
              <a:ext uri="{FF2B5EF4-FFF2-40B4-BE49-F238E27FC236}">
                <a16:creationId xmlns:a16="http://schemas.microsoft.com/office/drawing/2014/main" id="{2C29074D-8C3B-60FA-A481-01ECFC1E3392}"/>
              </a:ext>
            </a:extLst>
          </p:cNvPr>
          <p:cNvPicPr>
            <a:picLocks noChangeAspect="1"/>
          </p:cNvPicPr>
          <p:nvPr/>
        </p:nvPicPr>
        <p:blipFill>
          <a:blip r:embed="rId14"/>
          <a:stretch>
            <a:fillRect/>
          </a:stretch>
        </p:blipFill>
        <p:spPr>
          <a:xfrm>
            <a:off x="3708400" y="2565400"/>
            <a:ext cx="2540220" cy="2564606"/>
          </a:xfrm>
          <a:prstGeom prst="rect">
            <a:avLst/>
          </a:prstGeom>
        </p:spPr>
      </p:pic>
      <p:pic>
        <p:nvPicPr>
          <p:cNvPr id="62" name="Picture 61">
            <a:hlinkClick r:id="rId15" action="ppaction://hlinksldjump"/>
            <a:extLst>
              <a:ext uri="{FF2B5EF4-FFF2-40B4-BE49-F238E27FC236}">
                <a16:creationId xmlns:a16="http://schemas.microsoft.com/office/drawing/2014/main" id="{EF56FB39-10E3-EEEC-CCF3-1EC8C9CF3849}"/>
              </a:ext>
            </a:extLst>
          </p:cNvPr>
          <p:cNvPicPr>
            <a:picLocks noChangeAspect="1"/>
          </p:cNvPicPr>
          <p:nvPr/>
        </p:nvPicPr>
        <p:blipFill>
          <a:blip r:embed="rId16"/>
          <a:stretch>
            <a:fillRect/>
          </a:stretch>
        </p:blipFill>
        <p:spPr>
          <a:xfrm>
            <a:off x="6604000" y="3073400"/>
            <a:ext cx="2540220" cy="2564606"/>
          </a:xfrm>
          <a:prstGeom prst="rect">
            <a:avLst/>
          </a:prstGeom>
        </p:spPr>
      </p:pic>
      <p:pic>
        <p:nvPicPr>
          <p:cNvPr id="63" name="Picture 62">
            <a:hlinkClick r:id="rId17" action="ppaction://hlinksldjump"/>
            <a:extLst>
              <a:ext uri="{FF2B5EF4-FFF2-40B4-BE49-F238E27FC236}">
                <a16:creationId xmlns:a16="http://schemas.microsoft.com/office/drawing/2014/main" id="{E0267D4B-8E44-5EC5-9F17-A28EBAABCA9E}"/>
              </a:ext>
            </a:extLst>
          </p:cNvPr>
          <p:cNvPicPr>
            <a:picLocks noChangeAspect="1"/>
          </p:cNvPicPr>
          <p:nvPr/>
        </p:nvPicPr>
        <p:blipFill>
          <a:blip r:embed="rId18"/>
          <a:stretch>
            <a:fillRect/>
          </a:stretch>
        </p:blipFill>
        <p:spPr>
          <a:xfrm>
            <a:off x="9550400" y="3327400"/>
            <a:ext cx="2540220" cy="2564606"/>
          </a:xfrm>
          <a:prstGeom prst="rect">
            <a:avLst/>
          </a:prstGeom>
        </p:spPr>
      </p:pic>
      <p:grpSp>
        <p:nvGrpSpPr>
          <p:cNvPr id="67" name="Group 66">
            <a:extLst>
              <a:ext uri="{FF2B5EF4-FFF2-40B4-BE49-F238E27FC236}">
                <a16:creationId xmlns:a16="http://schemas.microsoft.com/office/drawing/2014/main" id="{EC04F505-8037-0483-A557-2184F2639226}"/>
              </a:ext>
            </a:extLst>
          </p:cNvPr>
          <p:cNvGrpSpPr/>
          <p:nvPr/>
        </p:nvGrpSpPr>
        <p:grpSpPr>
          <a:xfrm>
            <a:off x="552450" y="3533775"/>
            <a:ext cx="2794000" cy="2336800"/>
            <a:chOff x="705163" y="3771900"/>
            <a:chExt cx="6176989" cy="5486400"/>
          </a:xfrm>
        </p:grpSpPr>
        <p:sp>
          <p:nvSpPr>
            <p:cNvPr id="68" name="Freeform 2">
              <a:extLst>
                <a:ext uri="{FF2B5EF4-FFF2-40B4-BE49-F238E27FC236}">
                  <a16:creationId xmlns:a16="http://schemas.microsoft.com/office/drawing/2014/main" id="{4ED564FB-73DE-B5A0-53BC-69B513DB1F1D}"/>
                </a:ext>
              </a:extLst>
            </p:cNvPr>
            <p:cNvSpPr/>
            <p:nvPr/>
          </p:nvSpPr>
          <p:spPr>
            <a:xfrm>
              <a:off x="705163" y="3830271"/>
              <a:ext cx="6176989" cy="5428029"/>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6">
              <a:extLst>
                <a:ext uri="{FF2B5EF4-FFF2-40B4-BE49-F238E27FC236}">
                  <a16:creationId xmlns:a16="http://schemas.microsoft.com/office/drawing/2014/main" id="{5B4E44DB-C04D-CEAC-A8F6-03D2D4B3EB50}"/>
                </a:ext>
              </a:extLst>
            </p:cNvPr>
            <p:cNvSpPr/>
            <p:nvPr/>
          </p:nvSpPr>
          <p:spPr>
            <a:xfrm>
              <a:off x="1752600" y="3771900"/>
              <a:ext cx="4135349" cy="3458186"/>
            </a:xfrm>
            <a:custGeom>
              <a:avLst/>
              <a:gdLst/>
              <a:ahLst/>
              <a:cxnLst/>
              <a:rect l="l" t="t" r="r" b="b"/>
              <a:pathLst>
                <a:path w="4135349" h="3458186">
                  <a:moveTo>
                    <a:pt x="0" y="0"/>
                  </a:moveTo>
                  <a:lnTo>
                    <a:pt x="4135349" y="0"/>
                  </a:lnTo>
                  <a:lnTo>
                    <a:pt x="4135349" y="3458185"/>
                  </a:lnTo>
                  <a:lnTo>
                    <a:pt x="0" y="3458185"/>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69">
            <a:extLst>
              <a:ext uri="{FF2B5EF4-FFF2-40B4-BE49-F238E27FC236}">
                <a16:creationId xmlns:a16="http://schemas.microsoft.com/office/drawing/2014/main" id="{7D7666B2-49B4-E6E4-859A-AF5DDF6B53C3}"/>
              </a:ext>
            </a:extLst>
          </p:cNvPr>
          <p:cNvGrpSpPr/>
          <p:nvPr/>
        </p:nvGrpSpPr>
        <p:grpSpPr>
          <a:xfrm>
            <a:off x="3683000" y="2835275"/>
            <a:ext cx="2692400" cy="2336800"/>
            <a:chOff x="6096000" y="5411014"/>
            <a:chExt cx="4267200" cy="3618686"/>
          </a:xfrm>
        </p:grpSpPr>
        <p:sp>
          <p:nvSpPr>
            <p:cNvPr id="71" name="Freeform 2">
              <a:extLst>
                <a:ext uri="{FF2B5EF4-FFF2-40B4-BE49-F238E27FC236}">
                  <a16:creationId xmlns:a16="http://schemas.microsoft.com/office/drawing/2014/main" id="{903967A4-2F9D-2CC6-C89A-B00806E25AB5}"/>
                </a:ext>
              </a:extLst>
            </p:cNvPr>
            <p:cNvSpPr/>
            <p:nvPr/>
          </p:nvSpPr>
          <p:spPr>
            <a:xfrm>
              <a:off x="6096000" y="5411014"/>
              <a:ext cx="4267200" cy="3618686"/>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5">
              <a:extLst>
                <a:ext uri="{FF2B5EF4-FFF2-40B4-BE49-F238E27FC236}">
                  <a16:creationId xmlns:a16="http://schemas.microsoft.com/office/drawing/2014/main" id="{C8909DA5-46B1-6FB0-C98D-96864B0BEEB1}"/>
                </a:ext>
              </a:extLst>
            </p:cNvPr>
            <p:cNvSpPr/>
            <p:nvPr/>
          </p:nvSpPr>
          <p:spPr>
            <a:xfrm>
              <a:off x="6781800" y="5524500"/>
              <a:ext cx="2819400" cy="2209800"/>
            </a:xfrm>
            <a:custGeom>
              <a:avLst/>
              <a:gdLst/>
              <a:ahLst/>
              <a:cxnLst/>
              <a:rect l="l" t="t" r="r" b="b"/>
              <a:pathLst>
                <a:path w="5459104" h="4114800">
                  <a:moveTo>
                    <a:pt x="0" y="0"/>
                  </a:moveTo>
                  <a:lnTo>
                    <a:pt x="5459104" y="0"/>
                  </a:lnTo>
                  <a:lnTo>
                    <a:pt x="5459104"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2">
            <a:extLst>
              <a:ext uri="{FF2B5EF4-FFF2-40B4-BE49-F238E27FC236}">
                <a16:creationId xmlns:a16="http://schemas.microsoft.com/office/drawing/2014/main" id="{CBCCB890-E499-3D8F-2BE1-6254B14C409D}"/>
              </a:ext>
            </a:extLst>
          </p:cNvPr>
          <p:cNvGrpSpPr/>
          <p:nvPr/>
        </p:nvGrpSpPr>
        <p:grpSpPr>
          <a:xfrm>
            <a:off x="9337675" y="2886075"/>
            <a:ext cx="2695575" cy="2692400"/>
            <a:chOff x="11582400" y="4914900"/>
            <a:chExt cx="4267200" cy="4304486"/>
          </a:xfrm>
        </p:grpSpPr>
        <p:sp>
          <p:nvSpPr>
            <p:cNvPr id="74" name="Freeform 2">
              <a:extLst>
                <a:ext uri="{FF2B5EF4-FFF2-40B4-BE49-F238E27FC236}">
                  <a16:creationId xmlns:a16="http://schemas.microsoft.com/office/drawing/2014/main" id="{672485A5-B57A-E0C6-8C6D-C6DC097078CE}"/>
                </a:ext>
              </a:extLst>
            </p:cNvPr>
            <p:cNvSpPr/>
            <p:nvPr/>
          </p:nvSpPr>
          <p:spPr>
            <a:xfrm>
              <a:off x="11582400" y="5600700"/>
              <a:ext cx="4267200" cy="3618686"/>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4">
              <a:extLst>
                <a:ext uri="{FF2B5EF4-FFF2-40B4-BE49-F238E27FC236}">
                  <a16:creationId xmlns:a16="http://schemas.microsoft.com/office/drawing/2014/main" id="{EEA3EEB5-9001-7CCA-5150-0573414099C0}"/>
                </a:ext>
              </a:extLst>
            </p:cNvPr>
            <p:cNvSpPr/>
            <p:nvPr/>
          </p:nvSpPr>
          <p:spPr>
            <a:xfrm>
              <a:off x="11963400" y="4914900"/>
              <a:ext cx="3505200" cy="2819400"/>
            </a:xfrm>
            <a:custGeom>
              <a:avLst/>
              <a:gdLst/>
              <a:ahLst/>
              <a:cxnLst/>
              <a:rect l="l" t="t" r="r" b="b"/>
              <a:pathLst>
                <a:path w="4642934" h="4114800">
                  <a:moveTo>
                    <a:pt x="0" y="0"/>
                  </a:moveTo>
                  <a:lnTo>
                    <a:pt x="4642933" y="0"/>
                  </a:lnTo>
                  <a:lnTo>
                    <a:pt x="464293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6" name="Freeform 2">
            <a:extLst>
              <a:ext uri="{FF2B5EF4-FFF2-40B4-BE49-F238E27FC236}">
                <a16:creationId xmlns:a16="http://schemas.microsoft.com/office/drawing/2014/main" id="{0DB1A191-9829-E01A-5697-0E5D01F9D5FF}"/>
              </a:ext>
            </a:extLst>
          </p:cNvPr>
          <p:cNvSpPr/>
          <p:nvPr/>
        </p:nvSpPr>
        <p:spPr>
          <a:xfrm>
            <a:off x="6607175" y="3032125"/>
            <a:ext cx="2641600" cy="2286000"/>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ieng-yeah-cua-tre-con-www.tiengdong.com">
            <a:hlinkClick r:id="" action="ppaction://media"/>
            <a:extLst>
              <a:ext uri="{FF2B5EF4-FFF2-40B4-BE49-F238E27FC236}">
                <a16:creationId xmlns:a16="http://schemas.microsoft.com/office/drawing/2014/main" id="{A85E9D55-078F-1D14-896D-3C534FC38AC3}"/>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60425" y="1073150"/>
            <a:ext cx="406400" cy="406400"/>
          </a:xfrm>
          <a:prstGeom prst="rect">
            <a:avLst/>
          </a:prstGeom>
        </p:spPr>
      </p:pic>
      <p:pic>
        <p:nvPicPr>
          <p:cNvPr id="6" name="tieng-yeah-cua-tre-con-www.tiengdong.com">
            <a:hlinkClick r:id="" action="ppaction://media"/>
            <a:extLst>
              <a:ext uri="{FF2B5EF4-FFF2-40B4-BE49-F238E27FC236}">
                <a16:creationId xmlns:a16="http://schemas.microsoft.com/office/drawing/2014/main" id="{7BFD53CE-E2A7-47B4-7F93-5B92FD6EE925}"/>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60425" y="1673225"/>
            <a:ext cx="406400" cy="406400"/>
          </a:xfrm>
          <a:prstGeom prst="rect">
            <a:avLst/>
          </a:prstGeom>
        </p:spPr>
      </p:pic>
      <p:pic>
        <p:nvPicPr>
          <p:cNvPr id="8" name="tieng-yeah-cua-tre-con-www.tiengdong.com">
            <a:hlinkClick r:id="" action="ppaction://media"/>
            <a:extLst>
              <a:ext uri="{FF2B5EF4-FFF2-40B4-BE49-F238E27FC236}">
                <a16:creationId xmlns:a16="http://schemas.microsoft.com/office/drawing/2014/main" id="{EF33D10D-88FD-EC92-1989-8DBC46F95BA2}"/>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50900" y="2282825"/>
            <a:ext cx="406400" cy="406400"/>
          </a:xfrm>
          <a:prstGeom prst="rect">
            <a:avLst/>
          </a:prstGeom>
        </p:spPr>
      </p:pic>
      <p:pic>
        <p:nvPicPr>
          <p:cNvPr id="10" name="tieng-yeah-cua-tre-con-www.tiengdong.com">
            <a:hlinkClick r:id="" action="ppaction://media"/>
            <a:extLst>
              <a:ext uri="{FF2B5EF4-FFF2-40B4-BE49-F238E27FC236}">
                <a16:creationId xmlns:a16="http://schemas.microsoft.com/office/drawing/2014/main" id="{8BC8AD9D-6655-CF27-8830-025C2DA60AEB}"/>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08050" y="3025775"/>
            <a:ext cx="406400" cy="406400"/>
          </a:xfrm>
          <a:prstGeom prst="rect">
            <a:avLst/>
          </a:prstGeom>
        </p:spPr>
      </p:pic>
      <p:pic>
        <p:nvPicPr>
          <p:cNvPr id="11" name="Am-thanh-oh-nooo-www_tiengdong_com">
            <a:hlinkClick r:id="" action="ppaction://media"/>
            <a:extLst>
              <a:ext uri="{FF2B5EF4-FFF2-40B4-BE49-F238E27FC236}">
                <a16:creationId xmlns:a16="http://schemas.microsoft.com/office/drawing/2014/main" id="{4405053B-9BC9-2D66-0091-2E699F287E6C}"/>
              </a:ext>
            </a:extLst>
          </p:cNvPr>
          <p:cNvPicPr>
            <a:picLocks noChangeAspect="1"/>
          </p:cNvPicPr>
          <p:nvPr>
            <a:audioFile r:link="rId3"/>
            <p:extLst>
              <p:ext uri="{DAA4B4D4-6D71-4841-9C94-3DE7FCFB9230}">
                <p14:media xmlns:p14="http://schemas.microsoft.com/office/powerpoint/2010/main" r:embed="rId4">
                  <p14:trim end="1132.5"/>
                </p14:media>
              </p:ext>
            </p:extLst>
          </p:nvPr>
        </p:nvPicPr>
        <p:blipFill>
          <a:blip r:embed="rId25"/>
          <a:stretch>
            <a:fillRect/>
          </a:stretch>
        </p:blipFill>
        <p:spPr>
          <a:xfrm>
            <a:off x="-850900" y="3521075"/>
            <a:ext cx="406400" cy="406400"/>
          </a:xfrm>
          <a:prstGeom prst="rect">
            <a:avLst/>
          </a:prstGeom>
        </p:spPr>
      </p:pic>
      <p:sp>
        <p:nvSpPr>
          <p:cNvPr id="2" name="Arrow: Right 1">
            <a:hlinkClick r:id="rId26" action="ppaction://hlinksldjump"/>
            <a:extLst>
              <a:ext uri="{FF2B5EF4-FFF2-40B4-BE49-F238E27FC236}">
                <a16:creationId xmlns:a16="http://schemas.microsoft.com/office/drawing/2014/main" id="{04532866-B93C-D600-2ECB-E1C10BF22309}"/>
              </a:ext>
            </a:extLst>
          </p:cNvPr>
          <p:cNvSpPr/>
          <p:nvPr/>
        </p:nvSpPr>
        <p:spPr>
          <a:xfrm>
            <a:off x="10770781" y="148856"/>
            <a:ext cx="903768"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Next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7"/>
                                        </p:tgtEl>
                                      </p:cBhvr>
                                      <p:by x="150000" y="150000"/>
                                    </p:animScale>
                                  </p:childTnLst>
                                </p:cTn>
                              </p:par>
                              <p:par>
                                <p:cTn id="7" presetID="6" presetClass="emph" presetSubtype="0" repeatCount="indefinite" fill="hold" nodeType="withEffect">
                                  <p:stCondLst>
                                    <p:cond delay="0"/>
                                  </p:stCondLst>
                                  <p:childTnLst>
                                    <p:animScale>
                                      <p:cBhvr>
                                        <p:cTn id="8" dur="2000" fill="hold"/>
                                        <p:tgtEl>
                                          <p:spTgt spid="9"/>
                                        </p:tgtEl>
                                      </p:cBhvr>
                                      <p:by x="150000" y="150000"/>
                                    </p:animScale>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7"/>
                                        </p:tgtEl>
                                        <p:attrNameLst>
                                          <p:attrName>r</p:attrName>
                                        </p:attrNameLst>
                                      </p:cBhvr>
                                    </p:animRot>
                                    <p:animRot by="-240000">
                                      <p:cBhvr>
                                        <p:cTn id="11" dur="200" fill="hold">
                                          <p:stCondLst>
                                            <p:cond delay="200"/>
                                          </p:stCondLst>
                                        </p:cTn>
                                        <p:tgtEl>
                                          <p:spTgt spid="27"/>
                                        </p:tgtEl>
                                        <p:attrNameLst>
                                          <p:attrName>r</p:attrName>
                                        </p:attrNameLst>
                                      </p:cBhvr>
                                    </p:animRot>
                                    <p:animRot by="240000">
                                      <p:cBhvr>
                                        <p:cTn id="12" dur="200" fill="hold">
                                          <p:stCondLst>
                                            <p:cond delay="400"/>
                                          </p:stCondLst>
                                        </p:cTn>
                                        <p:tgtEl>
                                          <p:spTgt spid="27"/>
                                        </p:tgtEl>
                                        <p:attrNameLst>
                                          <p:attrName>r</p:attrName>
                                        </p:attrNameLst>
                                      </p:cBhvr>
                                    </p:animRot>
                                    <p:animRot by="-240000">
                                      <p:cBhvr>
                                        <p:cTn id="13" dur="200" fill="hold">
                                          <p:stCondLst>
                                            <p:cond delay="600"/>
                                          </p:stCondLst>
                                        </p:cTn>
                                        <p:tgtEl>
                                          <p:spTgt spid="27"/>
                                        </p:tgtEl>
                                        <p:attrNameLst>
                                          <p:attrName>r</p:attrName>
                                        </p:attrNameLst>
                                      </p:cBhvr>
                                    </p:animRot>
                                    <p:animRot by="120000">
                                      <p:cBhvr>
                                        <p:cTn id="14" dur="200" fill="hold">
                                          <p:stCondLst>
                                            <p:cond delay="800"/>
                                          </p:stCondLst>
                                        </p:cTn>
                                        <p:tgtEl>
                                          <p:spTgt spid="27"/>
                                        </p:tgtEl>
                                        <p:attrNameLst>
                                          <p:attrName>r</p:attrName>
                                        </p:attrNameLst>
                                      </p:cBhvr>
                                    </p:animRot>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62"/>
                                        </p:tgtEl>
                                      </p:cBhvr>
                                    </p:animEffect>
                                    <p:animScale>
                                      <p:cBhvr>
                                        <p:cTn id="21" dur="250" autoRev="1" fill="hold"/>
                                        <p:tgtEl>
                                          <p:spTgt spid="62"/>
                                        </p:tgtEl>
                                      </p:cBhvr>
                                      <p:by x="105000" y="105000"/>
                                    </p:animScale>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63"/>
                                        </p:tgtEl>
                                      </p:cBhvr>
                                    </p:animEffect>
                                    <p:animScale>
                                      <p:cBhvr>
                                        <p:cTn id="24" dur="250" autoRev="1" fill="hold"/>
                                        <p:tgtEl>
                                          <p:spTgt spid="63"/>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61"/>
                                        </p:tgtEl>
                                      </p:cBhvr>
                                    </p:animEffect>
                                    <p:animScale>
                                      <p:cBhvr>
                                        <p:cTn id="27" dur="250" autoRev="1" fill="hold"/>
                                        <p:tgtEl>
                                          <p:spTgt spid="61"/>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60"/>
                                        </p:tgtEl>
                                      </p:cBhvr>
                                    </p:animEffect>
                                    <p:animScale>
                                      <p:cBhvr>
                                        <p:cTn id="30" dur="250" autoRev="1" fill="hold"/>
                                        <p:tgtEl>
                                          <p:spTgt spid="6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0"/>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67"/>
                                        </p:tgtEl>
                                        <p:attrNameLst>
                                          <p:attrName>style.visibility</p:attrName>
                                        </p:attrNameLst>
                                      </p:cBhvr>
                                      <p:to>
                                        <p:strVal val="visible"/>
                                      </p:to>
                                    </p:set>
                                    <p:anim calcmode="lin" valueType="num">
                                      <p:cBhvr>
                                        <p:cTn id="36" dur="500" fill="hold"/>
                                        <p:tgtEl>
                                          <p:spTgt spid="67"/>
                                        </p:tgtEl>
                                        <p:attrNameLst>
                                          <p:attrName>ppt_w</p:attrName>
                                        </p:attrNameLst>
                                      </p:cBhvr>
                                      <p:tavLst>
                                        <p:tav tm="0">
                                          <p:val>
                                            <p:fltVal val="0"/>
                                          </p:val>
                                        </p:tav>
                                        <p:tav tm="100000">
                                          <p:val>
                                            <p:strVal val="#ppt_w"/>
                                          </p:val>
                                        </p:tav>
                                      </p:tavLst>
                                    </p:anim>
                                    <p:anim calcmode="lin" valueType="num">
                                      <p:cBhvr>
                                        <p:cTn id="37" dur="500" fill="hold"/>
                                        <p:tgtEl>
                                          <p:spTgt spid="67"/>
                                        </p:tgtEl>
                                        <p:attrNameLst>
                                          <p:attrName>ppt_h</p:attrName>
                                        </p:attrNameLst>
                                      </p:cBhvr>
                                      <p:tavLst>
                                        <p:tav tm="0">
                                          <p:val>
                                            <p:fltVal val="0"/>
                                          </p:val>
                                        </p:tav>
                                        <p:tav tm="100000">
                                          <p:val>
                                            <p:strVal val="#ppt_h"/>
                                          </p:val>
                                        </p:tav>
                                      </p:tavLst>
                                    </p:anim>
                                    <p:animEffect transition="in" filter="fade">
                                      <p:cBhvr>
                                        <p:cTn id="38" dur="500"/>
                                        <p:tgtEl>
                                          <p:spTgt spid="67"/>
                                        </p:tgtEl>
                                      </p:cBhvr>
                                    </p:animEffect>
                                  </p:childTnLst>
                                  <p:subTnLst>
                                    <p:audio>
                                      <p:cMediaNode>
                                        <p:cTn display="0" masterRel="sameClick">
                                          <p:stCondLst>
                                            <p:cond evt="begin" delay="0">
                                              <p:tn val="34"/>
                                            </p:cond>
                                          </p:stCondLst>
                                          <p:endCondLst>
                                            <p:cond evt="onStopAudio" delay="0">
                                              <p:tgtEl>
                                                <p:sldTgt/>
                                              </p:tgtEl>
                                            </p:cond>
                                          </p:endCondLst>
                                        </p:cTn>
                                        <p:tgtEl>
                                          <p:sndTgt r:embed="rId6" name="click.wav"/>
                                        </p:tgtEl>
                                      </p:cMediaNode>
                                    </p:audio>
                                  </p:subTnLst>
                                </p:cTn>
                              </p:par>
                              <p:par>
                                <p:cTn id="39" presetID="10" presetClass="exit" presetSubtype="0" fill="hold" nodeType="withEffect">
                                  <p:stCondLst>
                                    <p:cond delay="0"/>
                                  </p:stCondLst>
                                  <p:childTnLst>
                                    <p:animEffect transition="out" filter="fade">
                                      <p:cBhvr>
                                        <p:cTn id="40" dur="500"/>
                                        <p:tgtEl>
                                          <p:spTgt spid="60"/>
                                        </p:tgtEl>
                                      </p:cBhvr>
                                    </p:animEffect>
                                    <p:set>
                                      <p:cBhvr>
                                        <p:cTn id="41" dur="1" fill="hold">
                                          <p:stCondLst>
                                            <p:cond delay="499"/>
                                          </p:stCondLst>
                                        </p:cTn>
                                        <p:tgtEl>
                                          <p:spTgt spid="60"/>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4414" fill="hold"/>
                                        <p:tgtEl>
                                          <p:spTgt spid="4"/>
                                        </p:tgtEl>
                                      </p:cBhvr>
                                    </p:cmd>
                                  </p:childTnLst>
                                </p:cTn>
                              </p:par>
                            </p:childTnLst>
                          </p:cTn>
                        </p:par>
                      </p:childTnLst>
                    </p:cTn>
                  </p:par>
                </p:childTnLst>
              </p:cTn>
              <p:nextCondLst>
                <p:cond evt="onClick" delay="0">
                  <p:tgtEl>
                    <p:spTgt spid="60"/>
                  </p:tgtEl>
                </p:cond>
              </p:nextCondLst>
            </p:seq>
            <p:seq concurrent="1" nextAc="seek">
              <p:cTn id="45" restart="whenNotActive" fill="hold" evtFilter="cancelBubble" nodeType="interactiveSeq">
                <p:stCondLst>
                  <p:cond evt="onClick" delay="0">
                    <p:tgtEl>
                      <p:spTgt spid="61"/>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70"/>
                                        </p:tgtEl>
                                        <p:attrNameLst>
                                          <p:attrName>style.visibility</p:attrName>
                                        </p:attrNameLst>
                                      </p:cBhvr>
                                      <p:to>
                                        <p:strVal val="visible"/>
                                      </p:to>
                                    </p:set>
                                    <p:anim calcmode="lin" valueType="num">
                                      <p:cBhvr>
                                        <p:cTn id="50" dur="500" fill="hold"/>
                                        <p:tgtEl>
                                          <p:spTgt spid="70"/>
                                        </p:tgtEl>
                                        <p:attrNameLst>
                                          <p:attrName>ppt_w</p:attrName>
                                        </p:attrNameLst>
                                      </p:cBhvr>
                                      <p:tavLst>
                                        <p:tav tm="0">
                                          <p:val>
                                            <p:fltVal val="0"/>
                                          </p:val>
                                        </p:tav>
                                        <p:tav tm="100000">
                                          <p:val>
                                            <p:strVal val="#ppt_w"/>
                                          </p:val>
                                        </p:tav>
                                      </p:tavLst>
                                    </p:anim>
                                    <p:anim calcmode="lin" valueType="num">
                                      <p:cBhvr>
                                        <p:cTn id="51" dur="500" fill="hold"/>
                                        <p:tgtEl>
                                          <p:spTgt spid="70"/>
                                        </p:tgtEl>
                                        <p:attrNameLst>
                                          <p:attrName>ppt_h</p:attrName>
                                        </p:attrNameLst>
                                      </p:cBhvr>
                                      <p:tavLst>
                                        <p:tav tm="0">
                                          <p:val>
                                            <p:fltVal val="0"/>
                                          </p:val>
                                        </p:tav>
                                        <p:tav tm="100000">
                                          <p:val>
                                            <p:strVal val="#ppt_h"/>
                                          </p:val>
                                        </p:tav>
                                      </p:tavLst>
                                    </p:anim>
                                    <p:animEffect transition="in" filter="fade">
                                      <p:cBhvr>
                                        <p:cTn id="52" dur="500"/>
                                        <p:tgtEl>
                                          <p:spTgt spid="70"/>
                                        </p:tgtEl>
                                      </p:cBhvr>
                                    </p:animEffect>
                                  </p:childTnLst>
                                  <p:subTnLst>
                                    <p:audio>
                                      <p:cMediaNode>
                                        <p:cTn display="0" masterRel="sameClick">
                                          <p:stCondLst>
                                            <p:cond evt="begin" delay="0">
                                              <p:tn val="48"/>
                                            </p:cond>
                                          </p:stCondLst>
                                          <p:endCondLst>
                                            <p:cond evt="onStopAudio" delay="0">
                                              <p:tgtEl>
                                                <p:sldTgt/>
                                              </p:tgtEl>
                                            </p:cond>
                                          </p:endCondLst>
                                        </p:cTn>
                                        <p:tgtEl>
                                          <p:sndTgt r:embed="rId6" name="click.wav"/>
                                        </p:tgtEl>
                                      </p:cMediaNode>
                                    </p:audio>
                                  </p:subTnLst>
                                </p:cTn>
                              </p:par>
                              <p:par>
                                <p:cTn id="53" presetID="10" presetClass="exit" presetSubtype="0" fill="hold" nodeType="with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6"/>
                                        </p:tgtEl>
                                      </p:cBhvr>
                                    </p:cmd>
                                  </p:childTnLst>
                                </p:cTn>
                              </p:par>
                            </p:childTnLst>
                          </p:cTn>
                        </p:par>
                      </p:childTnLst>
                    </p:cTn>
                  </p:par>
                </p:childTnLst>
              </p:cTn>
              <p:nextCondLst>
                <p:cond evt="onClick" delay="0">
                  <p:tgtEl>
                    <p:spTgt spid="61"/>
                  </p:tgtEl>
                </p:cond>
              </p:nextCondLst>
            </p:seq>
            <p:seq concurrent="1" nextAc="seek">
              <p:cTn id="59" restart="whenNotActive" fill="hold" evtFilter="cancelBubble" nodeType="interactiveSeq">
                <p:stCondLst>
                  <p:cond evt="onClick" delay="0">
                    <p:tgtEl>
                      <p:spTgt spid="62"/>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76"/>
                                        </p:tgtEl>
                                        <p:attrNameLst>
                                          <p:attrName>style.visibility</p:attrName>
                                        </p:attrNameLst>
                                      </p:cBhvr>
                                      <p:to>
                                        <p:strVal val="visible"/>
                                      </p:to>
                                    </p:set>
                                    <p:anim calcmode="lin" valueType="num">
                                      <p:cBhvr>
                                        <p:cTn id="64" dur="500" fill="hold"/>
                                        <p:tgtEl>
                                          <p:spTgt spid="76"/>
                                        </p:tgtEl>
                                        <p:attrNameLst>
                                          <p:attrName>ppt_w</p:attrName>
                                        </p:attrNameLst>
                                      </p:cBhvr>
                                      <p:tavLst>
                                        <p:tav tm="0">
                                          <p:val>
                                            <p:fltVal val="0"/>
                                          </p:val>
                                        </p:tav>
                                        <p:tav tm="100000">
                                          <p:val>
                                            <p:strVal val="#ppt_w"/>
                                          </p:val>
                                        </p:tav>
                                      </p:tavLst>
                                    </p:anim>
                                    <p:anim calcmode="lin" valueType="num">
                                      <p:cBhvr>
                                        <p:cTn id="65" dur="500" fill="hold"/>
                                        <p:tgtEl>
                                          <p:spTgt spid="76"/>
                                        </p:tgtEl>
                                        <p:attrNameLst>
                                          <p:attrName>ppt_h</p:attrName>
                                        </p:attrNameLst>
                                      </p:cBhvr>
                                      <p:tavLst>
                                        <p:tav tm="0">
                                          <p:val>
                                            <p:fltVal val="0"/>
                                          </p:val>
                                        </p:tav>
                                        <p:tav tm="100000">
                                          <p:val>
                                            <p:strVal val="#ppt_h"/>
                                          </p:val>
                                        </p:tav>
                                      </p:tavLst>
                                    </p:anim>
                                    <p:animEffect transition="in" filter="fade">
                                      <p:cBhvr>
                                        <p:cTn id="66" dur="500"/>
                                        <p:tgtEl>
                                          <p:spTgt spid="76"/>
                                        </p:tgtEl>
                                      </p:cBhvr>
                                    </p:animEffect>
                                  </p:childTnLst>
                                  <p:subTnLst>
                                    <p:audio>
                                      <p:cMediaNode>
                                        <p:cTn display="0" masterRel="sameClick">
                                          <p:stCondLst>
                                            <p:cond evt="begin" delay="0">
                                              <p:tn val="62"/>
                                            </p:cond>
                                          </p:stCondLst>
                                          <p:endCondLst>
                                            <p:cond evt="onStopAudio" delay="0">
                                              <p:tgtEl>
                                                <p:sldTgt/>
                                              </p:tgtEl>
                                            </p:cond>
                                          </p:endCondLst>
                                        </p:cTn>
                                        <p:tgtEl>
                                          <p:sndTgt r:embed="rId6" name="click.wav"/>
                                        </p:tgtEl>
                                      </p:cMediaNode>
                                    </p:audio>
                                  </p:subTnLst>
                                </p:cTn>
                              </p:par>
                              <p:par>
                                <p:cTn id="67" presetID="10" presetClass="exit" presetSubtype="0" fill="hold" nodeType="withEffect">
                                  <p:stCondLst>
                                    <p:cond delay="0"/>
                                  </p:stCondLst>
                                  <p:childTnLst>
                                    <p:animEffect transition="out" filter="fade">
                                      <p:cBhvr>
                                        <p:cTn id="68" dur="500"/>
                                        <p:tgtEl>
                                          <p:spTgt spid="62"/>
                                        </p:tgtEl>
                                      </p:cBhvr>
                                    </p:animEffect>
                                    <p:set>
                                      <p:cBhvr>
                                        <p:cTn id="69" dur="1" fill="hold">
                                          <p:stCondLst>
                                            <p:cond delay="499"/>
                                          </p:stCondLst>
                                        </p:cTn>
                                        <p:tgtEl>
                                          <p:spTgt spid="62"/>
                                        </p:tgtEl>
                                        <p:attrNameLst>
                                          <p:attrName>style.visibility</p:attrName>
                                        </p:attrNameLst>
                                      </p:cBhvr>
                                      <p:to>
                                        <p:strVal val="hidden"/>
                                      </p:to>
                                    </p:set>
                                  </p:childTnLst>
                                </p:cTn>
                              </p:par>
                            </p:childTnLst>
                          </p:cTn>
                        </p:par>
                        <p:par>
                          <p:cTn id="70" fill="hold">
                            <p:stCondLst>
                              <p:cond delay="500"/>
                            </p:stCondLst>
                            <p:childTnLst>
                              <p:par>
                                <p:cTn id="71" presetID="1" presetClass="mediacall" presetSubtype="0" fill="hold" nodeType="afterEffect">
                                  <p:stCondLst>
                                    <p:cond delay="0"/>
                                  </p:stCondLst>
                                  <p:childTnLst>
                                    <p:cmd type="call" cmd="playFrom(0.0)">
                                      <p:cBhvr>
                                        <p:cTn id="72" dur="1767" fill="hold"/>
                                        <p:tgtEl>
                                          <p:spTgt spid="11"/>
                                        </p:tgtEl>
                                      </p:cBhvr>
                                    </p:cmd>
                                  </p:childTnLst>
                                </p:cTn>
                              </p:par>
                            </p:childTnLst>
                          </p:cTn>
                        </p:par>
                      </p:childTnLst>
                    </p:cTn>
                  </p:par>
                </p:childTnLst>
              </p:cTn>
              <p:nextCondLst>
                <p:cond evt="onClick" delay="0">
                  <p:tgtEl>
                    <p:spTgt spid="62"/>
                  </p:tgtEl>
                </p:cond>
              </p:nextCondLst>
            </p:seq>
            <p:seq concurrent="1" nextAc="seek">
              <p:cTn id="73" restart="whenNotActive" fill="hold" evtFilter="cancelBubble" nodeType="interactiveSeq">
                <p:stCondLst>
                  <p:cond evt="onClick" delay="0">
                    <p:tgtEl>
                      <p:spTgt spid="63"/>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73"/>
                                        </p:tgtEl>
                                        <p:attrNameLst>
                                          <p:attrName>style.visibility</p:attrName>
                                        </p:attrNameLst>
                                      </p:cBhvr>
                                      <p:to>
                                        <p:strVal val="visible"/>
                                      </p:to>
                                    </p:set>
                                    <p:anim calcmode="lin" valueType="num">
                                      <p:cBhvr>
                                        <p:cTn id="78" dur="500" fill="hold"/>
                                        <p:tgtEl>
                                          <p:spTgt spid="73"/>
                                        </p:tgtEl>
                                        <p:attrNameLst>
                                          <p:attrName>ppt_w</p:attrName>
                                        </p:attrNameLst>
                                      </p:cBhvr>
                                      <p:tavLst>
                                        <p:tav tm="0">
                                          <p:val>
                                            <p:fltVal val="0"/>
                                          </p:val>
                                        </p:tav>
                                        <p:tav tm="100000">
                                          <p:val>
                                            <p:strVal val="#ppt_w"/>
                                          </p:val>
                                        </p:tav>
                                      </p:tavLst>
                                    </p:anim>
                                    <p:anim calcmode="lin" valueType="num">
                                      <p:cBhvr>
                                        <p:cTn id="79" dur="500" fill="hold"/>
                                        <p:tgtEl>
                                          <p:spTgt spid="73"/>
                                        </p:tgtEl>
                                        <p:attrNameLst>
                                          <p:attrName>ppt_h</p:attrName>
                                        </p:attrNameLst>
                                      </p:cBhvr>
                                      <p:tavLst>
                                        <p:tav tm="0">
                                          <p:val>
                                            <p:fltVal val="0"/>
                                          </p:val>
                                        </p:tav>
                                        <p:tav tm="100000">
                                          <p:val>
                                            <p:strVal val="#ppt_h"/>
                                          </p:val>
                                        </p:tav>
                                      </p:tavLst>
                                    </p:anim>
                                    <p:animEffect transition="in" filter="fade">
                                      <p:cBhvr>
                                        <p:cTn id="80" dur="500"/>
                                        <p:tgtEl>
                                          <p:spTgt spid="73"/>
                                        </p:tgtEl>
                                      </p:cBhvr>
                                    </p:animEffect>
                                  </p:childTnLst>
                                  <p:subTnLst>
                                    <p:audio>
                                      <p:cMediaNode>
                                        <p:cTn display="0" masterRel="sameClick">
                                          <p:stCondLst>
                                            <p:cond evt="begin" delay="0">
                                              <p:tn val="76"/>
                                            </p:cond>
                                          </p:stCondLst>
                                          <p:endCondLst>
                                            <p:cond evt="onStopAudio" delay="0">
                                              <p:tgtEl>
                                                <p:sldTgt/>
                                              </p:tgtEl>
                                            </p:cond>
                                          </p:endCondLst>
                                        </p:cTn>
                                        <p:tgtEl>
                                          <p:sndTgt r:embed="rId6" name="click.wav"/>
                                        </p:tgtEl>
                                      </p:cMediaNode>
                                    </p:audio>
                                  </p:subTnLst>
                                </p:cTn>
                              </p:par>
                              <p:par>
                                <p:cTn id="81" presetID="10" presetClass="exit" presetSubtype="0" fill="hold" nodeType="withEffect">
                                  <p:stCondLst>
                                    <p:cond delay="0"/>
                                  </p:stCondLst>
                                  <p:childTnLst>
                                    <p:animEffect transition="out" filter="fade">
                                      <p:cBhvr>
                                        <p:cTn id="82" dur="500"/>
                                        <p:tgtEl>
                                          <p:spTgt spid="63"/>
                                        </p:tgtEl>
                                      </p:cBhvr>
                                    </p:animEffect>
                                    <p:set>
                                      <p:cBhvr>
                                        <p:cTn id="83" dur="1" fill="hold">
                                          <p:stCondLst>
                                            <p:cond delay="499"/>
                                          </p:stCondLst>
                                        </p:cTn>
                                        <p:tgtEl>
                                          <p:spTgt spid="63"/>
                                        </p:tgtEl>
                                        <p:attrNameLst>
                                          <p:attrName>style.visibility</p:attrName>
                                        </p:attrNameLst>
                                      </p:cBhvr>
                                      <p:to>
                                        <p:strVal val="hidden"/>
                                      </p:to>
                                    </p:set>
                                  </p:childTnLst>
                                </p:cTn>
                              </p:par>
                            </p:childTnLst>
                          </p:cTn>
                        </p:par>
                        <p:par>
                          <p:cTn id="84" fill="hold">
                            <p:stCondLst>
                              <p:cond delay="500"/>
                            </p:stCondLst>
                            <p:childTnLst>
                              <p:par>
                                <p:cTn id="85" presetID="1" presetClass="mediacall" presetSubtype="0" fill="hold" nodeType="afterEffect">
                                  <p:stCondLst>
                                    <p:cond delay="0"/>
                                  </p:stCondLst>
                                  <p:childTnLst>
                                    <p:cmd type="call" cmd="playFrom(0.0)">
                                      <p:cBhvr>
                                        <p:cTn id="86" dur="4414" fill="hold"/>
                                        <p:tgtEl>
                                          <p:spTgt spid="10"/>
                                        </p:tgtEl>
                                      </p:cBhvr>
                                    </p:cmd>
                                  </p:childTnLst>
                                </p:cTn>
                              </p:par>
                            </p:childTnLst>
                          </p:cTn>
                        </p:par>
                      </p:childTnLst>
                    </p:cTn>
                  </p:par>
                </p:childTnLst>
              </p:cTn>
              <p:nextCondLst>
                <p:cond evt="onClick" delay="0">
                  <p:tgtEl>
                    <p:spTgt spid="63"/>
                  </p:tgtEl>
                </p:cond>
              </p:nextCondLst>
            </p:seq>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6"/>
                </p:tgtEl>
              </p:cMediaNode>
            </p:audio>
            <p:audio>
              <p:cMediaNode vol="80000">
                <p:cTn id="89" fill="hold" display="0">
                  <p:stCondLst>
                    <p:cond delay="indefinite"/>
                  </p:stCondLst>
                  <p:endCondLst>
                    <p:cond evt="onStopAudio" delay="0">
                      <p:tgtEl>
                        <p:sldTgt/>
                      </p:tgtEl>
                    </p:cond>
                  </p:endCondLst>
                </p:cTn>
                <p:tgtEl>
                  <p:spTgt spid="8"/>
                </p:tgtEl>
              </p:cMediaNode>
            </p:audio>
            <p:audio>
              <p:cMediaNode vol="80000">
                <p:cTn id="90" fill="hold" display="0">
                  <p:stCondLst>
                    <p:cond delay="indefinite"/>
                  </p:stCondLst>
                  <p:endCondLst>
                    <p:cond evt="onStopAudio" delay="0">
                      <p:tgtEl>
                        <p:sldTgt/>
                      </p:tgtEl>
                    </p:cond>
                  </p:endCondLst>
                </p:cTn>
                <p:tgtEl>
                  <p:spTgt spid="10"/>
                </p:tgtEl>
              </p:cMediaNode>
            </p:audio>
            <p:audio>
              <p:cMediaNode vol="80000">
                <p:cTn id="9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6" name="Picture 5">
            <a:extLst>
              <a:ext uri="{FF2B5EF4-FFF2-40B4-BE49-F238E27FC236}">
                <a16:creationId xmlns:a16="http://schemas.microsoft.com/office/drawing/2014/main" id="{6B3A317A-0716-215C-B2CE-B73E80490A7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320800" y="431800"/>
            <a:ext cx="10566400" cy="2812216"/>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grpSp>
        <p:nvGrpSpPr>
          <p:cNvPr id="43" name="Group 42">
            <a:extLst>
              <a:ext uri="{FF2B5EF4-FFF2-40B4-BE49-F238E27FC236}">
                <a16:creationId xmlns:a16="http://schemas.microsoft.com/office/drawing/2014/main" id="{8A730C7C-EBFC-7436-570B-7B9719D05FC4}"/>
              </a:ext>
            </a:extLst>
          </p:cNvPr>
          <p:cNvGrpSpPr/>
          <p:nvPr/>
        </p:nvGrpSpPr>
        <p:grpSpPr>
          <a:xfrm>
            <a:off x="3962400" y="3022601"/>
            <a:ext cx="7975600" cy="3835400"/>
            <a:chOff x="3657600" y="2472952"/>
            <a:chExt cx="5468930" cy="4789573"/>
          </a:xfrm>
        </p:grpSpPr>
        <p:pic>
          <p:nvPicPr>
            <p:cNvPr id="44" name="Picture 43">
              <a:extLst>
                <a:ext uri="{FF2B5EF4-FFF2-40B4-BE49-F238E27FC236}">
                  <a16:creationId xmlns:a16="http://schemas.microsoft.com/office/drawing/2014/main" id="{FF7DFD4C-A504-F637-4949-A2912FD6048A}"/>
                </a:ext>
              </a:extLst>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45" name="TextBox 44">
              <a:extLst>
                <a:ext uri="{FF2B5EF4-FFF2-40B4-BE49-F238E27FC236}">
                  <a16:creationId xmlns:a16="http://schemas.microsoft.com/office/drawing/2014/main" id="{8929DFA4-2764-DF61-8F8F-21AEC693208B}"/>
                </a:ext>
              </a:extLst>
            </p:cNvPr>
            <p:cNvSpPr txBox="1"/>
            <p:nvPr/>
          </p:nvSpPr>
          <p:spPr>
            <a:xfrm>
              <a:off x="4563283" y="4185779"/>
              <a:ext cx="3622730" cy="1383644"/>
            </a:xfrm>
            <a:prstGeom prst="rect">
              <a:avLst/>
            </a:prstGeom>
            <a:noFill/>
          </p:spPr>
          <p:txBody>
            <a:bodyPr wrap="square" rtlCol="0">
              <a:spAutoFit/>
            </a:bodyPr>
            <a:lstStyle/>
            <a:p>
              <a:pPr lvl="0" algn="ctr" defTabSz="609630">
                <a:defRPr/>
              </a:pPr>
              <a:r>
                <a:rPr lang="en-US" sz="6600" dirty="0">
                  <a:solidFill>
                    <a:srgbClr val="FF0000"/>
                  </a:solidFill>
                </a:rPr>
                <a:t> VII</a:t>
              </a:r>
              <a:endParaRPr kumimoji="0" lang="en-US" sz="199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46" name="Freeform 3">
            <a:hlinkClick r:id="rId8" action="ppaction://hlinksldjump"/>
            <a:extLst>
              <a:ext uri="{FF2B5EF4-FFF2-40B4-BE49-F238E27FC236}">
                <a16:creationId xmlns:a16="http://schemas.microsoft.com/office/drawing/2014/main" id="{1734B16E-E072-1249-EBB6-CB5160D962DE}"/>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9D86B79E-406D-9051-410E-D283ED41EF1C}"/>
              </a:ext>
            </a:extLst>
          </p:cNvPr>
          <p:cNvSpPr txBox="1"/>
          <p:nvPr/>
        </p:nvSpPr>
        <p:spPr>
          <a:xfrm>
            <a:off x="2860158" y="1054865"/>
            <a:ext cx="7566696"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7 được viết thành số La Mã là:</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214411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pic>
        <p:nvPicPr>
          <p:cNvPr id="7" name="Picture 6">
            <a:extLst>
              <a:ext uri="{FF2B5EF4-FFF2-40B4-BE49-F238E27FC236}">
                <a16:creationId xmlns:a16="http://schemas.microsoft.com/office/drawing/2014/main" id="{53104A69-71FE-3467-AD66-BB677689EC4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320800" y="431800"/>
            <a:ext cx="10566400" cy="2812216"/>
          </a:xfrm>
          <a:prstGeom prst="rect">
            <a:avLst/>
          </a:prstGeom>
        </p:spPr>
      </p:pic>
      <p:grpSp>
        <p:nvGrpSpPr>
          <p:cNvPr id="8" name="Group 7">
            <a:extLst>
              <a:ext uri="{FF2B5EF4-FFF2-40B4-BE49-F238E27FC236}">
                <a16:creationId xmlns:a16="http://schemas.microsoft.com/office/drawing/2014/main" id="{8751F4C1-1C75-7E9F-1150-BF50BF276D27}"/>
              </a:ext>
            </a:extLst>
          </p:cNvPr>
          <p:cNvGrpSpPr/>
          <p:nvPr/>
        </p:nvGrpSpPr>
        <p:grpSpPr>
          <a:xfrm>
            <a:off x="3962400" y="3022601"/>
            <a:ext cx="7975600" cy="3835400"/>
            <a:chOff x="3657600" y="2472952"/>
            <a:chExt cx="5468930" cy="4789573"/>
          </a:xfrm>
        </p:grpSpPr>
        <p:pic>
          <p:nvPicPr>
            <p:cNvPr id="9" name="Picture 8">
              <a:extLst>
                <a:ext uri="{FF2B5EF4-FFF2-40B4-BE49-F238E27FC236}">
                  <a16:creationId xmlns:a16="http://schemas.microsoft.com/office/drawing/2014/main" id="{FB88EAFB-66F1-96E1-DF1C-815CA188D930}"/>
                </a:ext>
              </a:extLst>
            </p:cNvPr>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10" name="TextBox 9">
              <a:extLst>
                <a:ext uri="{FF2B5EF4-FFF2-40B4-BE49-F238E27FC236}">
                  <a16:creationId xmlns:a16="http://schemas.microsoft.com/office/drawing/2014/main" id="{9CB60F55-194C-077E-A1C0-18B787BAC942}"/>
                </a:ext>
              </a:extLst>
            </p:cNvPr>
            <p:cNvSpPr txBox="1"/>
            <p:nvPr/>
          </p:nvSpPr>
          <p:spPr>
            <a:xfrm>
              <a:off x="4563283" y="4185779"/>
              <a:ext cx="3622730" cy="1383644"/>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dirty="0">
                  <a:solidFill>
                    <a:srgbClr val="FF0000"/>
                  </a:solidFill>
                  <a:latin typeface="Cambria" panose="02040503050406030204" pitchFamily="18" charset="0"/>
                  <a:ea typeface="Cambria" panose="02040503050406030204" pitchFamily="18" charset="0"/>
                </a:rPr>
                <a:t>XV</a:t>
              </a:r>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4705E711-3C9D-827C-C999-C78F5D350F06}"/>
              </a:ext>
            </a:extLst>
          </p:cNvPr>
          <p:cNvSpPr txBox="1"/>
          <p:nvPr/>
        </p:nvSpPr>
        <p:spPr>
          <a:xfrm>
            <a:off x="2743200" y="760228"/>
            <a:ext cx="8038213"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“mười lăm” được viết thành số La Mã là:</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a:hlinkClick r:id="rId8" action="ppaction://hlinksldjump"/>
            <a:extLst>
              <a:ext uri="{FF2B5EF4-FFF2-40B4-BE49-F238E27FC236}">
                <a16:creationId xmlns:a16="http://schemas.microsoft.com/office/drawing/2014/main" id="{470B5C46-D221-462D-D6FB-3A3F09604A6B}"/>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36171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pic>
        <p:nvPicPr>
          <p:cNvPr id="8" name="Picture 7">
            <a:extLst>
              <a:ext uri="{FF2B5EF4-FFF2-40B4-BE49-F238E27FC236}">
                <a16:creationId xmlns:a16="http://schemas.microsoft.com/office/drawing/2014/main" id="{5AD3AF16-2114-9324-9B39-AD1502A4153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320799" y="431800"/>
            <a:ext cx="9056577" cy="2812216"/>
          </a:xfrm>
          <a:prstGeom prst="rect">
            <a:avLst/>
          </a:prstGeom>
        </p:spPr>
      </p:pic>
      <p:grpSp>
        <p:nvGrpSpPr>
          <p:cNvPr id="9" name="Group 8">
            <a:extLst>
              <a:ext uri="{FF2B5EF4-FFF2-40B4-BE49-F238E27FC236}">
                <a16:creationId xmlns:a16="http://schemas.microsoft.com/office/drawing/2014/main" id="{87C70DD0-6BF5-2CB2-3C16-A6EC82C801C9}"/>
              </a:ext>
            </a:extLst>
          </p:cNvPr>
          <p:cNvGrpSpPr/>
          <p:nvPr/>
        </p:nvGrpSpPr>
        <p:grpSpPr>
          <a:xfrm>
            <a:off x="2856614" y="3256519"/>
            <a:ext cx="6872176" cy="3835400"/>
            <a:chOff x="3657600" y="2472952"/>
            <a:chExt cx="5468930" cy="4789573"/>
          </a:xfrm>
        </p:grpSpPr>
        <p:pic>
          <p:nvPicPr>
            <p:cNvPr id="10" name="Picture 9">
              <a:extLst>
                <a:ext uri="{FF2B5EF4-FFF2-40B4-BE49-F238E27FC236}">
                  <a16:creationId xmlns:a16="http://schemas.microsoft.com/office/drawing/2014/main" id="{EE58248A-B6AB-A614-5916-0914D8F1CE23}"/>
                </a:ext>
              </a:extLst>
            </p:cNvPr>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11" name="TextBox 10">
              <a:extLst>
                <a:ext uri="{FF2B5EF4-FFF2-40B4-BE49-F238E27FC236}">
                  <a16:creationId xmlns:a16="http://schemas.microsoft.com/office/drawing/2014/main" id="{19B950B6-56F3-8B18-68D9-7AC2ECFC153B}"/>
                </a:ext>
              </a:extLst>
            </p:cNvPr>
            <p:cNvSpPr txBox="1"/>
            <p:nvPr/>
          </p:nvSpPr>
          <p:spPr>
            <a:xfrm>
              <a:off x="4563283" y="4185779"/>
              <a:ext cx="3622730" cy="114038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cs typeface="+mn-cs"/>
                </a:rPr>
                <a:t>13</a:t>
              </a:r>
            </a:p>
          </p:txBody>
        </p:sp>
      </p:grpSp>
      <p:sp>
        <p:nvSpPr>
          <p:cNvPr id="2" name="TextBox 1">
            <a:extLst>
              <a:ext uri="{FF2B5EF4-FFF2-40B4-BE49-F238E27FC236}">
                <a16:creationId xmlns:a16="http://schemas.microsoft.com/office/drawing/2014/main" id="{97DD2224-70EC-DA2F-BC52-8E170DECAA03}"/>
              </a:ext>
            </a:extLst>
          </p:cNvPr>
          <p:cNvSpPr txBox="1"/>
          <p:nvPr/>
        </p:nvSpPr>
        <p:spPr>
          <a:xfrm>
            <a:off x="2317897" y="1047307"/>
            <a:ext cx="6730410" cy="7694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a:ea typeface="+mn-ea"/>
                <a:cs typeface="+mn-cs"/>
              </a:rPr>
              <a:t>Số XIII có giá trị là:</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a:hlinkClick r:id="rId8" action="ppaction://hlinksldjump"/>
            <a:extLst>
              <a:ext uri="{FF2B5EF4-FFF2-40B4-BE49-F238E27FC236}">
                <a16:creationId xmlns:a16="http://schemas.microsoft.com/office/drawing/2014/main" id="{9E49EAC9-B936-43EC-9BF9-064A2F138322}"/>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509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pic>
        <p:nvPicPr>
          <p:cNvPr id="8" name="Picture 7">
            <a:extLst>
              <a:ext uri="{FF2B5EF4-FFF2-40B4-BE49-F238E27FC236}">
                <a16:creationId xmlns:a16="http://schemas.microsoft.com/office/drawing/2014/main" id="{6F1D6708-067A-DA10-9023-5A2C8D697C5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51219" y="506228"/>
            <a:ext cx="10300586" cy="2812216"/>
          </a:xfrm>
          <a:prstGeom prst="rect">
            <a:avLst/>
          </a:prstGeom>
        </p:spPr>
      </p:pic>
      <p:grpSp>
        <p:nvGrpSpPr>
          <p:cNvPr id="9" name="Group 8">
            <a:extLst>
              <a:ext uri="{FF2B5EF4-FFF2-40B4-BE49-F238E27FC236}">
                <a16:creationId xmlns:a16="http://schemas.microsoft.com/office/drawing/2014/main" id="{5895AD60-4D19-1965-B712-D216C89C47F9}"/>
              </a:ext>
            </a:extLst>
          </p:cNvPr>
          <p:cNvGrpSpPr/>
          <p:nvPr/>
        </p:nvGrpSpPr>
        <p:grpSpPr>
          <a:xfrm>
            <a:off x="3079898" y="3022600"/>
            <a:ext cx="5893981" cy="3835400"/>
            <a:chOff x="3657600" y="2472952"/>
            <a:chExt cx="5468930" cy="4789573"/>
          </a:xfrm>
        </p:grpSpPr>
        <p:pic>
          <p:nvPicPr>
            <p:cNvPr id="10" name="Picture 9">
              <a:extLst>
                <a:ext uri="{FF2B5EF4-FFF2-40B4-BE49-F238E27FC236}">
                  <a16:creationId xmlns:a16="http://schemas.microsoft.com/office/drawing/2014/main" id="{C0BFDBC6-6FD1-BF0A-B6C7-142FCE283C5A}"/>
                </a:ext>
              </a:extLst>
            </p:cNvPr>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11" name="TextBox 10">
              <a:extLst>
                <a:ext uri="{FF2B5EF4-FFF2-40B4-BE49-F238E27FC236}">
                  <a16:creationId xmlns:a16="http://schemas.microsoft.com/office/drawing/2014/main" id="{F78E0598-0209-B4EF-1388-107028E6626C}"/>
                </a:ext>
              </a:extLst>
            </p:cNvPr>
            <p:cNvSpPr txBox="1"/>
            <p:nvPr/>
          </p:nvSpPr>
          <p:spPr>
            <a:xfrm>
              <a:off x="4563283" y="4185779"/>
              <a:ext cx="3622730" cy="114038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err="1">
                  <a:ln>
                    <a:noFill/>
                  </a:ln>
                  <a:solidFill>
                    <a:srgbClr val="44546A">
                      <a:lumMod val="75000"/>
                    </a:srgbClr>
                  </a:solidFill>
                  <a:effectLst/>
                  <a:uLnTx/>
                  <a:uFillTx/>
                  <a:latin typeface="Calibri"/>
                  <a:ea typeface="+mn-ea"/>
                  <a:cs typeface="+mn-cs"/>
                </a:rPr>
                <a:t>Bốn</a:t>
              </a:r>
              <a:endParaRPr kumimoji="0" lang="en-US" sz="5334" b="0" i="0" u="none" strike="noStrike" kern="1200" cap="none" spc="0" normalizeH="0" baseline="0" noProof="0" dirty="0">
                <a:ln>
                  <a:noFill/>
                </a:ln>
                <a:solidFill>
                  <a:srgbClr val="44546A">
                    <a:lumMod val="75000"/>
                  </a:srgbClr>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50A9663F-DB60-9A35-B9A0-1E94EA546DD6}"/>
              </a:ext>
            </a:extLst>
          </p:cNvPr>
          <p:cNvSpPr txBox="1"/>
          <p:nvPr/>
        </p:nvSpPr>
        <p:spPr>
          <a:xfrm>
            <a:off x="1827619" y="1217428"/>
            <a:ext cx="7114362" cy="7694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err="1">
                <a:ln>
                  <a:noFill/>
                </a:ln>
                <a:solidFill>
                  <a:prstClr val="black"/>
                </a:solidFill>
                <a:effectLst/>
                <a:uLnTx/>
                <a:uFillTx/>
                <a:latin typeface="Calibri"/>
                <a:ea typeface="+mn-ea"/>
                <a:cs typeface="+mn-cs"/>
              </a:rPr>
              <a:t>Số</a:t>
            </a:r>
            <a:r>
              <a:rPr kumimoji="0" lang="fr-FR" sz="4400" b="1" i="0" u="none" strike="noStrike" kern="1200" cap="none" spc="0" normalizeH="0" baseline="0" noProof="0" dirty="0">
                <a:ln>
                  <a:noFill/>
                </a:ln>
                <a:solidFill>
                  <a:prstClr val="black"/>
                </a:solidFill>
                <a:effectLst/>
                <a:uLnTx/>
                <a:uFillTx/>
                <a:latin typeface="Calibri"/>
                <a:ea typeface="+mn-ea"/>
                <a:cs typeface="+mn-cs"/>
              </a:rPr>
              <a:t> IV </a:t>
            </a:r>
            <a:r>
              <a:rPr kumimoji="0" lang="fr-FR" sz="4400" b="1" i="0" u="none" strike="noStrike" kern="1200" cap="none" spc="0" normalizeH="0" baseline="0" noProof="0" dirty="0" err="1">
                <a:ln>
                  <a:noFill/>
                </a:ln>
                <a:solidFill>
                  <a:prstClr val="black"/>
                </a:solidFill>
                <a:effectLst/>
                <a:uLnTx/>
                <a:uFillTx/>
                <a:latin typeface="Calibri"/>
                <a:ea typeface="+mn-ea"/>
                <a:cs typeface="+mn-cs"/>
              </a:rPr>
              <a:t>được</a:t>
            </a:r>
            <a:r>
              <a:rPr kumimoji="0" lang="fr-FR" sz="4400" b="1" i="0" u="none" strike="noStrike" kern="1200" cap="none" spc="0" normalizeH="0" baseline="0" noProof="0" dirty="0">
                <a:ln>
                  <a:noFill/>
                </a:ln>
                <a:solidFill>
                  <a:prstClr val="black"/>
                </a:solidFill>
                <a:effectLst/>
                <a:uLnTx/>
                <a:uFillTx/>
                <a:latin typeface="Calibri"/>
                <a:ea typeface="+mn-ea"/>
                <a:cs typeface="+mn-cs"/>
              </a:rPr>
              <a:t> </a:t>
            </a:r>
            <a:r>
              <a:rPr kumimoji="0" lang="fr-FR" sz="4400" b="1" i="0" u="none" strike="noStrike" kern="1200" cap="none" spc="0" normalizeH="0" baseline="0" noProof="0" dirty="0" err="1">
                <a:ln>
                  <a:noFill/>
                </a:ln>
                <a:solidFill>
                  <a:prstClr val="black"/>
                </a:solidFill>
                <a:effectLst/>
                <a:uLnTx/>
                <a:uFillTx/>
                <a:latin typeface="Calibri"/>
                <a:ea typeface="+mn-ea"/>
                <a:cs typeface="+mn-cs"/>
              </a:rPr>
              <a:t>đọc</a:t>
            </a:r>
            <a:r>
              <a:rPr kumimoji="0" lang="fr-FR" sz="4400" b="1" i="0" u="none" strike="noStrike" kern="1200" cap="none" spc="0" normalizeH="0" baseline="0" noProof="0" dirty="0">
                <a:ln>
                  <a:noFill/>
                </a:ln>
                <a:solidFill>
                  <a:prstClr val="black"/>
                </a:solidFill>
                <a:effectLst/>
                <a:uLnTx/>
                <a:uFillTx/>
                <a:latin typeface="Calibri"/>
                <a:ea typeface="+mn-ea"/>
                <a:cs typeface="+mn-cs"/>
              </a:rPr>
              <a:t> là:</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a:hlinkClick r:id="rId8" action="ppaction://hlinksldjump"/>
            <a:extLst>
              <a:ext uri="{FF2B5EF4-FFF2-40B4-BE49-F238E27FC236}">
                <a16:creationId xmlns:a16="http://schemas.microsoft.com/office/drawing/2014/main" id="{A29A1DDD-7E04-B070-D039-7BBF82FDEC0C}"/>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374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090" y="452626"/>
            <a:ext cx="2462997" cy="129246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sp>
        <p:nvSpPr>
          <p:cNvPr id="2" name="TextBox 1">
            <a:extLst>
              <a:ext uri="{FF2B5EF4-FFF2-40B4-BE49-F238E27FC236}">
                <a16:creationId xmlns:a16="http://schemas.microsoft.com/office/drawing/2014/main" id="{95F5F707-88F2-DECA-DB3C-62488C882EBE}"/>
              </a:ext>
            </a:extLst>
          </p:cNvPr>
          <p:cNvSpPr txBox="1"/>
          <p:nvPr/>
        </p:nvSpPr>
        <p:spPr>
          <a:xfrm>
            <a:off x="4561367" y="1837661"/>
            <a:ext cx="33917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37 –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Tiết</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a:t>
            </a:r>
          </a:p>
        </p:txBody>
      </p:sp>
      <p:pic>
        <p:nvPicPr>
          <p:cNvPr id="6" name="Picture 5">
            <a:extLst>
              <a:ext uri="{FF2B5EF4-FFF2-40B4-BE49-F238E27FC236}">
                <a16:creationId xmlns:a16="http://schemas.microsoft.com/office/drawing/2014/main" id="{7029527B-7ED9-C6AA-2FE1-4413DA513449}"/>
              </a:ext>
            </a:extLst>
          </p:cNvPr>
          <p:cNvPicPr>
            <a:picLocks noChangeAspect="1"/>
          </p:cNvPicPr>
          <p:nvPr/>
        </p:nvPicPr>
        <p:blipFill>
          <a:blip r:embed="rId8"/>
          <a:stretch>
            <a:fillRect/>
          </a:stretch>
        </p:blipFill>
        <p:spPr>
          <a:xfrm>
            <a:off x="2998890" y="2541182"/>
            <a:ext cx="6783488" cy="2745224"/>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33201" y="515096"/>
            <a:ext cx="10129652" cy="3416320"/>
          </a:xfrm>
          <a:prstGeom prst="rect">
            <a:avLst/>
          </a:prstGeom>
          <a:noFill/>
        </p:spPr>
        <p:txBody>
          <a:bodyPr wrap="square">
            <a:spAutoFit/>
          </a:bodyPr>
          <a:lstStyle/>
          <a:p>
            <a:pPr lvl="0" algn="just">
              <a:defRPr/>
            </a:pPr>
            <a:r>
              <a:rPr lang="vi-VN" sz="3600" b="1" dirty="0">
                <a:solidFill>
                  <a:srgbClr val="C42549"/>
                </a:solidFill>
                <a:latin typeface="Cambria" panose="02040503050406030204" pitchFamily="18" charset="0"/>
                <a:ea typeface="Cambria" panose="02040503050406030204" pitchFamily="18" charset="0"/>
                <a:cs typeface="Calibri" panose="020F0502020204030204" pitchFamily="34" charset="0"/>
              </a:rPr>
              <a:t>1.  Dùng que tính có thể xếp thành các số La Mã như hình bên:</a:t>
            </a:r>
          </a:p>
          <a:p>
            <a:pPr lvl="0" algn="just">
              <a:defRPr/>
            </a:pPr>
            <a:r>
              <a:rPr lang="vi-VN" sz="3600" b="1" dirty="0">
                <a:solidFill>
                  <a:srgbClr val="C42549"/>
                </a:solidFill>
                <a:latin typeface="Cambria" panose="02040503050406030204" pitchFamily="18" charset="0"/>
                <a:ea typeface="Cambria" panose="02040503050406030204" pitchFamily="18" charset="0"/>
                <a:cs typeface="Calibri" panose="020F0502020204030204" pitchFamily="34" charset="0"/>
              </a:rPr>
              <a:t>a) Dùng 5 que tính hãy xếp thành số 8, số 13 bằng chữ số La Mã.</a:t>
            </a:r>
          </a:p>
          <a:p>
            <a:pPr lvl="0" algn="just">
              <a:defRPr/>
            </a:pPr>
            <a:r>
              <a:rPr lang="vi-VN" sz="3600" b="1" dirty="0">
                <a:solidFill>
                  <a:srgbClr val="C42549"/>
                </a:solidFill>
                <a:latin typeface="Cambria" panose="02040503050406030204" pitchFamily="18" charset="0"/>
                <a:ea typeface="Cambria" panose="02040503050406030204" pitchFamily="18" charset="0"/>
                <a:cs typeface="Calibri" panose="020F0502020204030204" pitchFamily="34" charset="0"/>
              </a:rPr>
              <a:t>b) Để xếp được ba số 9 bằng chữ số La Mã thì dùng hết mấy que tính?</a:t>
            </a:r>
          </a:p>
        </p:txBody>
      </p:sp>
      <p:pic>
        <p:nvPicPr>
          <p:cNvPr id="3" name="Picture 2">
            <a:extLst>
              <a:ext uri="{FF2B5EF4-FFF2-40B4-BE49-F238E27FC236}">
                <a16:creationId xmlns:a16="http://schemas.microsoft.com/office/drawing/2014/main" id="{F07C0AB5-FF2F-46CD-01E9-A3224138776A}"/>
              </a:ext>
            </a:extLst>
          </p:cNvPr>
          <p:cNvPicPr>
            <a:picLocks noChangeAspect="1"/>
          </p:cNvPicPr>
          <p:nvPr/>
        </p:nvPicPr>
        <p:blipFill>
          <a:blip r:embed="rId3"/>
          <a:stretch>
            <a:fillRect/>
          </a:stretch>
        </p:blipFill>
        <p:spPr>
          <a:xfrm>
            <a:off x="6413204" y="3886089"/>
            <a:ext cx="4325680" cy="2319361"/>
          </a:xfrm>
          <a:prstGeom prst="rect">
            <a:avLst/>
          </a:prstGeom>
        </p:spPr>
      </p:pic>
    </p:spTree>
    <p:extLst>
      <p:ext uri="{BB962C8B-B14F-4D97-AF65-F5344CB8AC3E}">
        <p14:creationId xmlns:p14="http://schemas.microsoft.com/office/powerpoint/2010/main" val="550930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382</Words>
  <Application>Microsoft Office PowerPoint</Application>
  <PresentationFormat>Widescreen</PresentationFormat>
  <Paragraphs>41</Paragraphs>
  <Slides>20</Slides>
  <Notes>1</Notes>
  <HiddenSlides>0</HiddenSlides>
  <MMClips>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ITC Avant Garde Std Bk</vt:lpstr>
      <vt:lpstr>Oi</vt:lpstr>
      <vt:lpstr>#9Slide03 Arima Madurai Black</vt:lpstr>
      <vt:lpstr>Arial</vt:lpstr>
      <vt:lpstr>Calibri</vt:lpstr>
      <vt:lpstr>Cambria</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2022-10-20T11:53:09Z</dcterms:created>
  <dcterms:modified xsi:type="dcterms:W3CDTF">2025-12-07T01:39:53Z</dcterms:modified>
</cp:coreProperties>
</file>