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20"/>
  </p:notesMasterIdLst>
  <p:sldIdLst>
    <p:sldId id="2007577219" r:id="rId5"/>
    <p:sldId id="258" r:id="rId6"/>
    <p:sldId id="2007577221" r:id="rId7"/>
    <p:sldId id="2007577222" r:id="rId8"/>
    <p:sldId id="2007577218" r:id="rId9"/>
    <p:sldId id="2007577223" r:id="rId10"/>
    <p:sldId id="2007577230" r:id="rId11"/>
    <p:sldId id="2007577229" r:id="rId12"/>
    <p:sldId id="2007577231" r:id="rId13"/>
    <p:sldId id="2007577232" r:id="rId14"/>
    <p:sldId id="2007577233" r:id="rId15"/>
    <p:sldId id="2007577217" r:id="rId16"/>
    <p:sldId id="2007577234" r:id="rId17"/>
    <p:sldId id="2007577235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68C7-837F-49F6-8696-1A62F935AF4A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32E04-210B-4EF4-AA0A-A769C83BD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3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2C7BB-6C52-4B00-8942-105A1C7416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6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886AE-BC43-4E5F-A7F0-F08982154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18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4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0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5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10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1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0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7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9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0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5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5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42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4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35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64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5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98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8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65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70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47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09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55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72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99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48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65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0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8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6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71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7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826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83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27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1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4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1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48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8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F373C4-1483-4C7F-ABA2-D425C5E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840F9-39A6-4752-81FF-BE613107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E5025-DB34-4127-882E-E193E8543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2025/12/15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664C2-3CDE-461A-9BB7-93CF42E1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74263-E865-4DE9-9869-17B582F6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4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E49886-C329-BFA7-6C01-D80D23FF4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927218-054B-4D19-3B89-CAC3A94F4C9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4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5861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78" y="965909"/>
            <a:ext cx="7773871" cy="6478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419F9-0917-4243-BD93-B9FCC4D1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703" y="175476"/>
            <a:ext cx="12241233" cy="80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460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F06CE-A610-57D8-616C-955A26DC4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441A9B8-8E9D-F217-9D79-AC926602B4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DA06ED-E4BE-3C2B-7700-ACC22DA74693}"/>
              </a:ext>
            </a:extLst>
          </p:cNvPr>
          <p:cNvSpPr/>
          <p:nvPr/>
        </p:nvSpPr>
        <p:spPr>
          <a:xfrm>
            <a:off x="411480" y="251460"/>
            <a:ext cx="11384280" cy="62636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4B8C4-6056-F5B8-F61E-87969826C4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74FB2BC-BDC9-CEE5-2DE9-E73177E1493D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ạn nam thấy mình có điểm mạnh là người hài hước, trung thực và có điểm yếu là sợ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596096A4-E1D4-9788-320F-B2BC14702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EA150-F395-8DF8-24CC-AC57E33C0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6574E0-1CC1-4920-081A-51453DA68A0D}"/>
              </a:ext>
            </a:extLst>
          </p:cNvPr>
          <p:cNvGrpSpPr/>
          <p:nvPr/>
        </p:nvGrpSpPr>
        <p:grpSpPr>
          <a:xfrm>
            <a:off x="5124450" y="4409436"/>
            <a:ext cx="5148647" cy="1153164"/>
            <a:chOff x="903320" y="1985272"/>
            <a:chExt cx="4290531" cy="1911278"/>
          </a:xfrm>
        </p:grpSpPr>
        <p:sp>
          <p:nvSpPr>
            <p:cNvPr id="12" name="矩形 17">
              <a:extLst>
                <a:ext uri="{FF2B5EF4-FFF2-40B4-BE49-F238E27FC236}">
                  <a16:creationId xmlns:a16="http://schemas.microsoft.com/office/drawing/2014/main" id="{DAB0582A-2C07-181A-4EC1-A44146DDEC4E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716CF8-EE47-2167-3B11-6115F160BD3D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150484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ách khắc phục là sẽ đi học bơi để không còn sợ nước.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443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85EBE00-9CD0-49C9-94AF-2C0AFE800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380017" y="1016228"/>
            <a:ext cx="3555615" cy="6767602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A6C039E-19A0-42A5-9EA8-3EC90D133A65}"/>
              </a:ext>
            </a:extLst>
          </p:cNvPr>
          <p:cNvSpPr/>
          <p:nvPr/>
        </p:nvSpPr>
        <p:spPr>
          <a:xfrm>
            <a:off x="4251960" y="417194"/>
            <a:ext cx="5943600" cy="2341881"/>
          </a:xfrm>
          <a:prstGeom prst="wedgeRoundRectCallout">
            <a:avLst>
              <a:gd name="adj1" fmla="val -75625"/>
              <a:gd name="adj2" fmla="val 48249"/>
              <a:gd name="adj3" fmla="val 16667"/>
            </a:avLst>
          </a:prstGeom>
          <a:solidFill>
            <a:srgbClr val="FFFF00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83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C773016-EABC-4BF5-801C-CD4362930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D74C35-56AC-4D61-AC06-16F2F569D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8" t="66532"/>
          <a:stretch/>
        </p:blipFill>
        <p:spPr>
          <a:xfrm>
            <a:off x="4980388" y="4346917"/>
            <a:ext cx="2231224" cy="26376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1797A-3236-8C35-F83F-582D02D17866}"/>
              </a:ext>
            </a:extLst>
          </p:cNvPr>
          <p:cNvSpPr/>
          <p:nvPr/>
        </p:nvSpPr>
        <p:spPr>
          <a:xfrm>
            <a:off x="1619571" y="388621"/>
            <a:ext cx="9410379" cy="39582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 người chúng ta không ai là hoàn hảo. Ai cũng có điểm mạnh và điểm yếu riêng. Điểm mạnh là những lợi thế, điểm tốt cần được phát huy; điểm yếu là những hạn chế, những gì còn thiếu và chưa tốt cần khắc phục.</a:t>
            </a:r>
          </a:p>
        </p:txBody>
      </p:sp>
    </p:spTree>
    <p:extLst>
      <p:ext uri="{BB962C8B-B14F-4D97-AF65-F5344CB8AC3E}">
        <p14:creationId xmlns:p14="http://schemas.microsoft.com/office/powerpoint/2010/main" val="1714911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2B9C5-A74C-510E-2136-52E34734E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329778BE-6307-F5A9-380D-8FD10929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187F18F3-F6F4-C593-738E-1B42EB19E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10" y="1798556"/>
            <a:ext cx="6486659" cy="5405550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F8E8E7D4-4419-4575-45A9-948B24AFC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45" y="244509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99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C5108-3228-18DC-A2B0-320510015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F48FC70-3CA1-7A8B-5C16-BB0A658C6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364F74-D7E0-AD54-6423-A3415D4B0560}"/>
              </a:ext>
            </a:extLst>
          </p:cNvPr>
          <p:cNvSpPr/>
          <p:nvPr/>
        </p:nvSpPr>
        <p:spPr>
          <a:xfrm>
            <a:off x="411480" y="251460"/>
            <a:ext cx="11384280" cy="62636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4A34D-E954-FF52-5ED7-3F7F8398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118" y="300195"/>
            <a:ext cx="4858933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822AE3-1619-60B9-F93D-CA650B41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2128837"/>
            <a:ext cx="4000500" cy="33623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9BEB9C4-6DD6-BA74-0949-2888F0B71FAD}"/>
              </a:ext>
            </a:extLst>
          </p:cNvPr>
          <p:cNvGrpSpPr/>
          <p:nvPr/>
        </p:nvGrpSpPr>
        <p:grpSpPr>
          <a:xfrm>
            <a:off x="4524374" y="948690"/>
            <a:ext cx="6877050" cy="1733329"/>
            <a:chOff x="897377" y="1480673"/>
            <a:chExt cx="4290531" cy="2468519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1824150B-F6DB-B557-4F65-3609DDA8B2BF}"/>
                </a:ext>
              </a:extLst>
            </p:cNvPr>
            <p:cNvSpPr/>
            <p:nvPr/>
          </p:nvSpPr>
          <p:spPr>
            <a:xfrm>
              <a:off x="897377" y="1480673"/>
              <a:ext cx="4290531" cy="188231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2C26E4-93EA-7E60-5455-E65D2AC705CB}"/>
                </a:ext>
              </a:extLst>
            </p:cNvPr>
            <p:cNvSpPr txBox="1"/>
            <p:nvPr/>
          </p:nvSpPr>
          <p:spPr>
            <a:xfrm>
              <a:off x="1050623" y="1677039"/>
              <a:ext cx="4137285" cy="2272153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  <a:defRPr/>
              </a:pPr>
              <a:r>
                <a:rPr lang="nl-NL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nl-NL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 vào giấy cắt thành hình trái cây và dán lên cây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0FCC68-3FBE-6327-267C-D16ED0AD0D4B}"/>
              </a:ext>
            </a:extLst>
          </p:cNvPr>
          <p:cNvGrpSpPr/>
          <p:nvPr/>
        </p:nvGrpSpPr>
        <p:grpSpPr>
          <a:xfrm>
            <a:off x="4600575" y="2590161"/>
            <a:ext cx="6629400" cy="1707519"/>
            <a:chOff x="903320" y="1985270"/>
            <a:chExt cx="4290531" cy="3568905"/>
          </a:xfrm>
        </p:grpSpPr>
        <p:sp>
          <p:nvSpPr>
            <p:cNvPr id="23" name="矩形 17">
              <a:extLst>
                <a:ext uri="{FF2B5EF4-FFF2-40B4-BE49-F238E27FC236}">
                  <a16:creationId xmlns:a16="http://schemas.microsoft.com/office/drawing/2014/main" id="{53A81257-3F36-73C9-5988-F463C80C5BD0}"/>
                </a:ext>
              </a:extLst>
            </p:cNvPr>
            <p:cNvSpPr/>
            <p:nvPr/>
          </p:nvSpPr>
          <p:spPr>
            <a:xfrm>
              <a:off x="903320" y="1985270"/>
              <a:ext cx="4290531" cy="3568905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07800F-4EE4-A4FF-B7B7-A4F548F530C2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27775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 ý thành công có thể là: giải được bài toán khó, được cô khen bài làm tốt, giúp đỡ được 1 ai đó hay khắc phục được lỗi hay điểm yếu của mình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CF1D06-614B-7202-9D9A-E140647BDFC0}"/>
              </a:ext>
            </a:extLst>
          </p:cNvPr>
          <p:cNvGrpSpPr/>
          <p:nvPr/>
        </p:nvGrpSpPr>
        <p:grpSpPr>
          <a:xfrm>
            <a:off x="4573905" y="4645655"/>
            <a:ext cx="6877050" cy="1503685"/>
            <a:chOff x="903320" y="1985272"/>
            <a:chExt cx="4290531" cy="2368666"/>
          </a:xfrm>
        </p:grpSpPr>
        <p:sp>
          <p:nvSpPr>
            <p:cNvPr id="26" name="矩形 17">
              <a:extLst>
                <a:ext uri="{FF2B5EF4-FFF2-40B4-BE49-F238E27FC236}">
                  <a16:creationId xmlns:a16="http://schemas.microsoft.com/office/drawing/2014/main" id="{375E3B9C-FB96-A75C-0E2B-5E75CC940804}"/>
                </a:ext>
              </a:extLst>
            </p:cNvPr>
            <p:cNvSpPr/>
            <p:nvPr/>
          </p:nvSpPr>
          <p:spPr>
            <a:xfrm>
              <a:off x="903320" y="1985272"/>
              <a:ext cx="4290531" cy="236866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9F6D28D-5747-4BFA-6671-DFE07D3E0BBD}"/>
                </a:ext>
              </a:extLst>
            </p:cNvPr>
            <p:cNvSpPr txBox="1"/>
            <p:nvPr/>
          </p:nvSpPr>
          <p:spPr>
            <a:xfrm>
              <a:off x="1032796" y="2024524"/>
              <a:ext cx="4149170" cy="210897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ác thành viên trong lớp nhận xét trao giải cho nhóm có nhiều thành công nhất.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960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95438FF8-9824-00B0-F080-7165612E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80" y="687962"/>
            <a:ext cx="8254699" cy="285317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07D1CE-F91E-32AC-8497-82378399E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7040381-9E4C-4C47-9459-7B953A22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2" name="图片 1" descr="ce1ed7f935192fceca30dfb2bcebe602">
            <a:extLst>
              <a:ext uri="{FF2B5EF4-FFF2-40B4-BE49-F238E27FC236}">
                <a16:creationId xmlns:a16="http://schemas.microsoft.com/office/drawing/2014/main" id="{DE36970A-B2F5-4ADC-BE65-29BD0B884B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1699895" y="73343"/>
            <a:ext cx="8792210" cy="671131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31ED65C-4DDA-477F-A659-91DF96914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50" y="-538355"/>
            <a:ext cx="4007959" cy="72903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A0259-AC41-437D-B4FC-C32792AC7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7180" y="687997"/>
            <a:ext cx="6650182" cy="33250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766BC2-8E1B-4B3A-98E3-1A9C7218C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3" y="2754422"/>
            <a:ext cx="1858311" cy="37407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F6D96F-CC9B-43B0-8339-0B63CE306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04" y="4396690"/>
            <a:ext cx="2706831" cy="26192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04655E-73FF-42F4-9093-BBAA0D2E1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143" y="-370517"/>
            <a:ext cx="4163807" cy="21170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2C26B3-4B62-4150-B3DD-CB48AAB882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46" y="1395745"/>
            <a:ext cx="2706831" cy="1548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2DC5C3-3421-4D13-941B-A9B8B74A63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94" y="4750218"/>
            <a:ext cx="1460862" cy="146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1C008-CA3E-42BA-826C-DFFFF27FDA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8995" y="2288949"/>
            <a:ext cx="762066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13B2D7F7-68C5-4017-BD1D-58427FE87E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B4853B-AE2A-4214-BF74-39C7EC70A46B}"/>
              </a:ext>
            </a:extLst>
          </p:cNvPr>
          <p:cNvSpPr/>
          <p:nvPr/>
        </p:nvSpPr>
        <p:spPr>
          <a:xfrm>
            <a:off x="411480" y="354330"/>
            <a:ext cx="11430000" cy="6092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B35C86-28F2-D380-6B28-014ED1EF723F}"/>
              </a:ext>
            </a:extLst>
          </p:cNvPr>
          <p:cNvSpPr txBox="1"/>
          <p:nvPr/>
        </p:nvSpPr>
        <p:spPr>
          <a:xfrm>
            <a:off x="1047115" y="443865"/>
            <a:ext cx="1043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To_mt_video_202512150743_y5h9i">
            <a:hlinkClick r:id="" action="ppaction://media"/>
            <a:extLst>
              <a:ext uri="{FF2B5EF4-FFF2-40B4-BE49-F238E27FC236}">
                <a16:creationId xmlns:a16="http://schemas.microsoft.com/office/drawing/2014/main" id="{B101F9F4-72B8-027A-3B2B-3053487F24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2010" y="1200150"/>
            <a:ext cx="885952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37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EE360-5D15-CB90-4042-5A2F75474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F8E12B9B-F748-B032-9686-FE8E37C44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12">
            <a:extLst>
              <a:ext uri="{FF2B5EF4-FFF2-40B4-BE49-F238E27FC236}">
                <a16:creationId xmlns:a16="http://schemas.microsoft.com/office/drawing/2014/main" id="{FBA06E36-6BAA-0DC8-EDCD-5349E422D7F1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6" name="任意多边形 14">
              <a:extLst>
                <a:ext uri="{FF2B5EF4-FFF2-40B4-BE49-F238E27FC236}">
                  <a16:creationId xmlns:a16="http://schemas.microsoft.com/office/drawing/2014/main" id="{5123FB21-A433-3E98-7494-C60969C36894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5">
              <a:extLst>
                <a:ext uri="{FF2B5EF4-FFF2-40B4-BE49-F238E27FC236}">
                  <a16:creationId xmlns:a16="http://schemas.microsoft.com/office/drawing/2014/main" id="{55E7D4D9-3D99-D141-6A7F-04B638FA8C07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16">
              <a:extLst>
                <a:ext uri="{FF2B5EF4-FFF2-40B4-BE49-F238E27FC236}">
                  <a16:creationId xmlns:a16="http://schemas.microsoft.com/office/drawing/2014/main" id="{380C392A-EE62-A549-76B1-688A748CB392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9" name="图片 22">
            <a:extLst>
              <a:ext uri="{FF2B5EF4-FFF2-40B4-BE49-F238E27FC236}">
                <a16:creationId xmlns:a16="http://schemas.microsoft.com/office/drawing/2014/main" id="{D037803C-2C9F-472D-780E-B7C45F77E5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3863340"/>
            <a:ext cx="8042976" cy="30519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5481DC-A41A-6F7B-E441-034F353BA00B}"/>
              </a:ext>
            </a:extLst>
          </p:cNvPr>
          <p:cNvSpPr/>
          <p:nvPr/>
        </p:nvSpPr>
        <p:spPr>
          <a:xfrm>
            <a:off x="2152259" y="1608043"/>
            <a:ext cx="79251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Ai cũng có điểm mạnh, chúng ta cần phát huy và nhân lên điểm mạnh của mình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12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5">
            <a:extLst>
              <a:ext uri="{FF2B5EF4-FFF2-40B4-BE49-F238E27FC236}">
                <a16:creationId xmlns:a16="http://schemas.microsoft.com/office/drawing/2014/main" id="{BAB9DB36-E5FB-4453-A43C-2086D441B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8921B438-41C3-8F54-65ED-CDB555DCB3D0}"/>
              </a:ext>
            </a:extLst>
          </p:cNvPr>
          <p:cNvSpPr txBox="1"/>
          <p:nvPr/>
        </p:nvSpPr>
        <p:spPr>
          <a:xfrm>
            <a:off x="948750" y="1231042"/>
            <a:ext cx="8424936" cy="4869418"/>
          </a:xfrm>
          <a:custGeom>
            <a:avLst/>
            <a:gdLst>
              <a:gd name="connsiteX0" fmla="*/ 0 w 8424936"/>
              <a:gd name="connsiteY0" fmla="*/ 811586 h 4869418"/>
              <a:gd name="connsiteX1" fmla="*/ 811586 w 8424936"/>
              <a:gd name="connsiteY1" fmla="*/ 0 h 4869418"/>
              <a:gd name="connsiteX2" fmla="*/ 7613350 w 8424936"/>
              <a:gd name="connsiteY2" fmla="*/ 0 h 4869418"/>
              <a:gd name="connsiteX3" fmla="*/ 8424936 w 8424936"/>
              <a:gd name="connsiteY3" fmla="*/ 811586 h 4869418"/>
              <a:gd name="connsiteX4" fmla="*/ 8424936 w 8424936"/>
              <a:gd name="connsiteY4" fmla="*/ 4057832 h 4869418"/>
              <a:gd name="connsiteX5" fmla="*/ 7613350 w 8424936"/>
              <a:gd name="connsiteY5" fmla="*/ 4869418 h 4869418"/>
              <a:gd name="connsiteX6" fmla="*/ 811586 w 8424936"/>
              <a:gd name="connsiteY6" fmla="*/ 4869418 h 4869418"/>
              <a:gd name="connsiteX7" fmla="*/ 0 w 8424936"/>
              <a:gd name="connsiteY7" fmla="*/ 4057832 h 4869418"/>
              <a:gd name="connsiteX8" fmla="*/ 0 w 8424936"/>
              <a:gd name="connsiteY8" fmla="*/ 811586 h 486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24936" h="4869418" fill="none" extrusionOk="0">
                <a:moveTo>
                  <a:pt x="0" y="811586"/>
                </a:moveTo>
                <a:cubicBezTo>
                  <a:pt x="2230" y="423728"/>
                  <a:pt x="401325" y="63720"/>
                  <a:pt x="811586" y="0"/>
                </a:cubicBezTo>
                <a:cubicBezTo>
                  <a:pt x="2754785" y="72427"/>
                  <a:pt x="6923145" y="61419"/>
                  <a:pt x="7613350" y="0"/>
                </a:cubicBezTo>
                <a:cubicBezTo>
                  <a:pt x="8058958" y="-18031"/>
                  <a:pt x="8365296" y="345319"/>
                  <a:pt x="8424936" y="811586"/>
                </a:cubicBezTo>
                <a:cubicBezTo>
                  <a:pt x="8525812" y="1446750"/>
                  <a:pt x="8317623" y="2503214"/>
                  <a:pt x="8424936" y="4057832"/>
                </a:cubicBezTo>
                <a:cubicBezTo>
                  <a:pt x="8440414" y="4427503"/>
                  <a:pt x="8008192" y="4809572"/>
                  <a:pt x="7613350" y="4869418"/>
                </a:cubicBezTo>
                <a:cubicBezTo>
                  <a:pt x="6369391" y="4899245"/>
                  <a:pt x="2671999" y="4790112"/>
                  <a:pt x="811586" y="4869418"/>
                </a:cubicBezTo>
                <a:cubicBezTo>
                  <a:pt x="384235" y="4867058"/>
                  <a:pt x="-9126" y="4507864"/>
                  <a:pt x="0" y="4057832"/>
                </a:cubicBezTo>
                <a:cubicBezTo>
                  <a:pt x="50037" y="3641499"/>
                  <a:pt x="770" y="1773483"/>
                  <a:pt x="0" y="811586"/>
                </a:cubicBezTo>
                <a:close/>
              </a:path>
              <a:path w="8424936" h="4869418" stroke="0" extrusionOk="0">
                <a:moveTo>
                  <a:pt x="0" y="811586"/>
                </a:moveTo>
                <a:cubicBezTo>
                  <a:pt x="13020" y="366908"/>
                  <a:pt x="381650" y="38109"/>
                  <a:pt x="811586" y="0"/>
                </a:cubicBezTo>
                <a:cubicBezTo>
                  <a:pt x="1854292" y="123000"/>
                  <a:pt x="6386275" y="-96860"/>
                  <a:pt x="7613350" y="0"/>
                </a:cubicBezTo>
                <a:cubicBezTo>
                  <a:pt x="8015962" y="-34766"/>
                  <a:pt x="8454706" y="303340"/>
                  <a:pt x="8424936" y="811586"/>
                </a:cubicBezTo>
                <a:cubicBezTo>
                  <a:pt x="8428109" y="1605911"/>
                  <a:pt x="8519203" y="2492254"/>
                  <a:pt x="8424936" y="4057832"/>
                </a:cubicBezTo>
                <a:cubicBezTo>
                  <a:pt x="8382186" y="4521547"/>
                  <a:pt x="8042693" y="4866327"/>
                  <a:pt x="7613350" y="4869418"/>
                </a:cubicBezTo>
                <a:cubicBezTo>
                  <a:pt x="6675577" y="4708711"/>
                  <a:pt x="2913614" y="4909085"/>
                  <a:pt x="811586" y="4869418"/>
                </a:cubicBezTo>
                <a:cubicBezTo>
                  <a:pt x="331097" y="4862902"/>
                  <a:pt x="-72765" y="4473094"/>
                  <a:pt x="0" y="4057832"/>
                </a:cubicBezTo>
                <a:cubicBezTo>
                  <a:pt x="32216" y="2783740"/>
                  <a:pt x="57206" y="1469402"/>
                  <a:pt x="0" y="811586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  <a:p>
            <a:pPr algn="just"/>
            <a:endParaRPr lang="en-US" sz="4000" b="1" dirty="0">
              <a:ln w="0"/>
              <a:solidFill>
                <a:srgbClr val="C000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29267E3E-4E61-48DB-A8BC-6C072CEF9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10" y="2350799"/>
            <a:ext cx="5841754" cy="4868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FF57E-7F59-6B4A-A553-94D3672B5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02" y="2611990"/>
            <a:ext cx="7382896" cy="3371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B7B0A-789E-C5DD-B026-AE19ABEC6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6698" y="1458402"/>
            <a:ext cx="512108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10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656F9-AF00-C75A-C90C-FB568405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20BC5557-0868-A51D-4225-3447BCA40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56BF5429-43BF-225F-6BB8-146C52F2E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5" y="2148840"/>
            <a:ext cx="6011454" cy="5009546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64E5A3FC-FA4B-E0C0-569B-336539B2B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82" y="351945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c_15__0813_15s_202512150821_i45ux">
            <a:hlinkClick r:id="" action="ppaction://media"/>
            <a:extLst>
              <a:ext uri="{FF2B5EF4-FFF2-40B4-BE49-F238E27FC236}">
                <a16:creationId xmlns:a16="http://schemas.microsoft.com/office/drawing/2014/main" id="{B1AA9767-6DEB-60BD-277B-C1B839AB1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9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6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98164C-E014-4D37-80B9-BF8B6FAEB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579E2D-87C9-F57C-5F58-5887BFA412E5}"/>
              </a:ext>
            </a:extLst>
          </p:cNvPr>
          <p:cNvSpPr/>
          <p:nvPr/>
        </p:nvSpPr>
        <p:spPr>
          <a:xfrm>
            <a:off x="411480" y="251460"/>
            <a:ext cx="11384280" cy="62636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F9EA20-CC7F-C857-D94E-69629A16E79B}"/>
              </a:ext>
            </a:extLst>
          </p:cNvPr>
          <p:cNvGrpSpPr/>
          <p:nvPr/>
        </p:nvGrpSpPr>
        <p:grpSpPr>
          <a:xfrm>
            <a:off x="2787016" y="554354"/>
            <a:ext cx="6019800" cy="695326"/>
            <a:chOff x="1235349" y="1059875"/>
            <a:chExt cx="6778265" cy="740976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98DB7EF7-E45B-91D1-9210-99BFA0CECBAC}"/>
                </a:ext>
              </a:extLst>
            </p:cNvPr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3F52B4-B557-3A24-FE8D-5FC2B460B27D}"/>
                </a:ext>
              </a:extLst>
            </p:cNvPr>
            <p:cNvSpPr txBox="1"/>
            <p:nvPr/>
          </p:nvSpPr>
          <p:spPr>
            <a:xfrm>
              <a:off x="1459631" y="1126309"/>
              <a:ext cx="6410692" cy="57397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 sát tranh và trả lời câu hỏi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AF9321-88AA-A47B-7E5F-3A9B4C622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085976"/>
            <a:ext cx="5896480" cy="27946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4B5C82-A9EB-2625-661D-073867DD6A49}"/>
              </a:ext>
            </a:extLst>
          </p:cNvPr>
          <p:cNvGrpSpPr/>
          <p:nvPr/>
        </p:nvGrpSpPr>
        <p:grpSpPr>
          <a:xfrm>
            <a:off x="6705599" y="1904361"/>
            <a:ext cx="4758123" cy="1153164"/>
            <a:chOff x="903320" y="1985272"/>
            <a:chExt cx="4290531" cy="1911278"/>
          </a:xfrm>
        </p:grpSpPr>
        <p:sp>
          <p:nvSpPr>
            <p:cNvPr id="12" name="矩形 17">
              <a:extLst>
                <a:ext uri="{FF2B5EF4-FFF2-40B4-BE49-F238E27FC236}">
                  <a16:creationId xmlns:a16="http://schemas.microsoft.com/office/drawing/2014/main" id="{C4433935-81CA-2677-723F-FEDDB8F2AC4A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11306E-1267-6882-9785-F7108212AF9B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1504840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mạnh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yếu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B3C746-8B6A-13FF-327D-C2DC8AD12CFB}"/>
              </a:ext>
            </a:extLst>
          </p:cNvPr>
          <p:cNvGrpSpPr/>
          <p:nvPr/>
        </p:nvGrpSpPr>
        <p:grpSpPr>
          <a:xfrm>
            <a:off x="6734174" y="3275960"/>
            <a:ext cx="4758123" cy="1616079"/>
            <a:chOff x="903320" y="1985270"/>
            <a:chExt cx="4290531" cy="2678523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D1A70829-9357-C530-D56E-FE84A865AEE5}"/>
                </a:ext>
              </a:extLst>
            </p:cNvPr>
            <p:cNvSpPr/>
            <p:nvPr/>
          </p:nvSpPr>
          <p:spPr>
            <a:xfrm>
              <a:off x="903320" y="1985270"/>
              <a:ext cx="4290531" cy="2678523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E5815-E7FA-EDE8-CB72-F26F9F376162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256853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 bạn dự định sẽ làm gì để khắc phục điểm yếu đó?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4FBC3-7D80-EA17-6F11-AF6C867CE514}"/>
              </a:ext>
            </a:extLst>
          </p:cNvPr>
          <p:cNvGrpSpPr/>
          <p:nvPr/>
        </p:nvGrpSpPr>
        <p:grpSpPr>
          <a:xfrm>
            <a:off x="6810374" y="5171436"/>
            <a:ext cx="4758123" cy="1153164"/>
            <a:chOff x="903320" y="1985272"/>
            <a:chExt cx="4290531" cy="1911278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7A3264E-76D7-F412-E4AE-D106C264C3EC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3AEAD3-1A1B-300D-5C5A-1C75F26E1ECE}"/>
                </a:ext>
              </a:extLst>
            </p:cNvPr>
            <p:cNvSpPr txBox="1"/>
            <p:nvPr/>
          </p:nvSpPr>
          <p:spPr>
            <a:xfrm>
              <a:off x="1047977" y="2094067"/>
              <a:ext cx="4137285" cy="171154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 thấy mình có điểm mạnh, điểm yếu gì?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260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2E773-15D3-E9C3-FD89-640E3C11A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0DFAE0B-50E0-75E8-338D-69A1A783CC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12192000" cy="68597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979B39-1E5A-364A-CBBC-FF8C679ACDEB}"/>
              </a:ext>
            </a:extLst>
          </p:cNvPr>
          <p:cNvSpPr/>
          <p:nvPr/>
        </p:nvSpPr>
        <p:spPr>
          <a:xfrm>
            <a:off x="411480" y="251460"/>
            <a:ext cx="11384280" cy="626364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6B5FE-4419-5D95-7AA6-1956832F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216" b="-6662"/>
          <a:stretch>
            <a:fillRect/>
          </a:stretch>
        </p:blipFill>
        <p:spPr>
          <a:xfrm>
            <a:off x="4544792" y="228600"/>
            <a:ext cx="3008533" cy="103383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0D96180-A6F9-4EB8-587C-92D28B80C722}"/>
              </a:ext>
            </a:extLst>
          </p:cNvPr>
          <p:cNvSpPr/>
          <p:nvPr/>
        </p:nvSpPr>
        <p:spPr>
          <a:xfrm>
            <a:off x="5753100" y="1457324"/>
            <a:ext cx="5162550" cy="2341881"/>
          </a:xfrm>
          <a:prstGeom prst="wedgeRoundRectCallout">
            <a:avLst>
              <a:gd name="adj1" fmla="val 47437"/>
              <a:gd name="adj2" fmla="val 6606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 nữ trong tranh tự nhận thấy mình có điểm mạnh là tốt bụng, cẩn thận và điểm yếu là nhút nhát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BFEFCD33-87DC-7924-5E74-C205BC64A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41" y="3600449"/>
            <a:ext cx="2051559" cy="32083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54BBA2-53EC-590A-6A4E-5FC97EBA6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2" y="2057401"/>
            <a:ext cx="4763005" cy="22574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DE08EEE-60FA-F499-DDF3-E1604F355F1B}"/>
              </a:ext>
            </a:extLst>
          </p:cNvPr>
          <p:cNvGrpSpPr/>
          <p:nvPr/>
        </p:nvGrpSpPr>
        <p:grpSpPr>
          <a:xfrm>
            <a:off x="5210174" y="4418961"/>
            <a:ext cx="4758123" cy="1163367"/>
            <a:chOff x="903320" y="1985272"/>
            <a:chExt cx="4290531" cy="1928188"/>
          </a:xfrm>
        </p:grpSpPr>
        <p:sp>
          <p:nvSpPr>
            <p:cNvPr id="22" name="矩形 17">
              <a:extLst>
                <a:ext uri="{FF2B5EF4-FFF2-40B4-BE49-F238E27FC236}">
                  <a16:creationId xmlns:a16="http://schemas.microsoft.com/office/drawing/2014/main" id="{E0523A2F-7C26-6C14-94D1-D85C7702EB2E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94A552-4B8D-D3CD-084E-4E5546208A10}"/>
                </a:ext>
              </a:extLst>
            </p:cNvPr>
            <p:cNvSpPr txBox="1"/>
            <p:nvPr/>
          </p:nvSpPr>
          <p:spPr>
            <a:xfrm>
              <a:off x="1056566" y="2204575"/>
              <a:ext cx="4137285" cy="1708885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ách khắc phục là sẽ cố gắng mạnh dạn hơn. 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52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289</Words>
  <Application>Microsoft Office PowerPoint</Application>
  <PresentationFormat>Widescreen</PresentationFormat>
  <Paragraphs>23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LNTH-LuoLuoNotangYuanTi 1</vt:lpstr>
      <vt:lpstr>字魂105号-简雅黑</vt:lpstr>
      <vt:lpstr>Arial</vt:lpstr>
      <vt:lpstr>Calibri</vt:lpstr>
      <vt:lpstr>Cambria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2022-10-16T10:31:04Z</dcterms:created>
  <dcterms:modified xsi:type="dcterms:W3CDTF">2025-12-15T01:25:19Z</dcterms:modified>
</cp:coreProperties>
</file>