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4" r:id="rId2"/>
    <p:sldMasterId id="2147483749" r:id="rId3"/>
    <p:sldMasterId id="2147483765" r:id="rId4"/>
    <p:sldMasterId id="2147483776" r:id="rId5"/>
  </p:sldMasterIdLst>
  <p:notesMasterIdLst>
    <p:notesMasterId r:id="rId26"/>
  </p:notesMasterIdLst>
  <p:sldIdLst>
    <p:sldId id="348" r:id="rId6"/>
    <p:sldId id="8342" r:id="rId7"/>
    <p:sldId id="2715" r:id="rId8"/>
    <p:sldId id="345" r:id="rId9"/>
    <p:sldId id="8340" r:id="rId10"/>
    <p:sldId id="371" r:id="rId11"/>
    <p:sldId id="262" r:id="rId12"/>
    <p:sldId id="8341" r:id="rId13"/>
    <p:sldId id="379" r:id="rId14"/>
    <p:sldId id="373" r:id="rId15"/>
    <p:sldId id="290" r:id="rId16"/>
    <p:sldId id="292" r:id="rId17"/>
    <p:sldId id="310" r:id="rId18"/>
    <p:sldId id="309" r:id="rId19"/>
    <p:sldId id="311" r:id="rId20"/>
    <p:sldId id="374" r:id="rId21"/>
    <p:sldId id="273" r:id="rId22"/>
    <p:sldId id="267" r:id="rId23"/>
    <p:sldId id="315" r:id="rId24"/>
    <p:sldId id="3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0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5491-F549-4E7B-9430-167788F6C7B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734F8-BD51-4E18-B770-EAE7193E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0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07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88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918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013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272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944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47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790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4" y="355786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30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2" y="463644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220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3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9" y="1915802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8" y="6328403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30" y="5790271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1" y="6132727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9" y="521471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2" y="5397671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839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2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280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1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6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1392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890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5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13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2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2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200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8960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9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901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2" y="5837986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2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9" y="2559715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0586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4" y="390289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2261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732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05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29" y="-50800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5" y="287867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14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8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1" y="1502222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1" y="150222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39" y="150222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37" y="1502222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873059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8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3" y="1422230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1" y="1422230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3" y="377838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1" y="377838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6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039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872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197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49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7632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656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724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022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67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0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70607A-EB09-4464-B9F9-BBAE9FEA8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F884A62-FE00-4E3D-ADA0-E22F86BE8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6559F-931E-4C1C-BAA3-CE3BB96C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C8357-4EE7-434F-8F1D-EB72F50A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3E9BA-C35D-4623-8AEC-12CBA176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99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2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8" y="4615545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1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43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55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612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690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08D88D-1660-814B-694F-FE410D00FE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81097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45E431F-4E92-4350-B655-500638E88E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81097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9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4788E4-73CE-4A10-6036-92641C5F504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81097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8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1127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37DBB4CA-49F0-4827-A599-F98EC6E81E8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46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image" Target="../media/image55.png"/><Relationship Id="rId5" Type="http://schemas.openxmlformats.org/officeDocument/2006/relationships/image" Target="../media/image11.png"/><Relationship Id="rId10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microsoft.com/office/2007/relationships/media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6.mp3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gif"/><Relationship Id="rId4" Type="http://schemas.openxmlformats.org/officeDocument/2006/relationships/audio" Target="../media/media6.mp3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.png"/><Relationship Id="rId5" Type="http://schemas.openxmlformats.org/officeDocument/2006/relationships/image" Target="../media/image38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3" cy="46163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9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377" y="940416"/>
            <a:ext cx="8705843" cy="6151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55EC21-9448-D611-C5C1-85EA82C73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1080" y="890321"/>
            <a:ext cx="6035563" cy="5358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5F8EF4-AD23-BB3F-03F7-00978AA8E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670" y="1773481"/>
            <a:ext cx="6401355" cy="462726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6DD41F-664A-A526-DB56-45923BD1D9E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030" y="83289"/>
            <a:ext cx="1590598" cy="15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71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3" cy="46163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9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956" y="1250128"/>
            <a:ext cx="8705843" cy="6151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3DEBE3-D42D-CB77-3FBA-ABF3144142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020" t="1745" r="28446" b="6490"/>
          <a:stretch/>
        </p:blipFill>
        <p:spPr>
          <a:xfrm>
            <a:off x="1418898" y="1702677"/>
            <a:ext cx="2978855" cy="4246179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41741509-2347-15DF-897C-1A4B2D639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7" y="2323722"/>
            <a:ext cx="6156251" cy="214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75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5 cm,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15 cm.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782479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39993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813161" y="946760"/>
            <a:ext cx="6597734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2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3" cy="46163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9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956" y="1250128"/>
            <a:ext cx="8705843" cy="6151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D9529E-43E2-F015-07A6-8147D3C8E7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144" t="-564" r="27570" b="2618"/>
          <a:stretch/>
        </p:blipFill>
        <p:spPr>
          <a:xfrm>
            <a:off x="1208691" y="1485045"/>
            <a:ext cx="3026980" cy="4532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72F18C-FC5F-459B-CBF7-CE5B875D74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39" t="3037" r="13241" b="13015"/>
          <a:stretch/>
        </p:blipFill>
        <p:spPr>
          <a:xfrm>
            <a:off x="4025462" y="1124607"/>
            <a:ext cx="4698125" cy="448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2130869" y="-281371"/>
            <a:ext cx="8363167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02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9708537" y="3088366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2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6" y="2786883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871283" y="430691"/>
            <a:ext cx="10272000" cy="2310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  <a:r>
              <a:rPr lang="en" sz="44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4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diện tích hình chữ nhật ta làm như thế nào?</a:t>
            </a:r>
            <a:r>
              <a:rPr lang="en" sz="4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" sz="4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849" y="3389581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  <p:sp>
        <p:nvSpPr>
          <p:cNvPr id="1261" name="TextBox 1260">
            <a:extLst>
              <a:ext uri="{FF2B5EF4-FFF2-40B4-BE49-F238E27FC236}">
                <a16:creationId xmlns:a16="http://schemas.microsoft.com/office/drawing/2014/main" id="{536EAD3A-46F8-4203-9192-A2631F867180}"/>
              </a:ext>
            </a:extLst>
          </p:cNvPr>
          <p:cNvSpPr txBox="1"/>
          <p:nvPr/>
        </p:nvSpPr>
        <p:spPr>
          <a:xfrm>
            <a:off x="378671" y="3352802"/>
            <a:ext cx="8368605" cy="1446550"/>
          </a:xfrm>
          <a:prstGeom prst="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4400" b="1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vi-VN" sz="44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lấy số đo chiều dài nhân với chiều rộng (cùng đơn vị đo).</a:t>
            </a:r>
            <a:endParaRPr lang="en-US" sz="4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52" grpId="0" animBg="1"/>
      <p:bldP spid="1553" grpId="0"/>
      <p:bldP spid="12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1" y="2684744"/>
            <a:ext cx="4171921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12 x 3 = 33(</a:t>
            </a:r>
            <a:r>
              <a:rPr lang="fr-FR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fr-FR" sz="3600" baseline="300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12 x 3 = 36 (</a:t>
            </a:r>
            <a:r>
              <a:rPr lang="fr-FR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fr-FR" sz="3600" baseline="300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12 x 3 = 32 (</a:t>
            </a:r>
            <a:r>
              <a:rPr lang="fr-FR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fr-FR" sz="3600" baseline="300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12 x 3 = 3 (</a:t>
            </a:r>
            <a:r>
              <a:rPr lang="fr-FR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fr-FR" sz="3600" baseline="300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046615" y="384171"/>
            <a:ext cx="10272000" cy="22551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733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  <a:r>
              <a:rPr lang="en" sz="3733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733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hình chữ nhật có chiều dài là 12 cm, chiều rộng là 3 cm.</a:t>
            </a:r>
            <a:br>
              <a:rPr lang="en-US" sz="3733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sz="3733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224" y="2152628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BÉ HÌNH KHỐI - NHẠC THIẾU NHI HAY CHO BÉ -- Kỷ Thủy Hoạt hình sách thiếu nhi">
            <a:hlinkClick r:id="" action="ppaction://media"/>
            <a:extLst>
              <a:ext uri="{FF2B5EF4-FFF2-40B4-BE49-F238E27FC236}">
                <a16:creationId xmlns:a16="http://schemas.microsoft.com/office/drawing/2014/main" id="{94F3FDD5-A94B-F6BB-1B26-F4BE6470C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7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18249" y="1122593"/>
            <a:ext cx="8933163" cy="45499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44203" y="366365"/>
            <a:ext cx="2782947" cy="214392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351115" y="240099"/>
            <a:ext cx="2692459" cy="2425419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3623523" y="4758242"/>
            <a:ext cx="2882908" cy="1844852"/>
          </a:xfrm>
          <a:prstGeom prst="rect">
            <a:avLst/>
          </a:prstGeom>
        </p:spPr>
      </p:pic>
      <p:pic>
        <p:nvPicPr>
          <p:cNvPr id="39" name="17950329">
            <a:hlinkClick r:id="" action="ppaction://media"/>
            <a:extLst>
              <a:ext uri="{FF2B5EF4-FFF2-40B4-BE49-F238E27FC236}">
                <a16:creationId xmlns:a16="http://schemas.microsoft.com/office/drawing/2014/main" id="{831BA9DD-CEB0-4FAA-90FD-A932C7CB9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3149" y="-116178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23215A-87C8-2D87-2F00-3FE218207C23}"/>
              </a:ext>
            </a:extLst>
          </p:cNvPr>
          <p:cNvGrpSpPr/>
          <p:nvPr/>
        </p:nvGrpSpPr>
        <p:grpSpPr>
          <a:xfrm>
            <a:off x="-1475412" y="3246167"/>
            <a:ext cx="5599227" cy="3958404"/>
            <a:chOff x="-1475411" y="3246166"/>
            <a:chExt cx="5599226" cy="395840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AAF120E-C0DC-4BCB-BE7E-60F59513A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5411" y="3246166"/>
              <a:ext cx="5599226" cy="3958404"/>
            </a:xfrm>
            <a:prstGeom prst="rect">
              <a:avLst/>
            </a:prstGeom>
            <a:effectLst>
              <a:outerShdw blurRad="165100" dist="50800" dir="2700000" sx="101000" sy="101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5F67A327-AB89-CF03-782B-583680CBE243}"/>
                </a:ext>
              </a:extLst>
            </p:cNvPr>
            <p:cNvSpPr txBox="1"/>
            <p:nvPr/>
          </p:nvSpPr>
          <p:spPr>
            <a:xfrm>
              <a:off x="136191" y="4298001"/>
              <a:ext cx="288290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en-US" sz="5200" b="1" dirty="0">
                  <a:solidFill>
                    <a:prstClr val="whit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lang="vi-VN" sz="5200" dirty="0">
                <a:solidFill>
                  <a:prstClr val="whit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C5455F6-2B65-BCDA-AA6E-7943AECE15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2517" y="2760776"/>
            <a:ext cx="6675699" cy="4810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7203E-9C91-7D38-4F5E-94EA9130309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2534" b="13365"/>
          <a:stretch/>
        </p:blipFill>
        <p:spPr>
          <a:xfrm>
            <a:off x="1527242" y="1763257"/>
            <a:ext cx="8913124" cy="32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65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11039" y="1286133"/>
            <a:ext cx="72004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Có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cạnh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dài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cạnh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ngắn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Đáng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sao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đoán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xem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nhỉ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17F43C9-ADB9-CE0D-E3A1-AE92D59C02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" b="23030" l="24469" r="46750">
                        <a14:foregroundMark x1="32875" y1="8687" x2="38844" y2="10061"/>
                        <a14:foregroundMark x1="24469" y1="8687" x2="24469" y2="8687"/>
                        <a14:foregroundMark x1="32594" y1="9697" x2="39000" y2="11273"/>
                        <a14:foregroundMark x1="33344" y1="8283" x2="36563" y2="9859"/>
                        <a14:foregroundMark x1="35031" y1="11838" x2="37156" y2="13253"/>
                        <a14:foregroundMark x1="35344" y1="8889" x2="38688" y2="9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-122" r="50494" b="74368"/>
          <a:stretch/>
        </p:blipFill>
        <p:spPr>
          <a:xfrm>
            <a:off x="-429263" y="2245995"/>
            <a:ext cx="6318445" cy="4588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03ECD2-8E06-7F13-4808-4A1725EA08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748" y="4838161"/>
            <a:ext cx="14518747" cy="2338628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33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69435" y="1102889"/>
            <a:ext cx="8933163" cy="45499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44203" y="366365"/>
            <a:ext cx="2782947" cy="214392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351115" y="240099"/>
            <a:ext cx="2692459" cy="2425419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3623523" y="4758242"/>
            <a:ext cx="2882908" cy="1844852"/>
          </a:xfrm>
          <a:prstGeom prst="rect">
            <a:avLst/>
          </a:prstGeom>
        </p:spPr>
      </p:pic>
      <p:pic>
        <p:nvPicPr>
          <p:cNvPr id="39" name="17950329">
            <a:hlinkClick r:id="" action="ppaction://media"/>
            <a:extLst>
              <a:ext uri="{FF2B5EF4-FFF2-40B4-BE49-F238E27FC236}">
                <a16:creationId xmlns:a16="http://schemas.microsoft.com/office/drawing/2014/main" id="{831BA9DD-CEB0-4FAA-90FD-A932C7CB9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23149" y="-116178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23215A-87C8-2D87-2F00-3FE218207C23}"/>
              </a:ext>
            </a:extLst>
          </p:cNvPr>
          <p:cNvGrpSpPr/>
          <p:nvPr/>
        </p:nvGrpSpPr>
        <p:grpSpPr>
          <a:xfrm>
            <a:off x="-1475412" y="3246167"/>
            <a:ext cx="5599227" cy="3958404"/>
            <a:chOff x="-1475411" y="3246166"/>
            <a:chExt cx="5599226" cy="395840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AAF120E-C0DC-4BCB-BE7E-60F59513A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5411" y="3246166"/>
              <a:ext cx="5599226" cy="3958404"/>
            </a:xfrm>
            <a:prstGeom prst="rect">
              <a:avLst/>
            </a:prstGeom>
            <a:effectLst>
              <a:outerShdw blurRad="165100" dist="50800" dir="2700000" sx="101000" sy="101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5F67A327-AB89-CF03-782B-583680CBE243}"/>
                </a:ext>
              </a:extLst>
            </p:cNvPr>
            <p:cNvSpPr txBox="1"/>
            <p:nvPr/>
          </p:nvSpPr>
          <p:spPr>
            <a:xfrm>
              <a:off x="136191" y="4298001"/>
              <a:ext cx="266943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5200" b="1" dirty="0">
                  <a:solidFill>
                    <a:prstClr val="whit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lang="vi-VN" sz="5200" dirty="0">
                <a:solidFill>
                  <a:prstClr val="whit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753D194-6DD1-FA7E-CBC6-B644EE416C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2046" y="1209865"/>
            <a:ext cx="9467909" cy="4438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AB5EC-FCE0-92D1-C254-133660F278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3" t="14697" r="13993"/>
          <a:stretch/>
        </p:blipFill>
        <p:spPr>
          <a:xfrm>
            <a:off x="9037388" y="3551275"/>
            <a:ext cx="2858673" cy="33861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98C5157-948D-2880-AEA8-F3FCCE4F506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08" y="104554"/>
            <a:ext cx="1590598" cy="15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5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-sound-1936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3" cy="46163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9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377" y="940416"/>
            <a:ext cx="8705843" cy="6151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F1D440-B8AF-BDA4-B351-8D5244B0F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2156" y="869032"/>
            <a:ext cx="6773243" cy="5352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50A384-8521-E5A5-A0A6-16D9B709B8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00907" y="1853401"/>
            <a:ext cx="6401355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82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3286346" y="390968"/>
            <a:ext cx="6644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HÌNH CHỮ NHẬT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0B5401-2EC8-9D70-EB26-EBA8F3DD5FBE}"/>
              </a:ext>
            </a:extLst>
          </p:cNvPr>
          <p:cNvSpPr/>
          <p:nvPr/>
        </p:nvSpPr>
        <p:spPr>
          <a:xfrm>
            <a:off x="771526" y="1550861"/>
            <a:ext cx="10315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khoe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ABCD.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ô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ABCD.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 descr="Cartoon of a robot&#10;&#10;Description automatically generated">
            <a:extLst>
              <a:ext uri="{FF2B5EF4-FFF2-40B4-BE49-F238E27FC236}">
                <a16:creationId xmlns:a16="http://schemas.microsoft.com/office/drawing/2014/main" id="{DFF7B012-7C02-603E-2A7E-B08F72E00E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887" y="3625702"/>
            <a:ext cx="1935600" cy="2700670"/>
          </a:xfrm>
          <a:prstGeom prst="rect">
            <a:avLst/>
          </a:prstGeom>
        </p:spPr>
      </p:pic>
      <p:pic>
        <p:nvPicPr>
          <p:cNvPr id="10" name="Picture 9" descr="A cartoon of a child waving&#10;&#10;Description automatically generated">
            <a:extLst>
              <a:ext uri="{FF2B5EF4-FFF2-40B4-BE49-F238E27FC236}">
                <a16:creationId xmlns:a16="http://schemas.microsoft.com/office/drawing/2014/main" id="{FE73B3AA-729B-E8FA-AA26-1757C96D039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7860" y="3721396"/>
            <a:ext cx="1870773" cy="2796362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550963BF-B12C-7C6D-3F1C-3FEB85488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1433" y="1801038"/>
            <a:ext cx="406400" cy="406400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B146F08-E60F-6687-55B2-CBC9AF967C7A}"/>
              </a:ext>
            </a:extLst>
          </p:cNvPr>
          <p:cNvSpPr/>
          <p:nvPr/>
        </p:nvSpPr>
        <p:spPr>
          <a:xfrm>
            <a:off x="1307806" y="2881423"/>
            <a:ext cx="2668772" cy="1297172"/>
          </a:xfrm>
          <a:prstGeom prst="wedgeRoundRectCallout">
            <a:avLst>
              <a:gd name="adj1" fmla="val 58130"/>
              <a:gd name="adj2" fmla="val 4200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F18C525-817D-F08D-57DE-19400D9C485D}"/>
              </a:ext>
            </a:extLst>
          </p:cNvPr>
          <p:cNvSpPr/>
          <p:nvPr/>
        </p:nvSpPr>
        <p:spPr>
          <a:xfrm>
            <a:off x="7793665" y="2977116"/>
            <a:ext cx="2360428" cy="1180214"/>
          </a:xfrm>
          <a:prstGeom prst="wedgeRoundRectCallout">
            <a:avLst>
              <a:gd name="adj1" fmla="val -61927"/>
              <a:gd name="adj2" fmla="val 2892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một cách nhanh hơn để tìm diện tích hình chữ nhật đấy!</a:t>
            </a:r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C21D67-E12F-D58D-9818-18CE2F24C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297940"/>
              </p:ext>
            </p:extLst>
          </p:nvPr>
        </p:nvGraphicFramePr>
        <p:xfrm>
          <a:off x="7922437" y="4497572"/>
          <a:ext cx="2635692" cy="16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23">
                  <a:extLst>
                    <a:ext uri="{9D8B030D-6E8A-4147-A177-3AD203B41FA5}">
                      <a16:colId xmlns:a16="http://schemas.microsoft.com/office/drawing/2014/main" val="109950809"/>
                    </a:ext>
                  </a:extLst>
                </a:gridCol>
                <a:gridCol w="658923">
                  <a:extLst>
                    <a:ext uri="{9D8B030D-6E8A-4147-A177-3AD203B41FA5}">
                      <a16:colId xmlns:a16="http://schemas.microsoft.com/office/drawing/2014/main" val="474964839"/>
                    </a:ext>
                  </a:extLst>
                </a:gridCol>
                <a:gridCol w="658923">
                  <a:extLst>
                    <a:ext uri="{9D8B030D-6E8A-4147-A177-3AD203B41FA5}">
                      <a16:colId xmlns:a16="http://schemas.microsoft.com/office/drawing/2014/main" val="3592458852"/>
                    </a:ext>
                  </a:extLst>
                </a:gridCol>
                <a:gridCol w="658923">
                  <a:extLst>
                    <a:ext uri="{9D8B030D-6E8A-4147-A177-3AD203B41FA5}">
                      <a16:colId xmlns:a16="http://schemas.microsoft.com/office/drawing/2014/main" val="2332675171"/>
                    </a:ext>
                  </a:extLst>
                </a:gridCol>
              </a:tblGrid>
              <a:tr h="54934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732682"/>
                  </a:ext>
                </a:extLst>
              </a:tr>
              <a:tr h="549349"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412485"/>
                  </a:ext>
                </a:extLst>
              </a:tr>
              <a:tr h="54934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cm</a:t>
                      </a:r>
                      <a:r>
                        <a:rPr lang="en-US" sz="1600" b="1" baseline="30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87690"/>
                  </a:ext>
                </a:extLst>
              </a:tr>
            </a:tbl>
          </a:graphicData>
        </a:graphic>
      </p:graphicFrame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F029DA6A-C6B3-4E09-8AD1-7A6552F755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3814" y="22157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A21DCBE7-F6A7-DCE5-6B87-FDD366631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54277" y="3581400"/>
            <a:ext cx="2740429" cy="3276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9492C8-E5EE-0B9D-9002-C296766F429B}"/>
              </a:ext>
            </a:extLst>
          </p:cNvPr>
          <p:cNvSpPr/>
          <p:nvPr/>
        </p:nvSpPr>
        <p:spPr>
          <a:xfrm>
            <a:off x="733425" y="759000"/>
            <a:ext cx="4927600" cy="1221616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ô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marL="381019" indent="-381019" algn="just" defTabSz="60963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8270EB-BF38-682B-D0C1-705EB956C872}"/>
                  </a:ext>
                </a:extLst>
              </p:cNvPr>
              <p:cNvSpPr/>
              <p:nvPr/>
            </p:nvSpPr>
            <p:spPr>
              <a:xfrm>
                <a:off x="2692400" y="2384599"/>
                <a:ext cx="6756400" cy="2628348"/>
              </a:xfrm>
              <a:prstGeom prst="rect">
                <a:avLst/>
              </a:prstGeom>
              <a:ln w="38100"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609630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ABCD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 </a:t>
                </a:r>
                <a14:m>
                  <m:oMath xmlns:m="http://schemas.openxmlformats.org/officeDocument/2006/math"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 12 (ô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).</a:t>
                </a:r>
              </a:p>
              <a:p>
                <a:pPr algn="ctr" defTabSz="609630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mỗi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ô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1 cm</a:t>
                </a:r>
                <a:r>
                  <a:rPr lang="en-US" sz="2533" baseline="30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 defTabSz="609630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ABCD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 defTabSz="609630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 12 (cm</a:t>
                </a:r>
                <a:r>
                  <a:rPr lang="en-US" sz="2533" baseline="30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8270EB-BF38-682B-D0C1-705EB956C8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400" y="2384599"/>
                <a:ext cx="6756400" cy="2628348"/>
              </a:xfrm>
              <a:prstGeom prst="rect">
                <a:avLst/>
              </a:prstGeom>
              <a:blipFill>
                <a:blip r:embed="rId6"/>
                <a:stretch>
                  <a:fillRect b="-4119"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A23EA4A9-1958-6795-C328-2E6B5F3E41AC}"/>
              </a:ext>
            </a:extLst>
          </p:cNvPr>
          <p:cNvSpPr/>
          <p:nvPr/>
        </p:nvSpPr>
        <p:spPr>
          <a:xfrm>
            <a:off x="6625030" y="658448"/>
            <a:ext cx="4558790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68398">
              <a:defRPr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1933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79510F-6D9B-F464-3152-BC6C84453A76}"/>
              </a:ext>
            </a:extLst>
          </p:cNvPr>
          <p:cNvSpPr/>
          <p:nvPr/>
        </p:nvSpPr>
        <p:spPr>
          <a:xfrm>
            <a:off x="6622740" y="1451149"/>
            <a:ext cx="3741905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68398">
              <a:defRPr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lang="en-US" sz="1933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548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animBg="1"/>
      <p:bldP spid="18" grpId="0" build="p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529DA-5C49-E0BD-5BD2-BF72D12A7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18" t="15750" r="29930"/>
          <a:stretch/>
        </p:blipFill>
        <p:spPr>
          <a:xfrm>
            <a:off x="9156192" y="2023873"/>
            <a:ext cx="3304032" cy="51825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83F79C-37D3-05E3-8553-BF3B78B195E5}"/>
              </a:ext>
            </a:extLst>
          </p:cNvPr>
          <p:cNvGrpSpPr/>
          <p:nvPr/>
        </p:nvGrpSpPr>
        <p:grpSpPr>
          <a:xfrm>
            <a:off x="2549039" y="295656"/>
            <a:ext cx="7498080" cy="6096000"/>
            <a:chOff x="2549038" y="137160"/>
            <a:chExt cx="7498080" cy="6096000"/>
          </a:xfrm>
        </p:grpSpPr>
        <p:pic>
          <p:nvPicPr>
            <p:cNvPr id="2" name="图片 11">
              <a:extLst>
                <a:ext uri="{FF2B5EF4-FFF2-40B4-BE49-F238E27FC236}">
                  <a16:creationId xmlns:a16="http://schemas.microsoft.com/office/drawing/2014/main" id="{00C43815-EE4D-47FD-6C1C-17D2146F5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37" t="4218" r="21969" b="32424"/>
            <a:stretch/>
          </p:blipFill>
          <p:spPr>
            <a:xfrm>
              <a:off x="2549038" y="137160"/>
              <a:ext cx="7498080" cy="6096000"/>
            </a:xfrm>
            <a:prstGeom prst="rect">
              <a:avLst/>
            </a:prstGeom>
            <a:effectLst>
              <a:outerShdw blurRad="165100" dist="50800" dir="2700000" sx="101000" sy="101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F88456-1860-72C0-C549-69321F389A79}"/>
                </a:ext>
              </a:extLst>
            </p:cNvPr>
            <p:cNvSpPr txBox="1"/>
            <p:nvPr/>
          </p:nvSpPr>
          <p:spPr>
            <a:xfrm>
              <a:off x="3439965" y="1520411"/>
              <a:ext cx="5610791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914377"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9D0ACBD-F6BB-8EC9-265A-196C3EAEF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33" y="1907916"/>
            <a:ext cx="3487215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41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华康海报体W12">
      <a:majorFont>
        <a:latin typeface="Arial"/>
        <a:ea typeface="华康海报体W12"/>
        <a:cs typeface=""/>
      </a:majorFont>
      <a:minorFont>
        <a:latin typeface="Calibri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586</Words>
  <Application>Microsoft Office PowerPoint</Application>
  <PresentationFormat>Widescreen</PresentationFormat>
  <Paragraphs>64</Paragraphs>
  <Slides>20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微软雅黑</vt:lpstr>
      <vt:lpstr>宋体</vt:lpstr>
      <vt:lpstr>#9Slide07 SVNDessert Menu Scrip</vt:lpstr>
      <vt:lpstr>Arial</vt:lpstr>
      <vt:lpstr>Arial-Rounded</vt:lpstr>
      <vt:lpstr>Calibri</vt:lpstr>
      <vt:lpstr>Calibri Light</vt:lpstr>
      <vt:lpstr>Cambria</vt:lpstr>
      <vt:lpstr>Cambria Math</vt:lpstr>
      <vt:lpstr>Caveat Brush</vt:lpstr>
      <vt:lpstr>等线</vt:lpstr>
      <vt:lpstr>等线 Light</vt:lpstr>
      <vt:lpstr>inpin heiti</vt:lpstr>
      <vt:lpstr>Times New Roman</vt:lpstr>
      <vt:lpstr>Vogue-ExtraBold</vt:lpstr>
      <vt:lpstr>华康海报体W12(P)</vt:lpstr>
      <vt:lpstr>字魂35号-经典雅黑</vt:lpstr>
      <vt:lpstr>2_Office Theme</vt:lpstr>
      <vt:lpstr>回顾</vt:lpstr>
      <vt:lpstr>Office 主题​​</vt:lpstr>
      <vt:lpstr>Kawaii Bubble Tea Bran MK Plan by Slidesgo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Ở đây có bán trà sữa</vt:lpstr>
      <vt:lpstr>Câu 1: Muốn tính diện tích hình chữ nhật ta làm như thế nào? </vt:lpstr>
      <vt:lpstr>Câu 2: Tính diện tích hình chữ nhật có chiều dài là 12 cm, chiều rộng là 3 cm.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85</cp:revision>
  <dcterms:created xsi:type="dcterms:W3CDTF">2022-11-03T06:26:31Z</dcterms:created>
  <dcterms:modified xsi:type="dcterms:W3CDTF">2026-02-02T13:03:17Z</dcterms:modified>
</cp:coreProperties>
</file>