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1" r:id="rId3"/>
  </p:sldMasterIdLst>
  <p:notesMasterIdLst>
    <p:notesMasterId r:id="rId21"/>
  </p:notesMasterIdLst>
  <p:sldIdLst>
    <p:sldId id="467" r:id="rId4"/>
    <p:sldId id="487" r:id="rId5"/>
    <p:sldId id="7751" r:id="rId6"/>
    <p:sldId id="489" r:id="rId7"/>
    <p:sldId id="7743" r:id="rId8"/>
    <p:sldId id="7745" r:id="rId9"/>
    <p:sldId id="495" r:id="rId10"/>
    <p:sldId id="498" r:id="rId11"/>
    <p:sldId id="7759" r:id="rId12"/>
    <p:sldId id="7746" r:id="rId13"/>
    <p:sldId id="7748" r:id="rId14"/>
    <p:sldId id="7749" r:id="rId15"/>
    <p:sldId id="7752" r:id="rId16"/>
    <p:sldId id="558" r:id="rId17"/>
    <p:sldId id="502" r:id="rId18"/>
    <p:sldId id="7747" r:id="rId19"/>
    <p:sldId id="5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93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92C9039A-16E4-3211-E777-9031CB715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>
            <a:extLst>
              <a:ext uri="{FF2B5EF4-FFF2-40B4-BE49-F238E27FC236}">
                <a16:creationId xmlns:a16="http://schemas.microsoft.com/office/drawing/2014/main" id="{57A63438-EE0B-C9C7-069A-8BEBF42D46E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>
            <a:extLst>
              <a:ext uri="{FF2B5EF4-FFF2-40B4-BE49-F238E27FC236}">
                <a16:creationId xmlns:a16="http://schemas.microsoft.com/office/drawing/2014/main" id="{24CBD4AF-308E-05F2-496A-40FDB6AA27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>
            <a:extLst>
              <a:ext uri="{FF2B5EF4-FFF2-40B4-BE49-F238E27FC236}">
                <a16:creationId xmlns:a16="http://schemas.microsoft.com/office/drawing/2014/main" id="{1B79BE94-72F6-E792-D515-11DDCB07CC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862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E91D6A71-08A3-9A7D-1906-E403CC234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>
            <a:extLst>
              <a:ext uri="{FF2B5EF4-FFF2-40B4-BE49-F238E27FC236}">
                <a16:creationId xmlns:a16="http://schemas.microsoft.com/office/drawing/2014/main" id="{077A4E39-CD84-6D8B-D735-3A95F78F96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>
            <a:extLst>
              <a:ext uri="{FF2B5EF4-FFF2-40B4-BE49-F238E27FC236}">
                <a16:creationId xmlns:a16="http://schemas.microsoft.com/office/drawing/2014/main" id="{E93FF09A-D8AE-F019-7A35-DFD2ED6D57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>
            <a:extLst>
              <a:ext uri="{FF2B5EF4-FFF2-40B4-BE49-F238E27FC236}">
                <a16:creationId xmlns:a16="http://schemas.microsoft.com/office/drawing/2014/main" id="{CD2C134B-5613-A1CE-8093-E6493F1AD6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0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2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403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659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135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790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02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590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3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144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247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32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199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608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892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081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386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374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72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110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5241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075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827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656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53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0194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96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11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54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750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519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985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839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698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47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557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966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559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38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590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0985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139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6461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89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F39B58-3A0F-F4F1-AB01-0C781BB16E4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19" y="74655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81D15C0-7828-3B98-EAC8-A28013B3AA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19" y="74655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304AED-DF9B-45BE-A7C1-B5D2FD9E53C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03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  <p:sldLayoutId id="2147483742" r:id="rId41"/>
    <p:sldLayoutId id="2147483743" r:id="rId4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4a"/><Relationship Id="rId7" Type="http://schemas.openxmlformats.org/officeDocument/2006/relationships/image" Target="../media/image2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10" Type="http://schemas.microsoft.com/office/2007/relationships/hdphoto" Target="../media/hdphoto5.wdp"/><Relationship Id="rId4" Type="http://schemas.openxmlformats.org/officeDocument/2006/relationships/audio" Target="../media/media2.m4a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-1"/>
            <a:ext cx="12192000" cy="7533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4" y="-427052"/>
            <a:ext cx="9727647" cy="860506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A56F7FF0-2914-D146-E68A-2587E2039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40" y="2214126"/>
            <a:ext cx="5668646" cy="197384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E20DA4-DECA-18CA-6A8B-A99CC729C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19" y="74655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i="0" u="none" strike="noStrike" kern="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562E7-F044-BBE0-6C91-535F88CF7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2" y="399168"/>
            <a:ext cx="11845157" cy="46415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DA6AFA-4FF2-A495-D1FB-3640EFE3F4F5}"/>
              </a:ext>
            </a:extLst>
          </p:cNvPr>
          <p:cNvSpPr txBox="1"/>
          <p:nvPr/>
        </p:nvSpPr>
        <p:spPr>
          <a:xfrm>
            <a:off x="3041785" y="5290226"/>
            <a:ext cx="9570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- Cú mèo làm tổ ở đâu? 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- Cú mèo làm tổ trong hốc cây.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30447B-4781-1CED-A2FE-77A2954DFD8C}"/>
              </a:ext>
            </a:extLst>
          </p:cNvPr>
          <p:cNvCxnSpPr>
            <a:cxnSpLocks/>
          </p:cNvCxnSpPr>
          <p:nvPr/>
        </p:nvCxnSpPr>
        <p:spPr>
          <a:xfrm>
            <a:off x="6677746" y="5799017"/>
            <a:ext cx="1061884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19F5CD-0041-CE28-0602-1362F30DFC84}"/>
              </a:ext>
            </a:extLst>
          </p:cNvPr>
          <p:cNvCxnSpPr>
            <a:cxnSpLocks/>
          </p:cNvCxnSpPr>
          <p:nvPr/>
        </p:nvCxnSpPr>
        <p:spPr>
          <a:xfrm>
            <a:off x="6700371" y="6308462"/>
            <a:ext cx="2318007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orest cartoon glade Bright wood backdrops polyester or Vinyl cloth High  quality Computer print wall photography backgrounds|Background| - AliExpress">
            <a:extLst>
              <a:ext uri="{FF2B5EF4-FFF2-40B4-BE49-F238E27FC236}">
                <a16:creationId xmlns:a16="http://schemas.microsoft.com/office/drawing/2014/main" id="{B1AB6142-54C7-936A-814F-A5022FB3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2191DC-B88C-2D42-9B81-48D8AC31E7E2}"/>
              </a:ext>
            </a:extLst>
          </p:cNvPr>
          <p:cNvSpPr/>
          <p:nvPr/>
        </p:nvSpPr>
        <p:spPr>
          <a:xfrm>
            <a:off x="2722543" y="1736024"/>
            <a:ext cx="6682714" cy="39738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vãn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(Mai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Hai)</a:t>
            </a:r>
          </a:p>
        </p:txBody>
      </p:sp>
      <p:pic>
        <p:nvPicPr>
          <p:cNvPr id="15" name="Picture 4" descr="8000+ Bọ Rùa &amp; ảnh Rùa miễn phí - Pixabay">
            <a:extLst>
              <a:ext uri="{FF2B5EF4-FFF2-40B4-BE49-F238E27FC236}">
                <a16:creationId xmlns:a16="http://schemas.microsoft.com/office/drawing/2014/main" id="{2A36FA17-D08C-454A-2B43-CBD3626B8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3795" y="4843313"/>
            <a:ext cx="2160402" cy="144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F88514-B98B-F389-C91B-1F9FC5EDAD8D}"/>
              </a:ext>
            </a:extLst>
          </p:cNvPr>
          <p:cNvSpPr/>
          <p:nvPr/>
        </p:nvSpPr>
        <p:spPr>
          <a:xfrm>
            <a:off x="-115263" y="677657"/>
            <a:ext cx="1229720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5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5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5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5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5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đặ</a:t>
            </a:r>
            <a:r>
              <a:rPr lang="en-US" sz="35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Khi </a:t>
            </a:r>
            <a:r>
              <a:rPr lang="en-US" sz="35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5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5" name="doan2">
            <a:hlinkClick r:id="" action="ppaction://media"/>
            <a:extLst>
              <a:ext uri="{FF2B5EF4-FFF2-40B4-BE49-F238E27FC236}">
                <a16:creationId xmlns:a16="http://schemas.microsoft.com/office/drawing/2014/main" id="{93C0A107-0037-7378-801A-59D7B0F25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74972" y="-1338608"/>
            <a:ext cx="609600" cy="609600"/>
          </a:xfrm>
          <a:prstGeom prst="rect">
            <a:avLst/>
          </a:prstGeom>
        </p:spPr>
      </p:pic>
      <p:pic>
        <p:nvPicPr>
          <p:cNvPr id="176" name="doan3">
            <a:hlinkClick r:id="" action="ppaction://media"/>
            <a:extLst>
              <a:ext uri="{FF2B5EF4-FFF2-40B4-BE49-F238E27FC236}">
                <a16:creationId xmlns:a16="http://schemas.microsoft.com/office/drawing/2014/main" id="{360987A7-33DD-0BAC-9C50-582155249D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4195" y="7174416"/>
            <a:ext cx="609600" cy="609600"/>
          </a:xfrm>
          <a:prstGeom prst="rect">
            <a:avLst/>
          </a:prstGeom>
        </p:spPr>
      </p:pic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1D44346-1968-77FB-8CD7-BABB2E9F1BE5}"/>
              </a:ext>
            </a:extLst>
          </p:cNvPr>
          <p:cNvGrpSpPr/>
          <p:nvPr/>
        </p:nvGrpSpPr>
        <p:grpSpPr>
          <a:xfrm>
            <a:off x="-118426" y="3470111"/>
            <a:ext cx="2906955" cy="3361304"/>
            <a:chOff x="1085454" y="22287"/>
            <a:chExt cx="5734743" cy="6631068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B9A3B79-D4A8-4471-5441-696349AC7D2F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D57849F-BC32-592A-1AB7-72B52AF94C40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510D6808-88E9-C970-FAD7-A827D7033ECD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393659F2-4141-EFD5-1414-83D46C59102C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BE404A38-DBC5-2082-0F65-6140CECF179C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D8E97CD8-892F-BDEE-2485-06E1DE9E8663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AEC43A80-4AF0-B8FF-E505-446C02D8DB71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76C12DA-40BA-0823-9678-8A2F301870E1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9CAC8E2-7BC4-16C9-FA9D-11E79CF7AEA7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E1DCBAFB-FF97-570D-69BF-6326569586FC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C732943-1BD0-D822-F96E-E7E2F781BFBA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4A2E353D-BB3B-2247-25D1-E0F041FC1BB4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3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4B1599C3-77AA-DD4A-B527-3E577B6C6A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7C892302-2DA2-7A1E-B1E5-3F1CB61A1670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98199F3-C143-2BA4-9085-643521F6B08B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364196C5-EDB9-AFF9-3271-7D81FEC9DD8C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56A465AD-FA8E-31BD-36E6-344E4E6A5F59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AC392269-5DB4-F80D-63A4-040E4C36C97D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40" name="Arc 239">
                  <a:extLst>
                    <a:ext uri="{FF2B5EF4-FFF2-40B4-BE49-F238E27FC236}">
                      <a16:creationId xmlns:a16="http://schemas.microsoft.com/office/drawing/2014/main" id="{002217DE-8C26-C312-638C-804CD89C550A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41" name="Arc 240">
                  <a:extLst>
                    <a:ext uri="{FF2B5EF4-FFF2-40B4-BE49-F238E27FC236}">
                      <a16:creationId xmlns:a16="http://schemas.microsoft.com/office/drawing/2014/main" id="{56C6417F-9615-BAE3-1150-37B76334CAFA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C7B5DF4A-2ACE-D7F0-0526-74C6B5B5E18F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0ABC328E-8D34-863D-2C0E-7A4D61A7274F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EDA3C91D-319E-610C-6252-D1C0D39CE7D6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C4A29CF0-AEDB-376D-34BA-CB9BB49EAFBB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7EE61BD3-2F5F-7ED0-537A-E23FCC942CAC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4" name="Arc 233">
                  <a:extLst>
                    <a:ext uri="{FF2B5EF4-FFF2-40B4-BE49-F238E27FC236}">
                      <a16:creationId xmlns:a16="http://schemas.microsoft.com/office/drawing/2014/main" id="{6F9EB4C8-A3E7-7560-FB6B-7FE2F86B955D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5" name="Arc 234">
                  <a:extLst>
                    <a:ext uri="{FF2B5EF4-FFF2-40B4-BE49-F238E27FC236}">
                      <a16:creationId xmlns:a16="http://schemas.microsoft.com/office/drawing/2014/main" id="{5D022381-DD4B-5906-85FC-B3C2624AADFE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C5FF0F3-AE7E-EEDF-623A-169312F8D903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CE6F6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5D4D740-4C01-27A7-C33F-8D2F8D3A8A91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631FDFEF-FAB7-8CA8-D6F1-BB0F0249DD2D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76B8CB6F-E407-5EAB-5723-F8619074876E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35B5D642-8371-12E2-BE06-4B834CCDAEA7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7A3FCD21-07B1-FE16-D084-1563ADD66570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1226C018-F2ED-8C00-46A7-6E942E138723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6DD979C8-F049-2B9D-8E80-59E857A14149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EBC324A6-6FBA-7474-9F72-F41CF07EDDEA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FB0A299C-D5F0-64A2-CAC0-1FD07BBA1037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95F2CE81-E17C-62DC-28B5-12F8AED175C2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2F8B5959-9EF2-83B9-7B06-9BD19FA53635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222" name="Moon 221">
                <a:extLst>
                  <a:ext uri="{FF2B5EF4-FFF2-40B4-BE49-F238E27FC236}">
                    <a16:creationId xmlns:a16="http://schemas.microsoft.com/office/drawing/2014/main" id="{3FC93592-BD34-1ACB-0162-2C5539C75C89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" name="Moon 222">
                <a:extLst>
                  <a:ext uri="{FF2B5EF4-FFF2-40B4-BE49-F238E27FC236}">
                    <a16:creationId xmlns:a16="http://schemas.microsoft.com/office/drawing/2014/main" id="{23BFA559-309A-08EC-A7D9-C5026B59DF03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89" name="Moon 188">
              <a:extLst>
                <a:ext uri="{FF2B5EF4-FFF2-40B4-BE49-F238E27FC236}">
                  <a16:creationId xmlns:a16="http://schemas.microsoft.com/office/drawing/2014/main" id="{E7694424-6ECE-0E97-488C-47C66B6CC715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9ED32E1C-9083-FEAF-F2CD-D2C3531E7561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488183FB-192E-9143-ECC3-12F9FA6CD2A7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72D514FB-8F97-FD8C-AF7D-A7825414AAD5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9D0EAD71-4DAE-E7E7-1BD6-7E10E1FAD2E9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494D17A0-6A82-6BC0-16C0-AB4F997ED4B7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FBA77885-F5DB-AB57-FDC3-E4358D0B0ADB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7F9B3807-DB1D-9343-249E-C21EB4D27B6C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5F563DA-B1C2-6649-A5E1-8A875414C8DB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CE5F0-1D2D-EAA6-5D1D-CD2D1C0CADA4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03E11C46-64EE-3F1A-9ADE-90E46CEF8B89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C2629F46-33DB-D4AC-E8E4-AF240F746C8A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E7BFF2EF-45F0-2540-C37E-9F04BC4CCD61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4F59DED0-7DD4-D684-2BB2-9B1028DA43E1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DA45A395-1184-3E73-0B39-E70F49973DB3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A89ADBEE-75F9-347B-2227-F4D77AF5E809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5F97925B-9C7C-7EAA-ED53-8952B2BB55A3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882E14E-3F10-8E7B-A83A-C1F3B5B573CA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1751FC-B877-D1F5-273D-9C798D66477C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91881BD-7827-3AA5-9620-C0DD19D2E5A4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C252CEE4-76F0-1725-AA71-B35241B7BE90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311C125A-0150-2D58-5AC1-A28874D6A4AB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72F0DEF0-8DB2-8EA8-2DE9-453941457BC4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3B3D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47C39507-E6EE-9F1D-AABF-1495F33DB011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8D9CBDD-D66A-5952-DDCE-5547004C8F97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8F61DBD-63EA-22FC-758A-26694E23F022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84D3AB5E-6B6B-F25B-DFD8-982ABC56D676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416CDEF-1BB1-85C3-A52E-1C8E9475A3D9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423D2195-3091-F0E8-D961-7234577BC0E6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956D9738-40F8-08C0-39E9-2FB35F479075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AC8ED4A-444A-A81B-68D3-1A83E30B7FDD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19385FDB-A7C8-8C65-FE37-84001A915DEE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70D61ABE-0B77-F58E-4D63-CA75DA573D4F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05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905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49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"/>
                </p:tgtEl>
              </p:cMediaNode>
            </p:audio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3137448" y="154271"/>
            <a:ext cx="6844752" cy="3114718"/>
            <a:chOff x="84595" y="2353938"/>
            <a:chExt cx="2412000" cy="169200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343445 w 2412000"/>
                <a:gd name="connsiteY0" fmla="*/ 1627247 h 1692000"/>
                <a:gd name="connsiteX1" fmla="*/ 299173 w 2412000"/>
                <a:gd name="connsiteY1" fmla="*/ 1403720 h 1692000"/>
                <a:gd name="connsiteX2" fmla="*/ 638113 w 2412000"/>
                <a:gd name="connsiteY2" fmla="*/ 99663 h 1692000"/>
                <a:gd name="connsiteX3" fmla="*/ 1931924 w 2412000"/>
                <a:gd name="connsiteY3" fmla="*/ 170425 h 1692000"/>
                <a:gd name="connsiteX4" fmla="*/ 1957182 w 2412000"/>
                <a:gd name="connsiteY4" fmla="*/ 1507847 h 1692000"/>
                <a:gd name="connsiteX5" fmla="*/ 663035 w 2412000"/>
                <a:gd name="connsiteY5" fmla="*/ 1601408 h 1692000"/>
                <a:gd name="connsiteX6" fmla="*/ 343445 w 2412000"/>
                <a:gd name="connsiteY6" fmla="*/ 1627247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000" h="1692000" fill="none" extrusionOk="0">
                  <a:moveTo>
                    <a:pt x="343445" y="1627247"/>
                  </a:moveTo>
                  <a:cubicBezTo>
                    <a:pt x="343960" y="1575851"/>
                    <a:pt x="303369" y="1450028"/>
                    <a:pt x="299173" y="1403720"/>
                  </a:cubicBezTo>
                  <a:cubicBezTo>
                    <a:pt x="-356267" y="1048634"/>
                    <a:pt x="-49817" y="416889"/>
                    <a:pt x="638113" y="99663"/>
                  </a:cubicBezTo>
                  <a:cubicBezTo>
                    <a:pt x="1130886" y="-125360"/>
                    <a:pt x="1560478" y="-42796"/>
                    <a:pt x="1931924" y="170425"/>
                  </a:cubicBezTo>
                  <a:cubicBezTo>
                    <a:pt x="2704999" y="491624"/>
                    <a:pt x="2550172" y="1188283"/>
                    <a:pt x="1957182" y="1507847"/>
                  </a:cubicBezTo>
                  <a:cubicBezTo>
                    <a:pt x="1688010" y="1720189"/>
                    <a:pt x="1128005" y="1673605"/>
                    <a:pt x="663035" y="1601408"/>
                  </a:cubicBezTo>
                  <a:cubicBezTo>
                    <a:pt x="582558" y="1620203"/>
                    <a:pt x="408815" y="1619713"/>
                    <a:pt x="343445" y="1627247"/>
                  </a:cubicBezTo>
                  <a:close/>
                </a:path>
                <a:path w="2412000" h="1692000" stroke="0" extrusionOk="0">
                  <a:moveTo>
                    <a:pt x="343445" y="1627247"/>
                  </a:moveTo>
                  <a:cubicBezTo>
                    <a:pt x="331597" y="1540843"/>
                    <a:pt x="309531" y="1456834"/>
                    <a:pt x="299173" y="1403720"/>
                  </a:cubicBezTo>
                  <a:cubicBezTo>
                    <a:pt x="-276302" y="983527"/>
                    <a:pt x="-65926" y="289768"/>
                    <a:pt x="638113" y="99663"/>
                  </a:cubicBezTo>
                  <a:cubicBezTo>
                    <a:pt x="1032000" y="-63459"/>
                    <a:pt x="1513342" y="32567"/>
                    <a:pt x="1931924" y="170425"/>
                  </a:cubicBezTo>
                  <a:cubicBezTo>
                    <a:pt x="2537054" y="563688"/>
                    <a:pt x="2714560" y="1217141"/>
                    <a:pt x="1957182" y="1507847"/>
                  </a:cubicBezTo>
                  <a:cubicBezTo>
                    <a:pt x="1600275" y="1705322"/>
                    <a:pt x="1092343" y="1783015"/>
                    <a:pt x="663035" y="1601408"/>
                  </a:cubicBezTo>
                  <a:cubicBezTo>
                    <a:pt x="542398" y="1600188"/>
                    <a:pt x="478559" y="1608874"/>
                    <a:pt x="343445" y="162724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=""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53629" y="2671032"/>
              <a:ext cx="2096032" cy="991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Thảo luận nhóm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Dựa mẫu và nội dung đoạn thơ để đặt câu hỏi và trả lời 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83975-1836-4AAF-8A25-1260823871DB}"/>
              </a:ext>
            </a:extLst>
          </p:cNvPr>
          <p:cNvGrpSpPr/>
          <p:nvPr/>
        </p:nvGrpSpPr>
        <p:grpSpPr>
          <a:xfrm>
            <a:off x="866683" y="3259547"/>
            <a:ext cx="3794098" cy="3131728"/>
            <a:chOff x="0" y="2686369"/>
            <a:chExt cx="5455920" cy="4503431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E8F241D-2769-4A36-AF7F-773E8EFF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575F350-7AE9-4EDA-A894-E942EE02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5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BEC2DA1C-2D20-5C2E-CDB2-85BC3B43C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17BB28-A1E3-3140-7DEC-1B93FFA41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-1"/>
            <a:ext cx="12192000" cy="7533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77756-88D1-3F38-CFA4-50A0D44E5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4" y="-427052"/>
            <a:ext cx="9727647" cy="8605067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DD96339-EB8C-D34D-8D03-6BAB9D470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DF6A0B8C-93BF-2AD8-3AB4-E07D7938C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1" y="2550820"/>
            <a:ext cx="5831773" cy="14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3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9" y="250576"/>
            <a:ext cx="12192847" cy="7406640"/>
            <a:chOff x="0" y="929"/>
            <a:chExt cx="14401" cy="874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" y="929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BB436A-930C-4751-9642-4A3DECA7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8600" r="526" b="51863"/>
          <a:stretch>
            <a:fillRect/>
          </a:stretch>
        </p:blipFill>
        <p:spPr>
          <a:xfrm>
            <a:off x="3412736" y="2631522"/>
            <a:ext cx="5645851" cy="1204265"/>
          </a:xfrm>
          <a:custGeom>
            <a:avLst/>
            <a:gdLst/>
            <a:ahLst/>
            <a:cxnLst/>
            <a:rect l="l" t="t" r="r" b="b"/>
            <a:pathLst>
              <a:path w="4234388" h="903199">
                <a:moveTo>
                  <a:pt x="3631692" y="790728"/>
                </a:moveTo>
                <a:cubicBezTo>
                  <a:pt x="3639922" y="790728"/>
                  <a:pt x="3647808" y="792213"/>
                  <a:pt x="3655352" y="795185"/>
                </a:cubicBezTo>
                <a:cubicBezTo>
                  <a:pt x="3662896" y="798157"/>
                  <a:pt x="3669640" y="802272"/>
                  <a:pt x="3675583" y="807530"/>
                </a:cubicBezTo>
                <a:cubicBezTo>
                  <a:pt x="3681527" y="812787"/>
                  <a:pt x="3686327" y="818960"/>
                  <a:pt x="3689985" y="826046"/>
                </a:cubicBezTo>
                <a:cubicBezTo>
                  <a:pt x="3693643" y="833133"/>
                  <a:pt x="3695471" y="840562"/>
                  <a:pt x="3695471" y="848335"/>
                </a:cubicBezTo>
                <a:cubicBezTo>
                  <a:pt x="3695471" y="857479"/>
                  <a:pt x="3693186" y="865823"/>
                  <a:pt x="3688613" y="873366"/>
                </a:cubicBezTo>
                <a:cubicBezTo>
                  <a:pt x="3684042" y="880910"/>
                  <a:pt x="3678327" y="887197"/>
                  <a:pt x="3671469" y="892226"/>
                </a:cubicBezTo>
                <a:cubicBezTo>
                  <a:pt x="3665982" y="895884"/>
                  <a:pt x="3660153" y="898627"/>
                  <a:pt x="3653981" y="900456"/>
                </a:cubicBezTo>
                <a:cubicBezTo>
                  <a:pt x="3647808" y="902284"/>
                  <a:pt x="3641522" y="903199"/>
                  <a:pt x="3635121" y="903199"/>
                </a:cubicBezTo>
                <a:cubicBezTo>
                  <a:pt x="3616376" y="903199"/>
                  <a:pt x="3600831" y="897027"/>
                  <a:pt x="3588487" y="884682"/>
                </a:cubicBezTo>
                <a:cubicBezTo>
                  <a:pt x="3577971" y="874167"/>
                  <a:pt x="3572713" y="861594"/>
                  <a:pt x="3572713" y="846963"/>
                </a:cubicBezTo>
                <a:cubicBezTo>
                  <a:pt x="3572713" y="830961"/>
                  <a:pt x="3579114" y="817245"/>
                  <a:pt x="3591916" y="805815"/>
                </a:cubicBezTo>
                <a:cubicBezTo>
                  <a:pt x="3603803" y="795757"/>
                  <a:pt x="3617062" y="790728"/>
                  <a:pt x="3631692" y="790728"/>
                </a:cubicBezTo>
                <a:close/>
                <a:moveTo>
                  <a:pt x="2976601" y="436169"/>
                </a:moveTo>
                <a:cubicBezTo>
                  <a:pt x="2969743" y="436169"/>
                  <a:pt x="2964485" y="437998"/>
                  <a:pt x="2960827" y="441655"/>
                </a:cubicBezTo>
                <a:cubicBezTo>
                  <a:pt x="2958541" y="444399"/>
                  <a:pt x="2956941" y="448285"/>
                  <a:pt x="2956027" y="453314"/>
                </a:cubicBezTo>
                <a:cubicBezTo>
                  <a:pt x="2955112" y="458343"/>
                  <a:pt x="2954655" y="463372"/>
                  <a:pt x="2954655" y="468402"/>
                </a:cubicBezTo>
                <a:cubicBezTo>
                  <a:pt x="2954655" y="474802"/>
                  <a:pt x="2955112" y="480860"/>
                  <a:pt x="2956027" y="486575"/>
                </a:cubicBezTo>
                <a:cubicBezTo>
                  <a:pt x="2956941" y="492290"/>
                  <a:pt x="2957855" y="496291"/>
                  <a:pt x="2958770" y="498577"/>
                </a:cubicBezTo>
                <a:cubicBezTo>
                  <a:pt x="2961970" y="504978"/>
                  <a:pt x="2969286" y="508178"/>
                  <a:pt x="2980716" y="508178"/>
                </a:cubicBezTo>
                <a:cubicBezTo>
                  <a:pt x="2985745" y="508178"/>
                  <a:pt x="2990774" y="507492"/>
                  <a:pt x="2995803" y="506121"/>
                </a:cubicBezTo>
                <a:cubicBezTo>
                  <a:pt x="3000832" y="504749"/>
                  <a:pt x="3005176" y="502692"/>
                  <a:pt x="3008833" y="499948"/>
                </a:cubicBezTo>
                <a:cubicBezTo>
                  <a:pt x="3012948" y="496748"/>
                  <a:pt x="3016377" y="492176"/>
                  <a:pt x="3019120" y="486232"/>
                </a:cubicBezTo>
                <a:cubicBezTo>
                  <a:pt x="3021864" y="480289"/>
                  <a:pt x="3023235" y="474802"/>
                  <a:pt x="3023235" y="469773"/>
                </a:cubicBezTo>
                <a:cubicBezTo>
                  <a:pt x="3023235" y="464744"/>
                  <a:pt x="3021749" y="460172"/>
                  <a:pt x="3018778" y="456057"/>
                </a:cubicBezTo>
                <a:cubicBezTo>
                  <a:pt x="3015806" y="451942"/>
                  <a:pt x="3011920" y="448399"/>
                  <a:pt x="3007119" y="445427"/>
                </a:cubicBezTo>
                <a:cubicBezTo>
                  <a:pt x="3002318" y="442455"/>
                  <a:pt x="2997175" y="440169"/>
                  <a:pt x="2991688" y="438569"/>
                </a:cubicBezTo>
                <a:cubicBezTo>
                  <a:pt x="2986202" y="436969"/>
                  <a:pt x="2981173" y="436169"/>
                  <a:pt x="2976601" y="436169"/>
                </a:cubicBezTo>
                <a:close/>
                <a:moveTo>
                  <a:pt x="584073" y="414223"/>
                </a:moveTo>
                <a:cubicBezTo>
                  <a:pt x="579044" y="414223"/>
                  <a:pt x="574243" y="415938"/>
                  <a:pt x="569671" y="419367"/>
                </a:cubicBezTo>
                <a:cubicBezTo>
                  <a:pt x="565099" y="422796"/>
                  <a:pt x="562813" y="427482"/>
                  <a:pt x="562813" y="433426"/>
                </a:cubicBezTo>
                <a:lnTo>
                  <a:pt x="562813" y="437541"/>
                </a:lnTo>
                <a:cubicBezTo>
                  <a:pt x="563728" y="443027"/>
                  <a:pt x="566014" y="446913"/>
                  <a:pt x="569671" y="449199"/>
                </a:cubicBezTo>
                <a:cubicBezTo>
                  <a:pt x="573329" y="451485"/>
                  <a:pt x="577215" y="452628"/>
                  <a:pt x="581330" y="452628"/>
                </a:cubicBezTo>
                <a:cubicBezTo>
                  <a:pt x="586359" y="452628"/>
                  <a:pt x="591274" y="451028"/>
                  <a:pt x="596075" y="447828"/>
                </a:cubicBezTo>
                <a:cubicBezTo>
                  <a:pt x="600875" y="444627"/>
                  <a:pt x="603276" y="440055"/>
                  <a:pt x="603276" y="434112"/>
                </a:cubicBezTo>
                <a:cubicBezTo>
                  <a:pt x="603276" y="433197"/>
                  <a:pt x="602818" y="430911"/>
                  <a:pt x="601904" y="427254"/>
                </a:cubicBezTo>
                <a:cubicBezTo>
                  <a:pt x="598704" y="418567"/>
                  <a:pt x="592760" y="414223"/>
                  <a:pt x="584073" y="414223"/>
                </a:cubicBezTo>
                <a:close/>
                <a:moveTo>
                  <a:pt x="571729" y="284607"/>
                </a:moveTo>
                <a:cubicBezTo>
                  <a:pt x="586359" y="284607"/>
                  <a:pt x="601218" y="285293"/>
                  <a:pt x="616306" y="286665"/>
                </a:cubicBezTo>
                <a:cubicBezTo>
                  <a:pt x="651510" y="289865"/>
                  <a:pt x="683400" y="297180"/>
                  <a:pt x="711975" y="308610"/>
                </a:cubicBezTo>
                <a:cubicBezTo>
                  <a:pt x="740550" y="320040"/>
                  <a:pt x="763067" y="337414"/>
                  <a:pt x="779526" y="360731"/>
                </a:cubicBezTo>
                <a:cubicBezTo>
                  <a:pt x="795528" y="383591"/>
                  <a:pt x="803529" y="409651"/>
                  <a:pt x="803529" y="438912"/>
                </a:cubicBezTo>
                <a:cubicBezTo>
                  <a:pt x="803529" y="452171"/>
                  <a:pt x="801929" y="464515"/>
                  <a:pt x="798728" y="475945"/>
                </a:cubicBezTo>
                <a:cubicBezTo>
                  <a:pt x="795071" y="490119"/>
                  <a:pt x="789242" y="503492"/>
                  <a:pt x="781241" y="516065"/>
                </a:cubicBezTo>
                <a:cubicBezTo>
                  <a:pt x="773240" y="528638"/>
                  <a:pt x="763524" y="539496"/>
                  <a:pt x="752094" y="548640"/>
                </a:cubicBezTo>
                <a:cubicBezTo>
                  <a:pt x="763981" y="563728"/>
                  <a:pt x="775297" y="581444"/>
                  <a:pt x="786041" y="601790"/>
                </a:cubicBezTo>
                <a:cubicBezTo>
                  <a:pt x="796786" y="622135"/>
                  <a:pt x="802843" y="643281"/>
                  <a:pt x="804215" y="665226"/>
                </a:cubicBezTo>
                <a:lnTo>
                  <a:pt x="804215" y="673456"/>
                </a:lnTo>
                <a:cubicBezTo>
                  <a:pt x="804215" y="699059"/>
                  <a:pt x="797243" y="721233"/>
                  <a:pt x="783298" y="739978"/>
                </a:cubicBezTo>
                <a:cubicBezTo>
                  <a:pt x="769354" y="758724"/>
                  <a:pt x="751637" y="770382"/>
                  <a:pt x="730149" y="774954"/>
                </a:cubicBezTo>
                <a:cubicBezTo>
                  <a:pt x="723291" y="776326"/>
                  <a:pt x="716890" y="777012"/>
                  <a:pt x="710946" y="777012"/>
                </a:cubicBezTo>
                <a:cubicBezTo>
                  <a:pt x="691744" y="777012"/>
                  <a:pt x="674827" y="771868"/>
                  <a:pt x="660197" y="761581"/>
                </a:cubicBezTo>
                <a:cubicBezTo>
                  <a:pt x="645567" y="751294"/>
                  <a:pt x="634137" y="740207"/>
                  <a:pt x="625907" y="728320"/>
                </a:cubicBezTo>
                <a:cubicBezTo>
                  <a:pt x="615391" y="713689"/>
                  <a:pt x="608076" y="697459"/>
                  <a:pt x="603961" y="679628"/>
                </a:cubicBezTo>
                <a:cubicBezTo>
                  <a:pt x="599847" y="661797"/>
                  <a:pt x="597561" y="643738"/>
                  <a:pt x="597103" y="625450"/>
                </a:cubicBezTo>
                <a:cubicBezTo>
                  <a:pt x="597103" y="619049"/>
                  <a:pt x="596646" y="613105"/>
                  <a:pt x="595732" y="607619"/>
                </a:cubicBezTo>
                <a:cubicBezTo>
                  <a:pt x="594817" y="602133"/>
                  <a:pt x="592303" y="598018"/>
                  <a:pt x="588188" y="595275"/>
                </a:cubicBezTo>
                <a:cubicBezTo>
                  <a:pt x="585902" y="593903"/>
                  <a:pt x="584073" y="593217"/>
                  <a:pt x="582702" y="593217"/>
                </a:cubicBezTo>
                <a:cubicBezTo>
                  <a:pt x="579501" y="593217"/>
                  <a:pt x="577215" y="594932"/>
                  <a:pt x="575844" y="598361"/>
                </a:cubicBezTo>
                <a:cubicBezTo>
                  <a:pt x="574472" y="601790"/>
                  <a:pt x="573786" y="605333"/>
                  <a:pt x="573786" y="608991"/>
                </a:cubicBezTo>
                <a:cubicBezTo>
                  <a:pt x="573786" y="618135"/>
                  <a:pt x="574358" y="626936"/>
                  <a:pt x="575501" y="635394"/>
                </a:cubicBezTo>
                <a:cubicBezTo>
                  <a:pt x="576644" y="643852"/>
                  <a:pt x="577215" y="652425"/>
                  <a:pt x="577215" y="661111"/>
                </a:cubicBezTo>
                <a:cubicBezTo>
                  <a:pt x="577215" y="662940"/>
                  <a:pt x="577101" y="664540"/>
                  <a:pt x="576872" y="665912"/>
                </a:cubicBezTo>
                <a:cubicBezTo>
                  <a:pt x="576644" y="667284"/>
                  <a:pt x="576529" y="668884"/>
                  <a:pt x="576529" y="670713"/>
                </a:cubicBezTo>
                <a:cubicBezTo>
                  <a:pt x="575615" y="692658"/>
                  <a:pt x="569786" y="712318"/>
                  <a:pt x="559042" y="729691"/>
                </a:cubicBezTo>
                <a:cubicBezTo>
                  <a:pt x="548297" y="747065"/>
                  <a:pt x="534238" y="759638"/>
                  <a:pt x="516865" y="767410"/>
                </a:cubicBezTo>
                <a:cubicBezTo>
                  <a:pt x="503606" y="772897"/>
                  <a:pt x="491033" y="775640"/>
                  <a:pt x="479146" y="775640"/>
                </a:cubicBezTo>
                <a:cubicBezTo>
                  <a:pt x="460858" y="775640"/>
                  <a:pt x="444284" y="770725"/>
                  <a:pt x="429425" y="760895"/>
                </a:cubicBezTo>
                <a:cubicBezTo>
                  <a:pt x="414566" y="751065"/>
                  <a:pt x="403251" y="739750"/>
                  <a:pt x="395478" y="726948"/>
                </a:cubicBezTo>
                <a:cubicBezTo>
                  <a:pt x="386334" y="711861"/>
                  <a:pt x="380276" y="695401"/>
                  <a:pt x="377305" y="677571"/>
                </a:cubicBezTo>
                <a:cubicBezTo>
                  <a:pt x="374333" y="659740"/>
                  <a:pt x="372618" y="641909"/>
                  <a:pt x="372161" y="624078"/>
                </a:cubicBezTo>
                <a:lnTo>
                  <a:pt x="372161" y="608991"/>
                </a:lnTo>
                <a:cubicBezTo>
                  <a:pt x="372161" y="587959"/>
                  <a:pt x="372618" y="567157"/>
                  <a:pt x="373533" y="546583"/>
                </a:cubicBezTo>
                <a:cubicBezTo>
                  <a:pt x="374447" y="526009"/>
                  <a:pt x="375361" y="505206"/>
                  <a:pt x="376276" y="484175"/>
                </a:cubicBezTo>
                <a:cubicBezTo>
                  <a:pt x="376733" y="468630"/>
                  <a:pt x="377305" y="453085"/>
                  <a:pt x="377990" y="437541"/>
                </a:cubicBezTo>
                <a:cubicBezTo>
                  <a:pt x="378676" y="421996"/>
                  <a:pt x="381305" y="406908"/>
                  <a:pt x="385877" y="392278"/>
                </a:cubicBezTo>
                <a:cubicBezTo>
                  <a:pt x="390906" y="375819"/>
                  <a:pt x="398564" y="360502"/>
                  <a:pt x="408851" y="346329"/>
                </a:cubicBezTo>
                <a:cubicBezTo>
                  <a:pt x="419138" y="332156"/>
                  <a:pt x="431597" y="320497"/>
                  <a:pt x="446227" y="311353"/>
                </a:cubicBezTo>
                <a:cubicBezTo>
                  <a:pt x="462229" y="301752"/>
                  <a:pt x="481089" y="294894"/>
                  <a:pt x="502806" y="290779"/>
                </a:cubicBezTo>
                <a:cubicBezTo>
                  <a:pt x="524523" y="286665"/>
                  <a:pt x="547497" y="284607"/>
                  <a:pt x="571729" y="284607"/>
                </a:cubicBezTo>
                <a:close/>
                <a:moveTo>
                  <a:pt x="3648837" y="279807"/>
                </a:moveTo>
                <a:cubicBezTo>
                  <a:pt x="3657524" y="279807"/>
                  <a:pt x="3666211" y="280035"/>
                  <a:pt x="3674897" y="280492"/>
                </a:cubicBezTo>
                <a:cubicBezTo>
                  <a:pt x="3683584" y="280950"/>
                  <a:pt x="3692271" y="281864"/>
                  <a:pt x="3700958" y="283236"/>
                </a:cubicBezTo>
                <a:cubicBezTo>
                  <a:pt x="3710559" y="284607"/>
                  <a:pt x="3720046" y="286665"/>
                  <a:pt x="3729418" y="289408"/>
                </a:cubicBezTo>
                <a:cubicBezTo>
                  <a:pt x="3738791" y="292151"/>
                  <a:pt x="3747592" y="296037"/>
                  <a:pt x="3755822" y="301066"/>
                </a:cubicBezTo>
                <a:cubicBezTo>
                  <a:pt x="3766337" y="307467"/>
                  <a:pt x="3774681" y="316154"/>
                  <a:pt x="3780854" y="327127"/>
                </a:cubicBezTo>
                <a:cubicBezTo>
                  <a:pt x="3787026" y="338100"/>
                  <a:pt x="3790569" y="349530"/>
                  <a:pt x="3791484" y="361417"/>
                </a:cubicBezTo>
                <a:cubicBezTo>
                  <a:pt x="3791484" y="362331"/>
                  <a:pt x="3791598" y="363017"/>
                  <a:pt x="3791826" y="363474"/>
                </a:cubicBezTo>
                <a:cubicBezTo>
                  <a:pt x="3792055" y="363931"/>
                  <a:pt x="3792169" y="364617"/>
                  <a:pt x="3792169" y="365532"/>
                </a:cubicBezTo>
                <a:cubicBezTo>
                  <a:pt x="3792169" y="374676"/>
                  <a:pt x="3790341" y="383705"/>
                  <a:pt x="3786683" y="392621"/>
                </a:cubicBezTo>
                <a:cubicBezTo>
                  <a:pt x="3783025" y="401536"/>
                  <a:pt x="3778110" y="409423"/>
                  <a:pt x="3771938" y="416281"/>
                </a:cubicBezTo>
                <a:cubicBezTo>
                  <a:pt x="3765766" y="423139"/>
                  <a:pt x="3758336" y="428625"/>
                  <a:pt x="3749650" y="432740"/>
                </a:cubicBezTo>
                <a:cubicBezTo>
                  <a:pt x="3740963" y="436855"/>
                  <a:pt x="3731590" y="438912"/>
                  <a:pt x="3721532" y="438912"/>
                </a:cubicBezTo>
                <a:cubicBezTo>
                  <a:pt x="3720160" y="438912"/>
                  <a:pt x="3718674" y="438912"/>
                  <a:pt x="3717074" y="438912"/>
                </a:cubicBezTo>
                <a:cubicBezTo>
                  <a:pt x="3715474" y="438912"/>
                  <a:pt x="3713760" y="438684"/>
                  <a:pt x="3711931" y="438226"/>
                </a:cubicBezTo>
                <a:cubicBezTo>
                  <a:pt x="3708273" y="437769"/>
                  <a:pt x="3704387" y="437198"/>
                  <a:pt x="3700272" y="436512"/>
                </a:cubicBezTo>
                <a:cubicBezTo>
                  <a:pt x="3696157" y="435826"/>
                  <a:pt x="3692043" y="435483"/>
                  <a:pt x="3687928" y="435483"/>
                </a:cubicBezTo>
                <a:cubicBezTo>
                  <a:pt x="3683356" y="435483"/>
                  <a:pt x="3679355" y="436169"/>
                  <a:pt x="3675926" y="437541"/>
                </a:cubicBezTo>
                <a:cubicBezTo>
                  <a:pt x="3672497" y="438912"/>
                  <a:pt x="3670097" y="441655"/>
                  <a:pt x="3668725" y="445770"/>
                </a:cubicBezTo>
                <a:cubicBezTo>
                  <a:pt x="3667811" y="448513"/>
                  <a:pt x="3667354" y="450342"/>
                  <a:pt x="3667354" y="451257"/>
                </a:cubicBezTo>
                <a:cubicBezTo>
                  <a:pt x="3667354" y="454914"/>
                  <a:pt x="3669068" y="457429"/>
                  <a:pt x="3672497" y="458800"/>
                </a:cubicBezTo>
                <a:cubicBezTo>
                  <a:pt x="3675926" y="460172"/>
                  <a:pt x="3679698" y="460858"/>
                  <a:pt x="3683813" y="460858"/>
                </a:cubicBezTo>
                <a:cubicBezTo>
                  <a:pt x="3687014" y="460858"/>
                  <a:pt x="3689528" y="460629"/>
                  <a:pt x="3691357" y="460172"/>
                </a:cubicBezTo>
                <a:cubicBezTo>
                  <a:pt x="3695014" y="459715"/>
                  <a:pt x="3698443" y="459372"/>
                  <a:pt x="3701644" y="459143"/>
                </a:cubicBezTo>
                <a:cubicBezTo>
                  <a:pt x="3704844" y="458915"/>
                  <a:pt x="3708273" y="458800"/>
                  <a:pt x="3711931" y="458800"/>
                </a:cubicBezTo>
                <a:cubicBezTo>
                  <a:pt x="3715588" y="458800"/>
                  <a:pt x="3719246" y="458915"/>
                  <a:pt x="3722903" y="459143"/>
                </a:cubicBezTo>
                <a:cubicBezTo>
                  <a:pt x="3726561" y="459372"/>
                  <a:pt x="3730219" y="459715"/>
                  <a:pt x="3733876" y="460172"/>
                </a:cubicBezTo>
                <a:cubicBezTo>
                  <a:pt x="3758565" y="462915"/>
                  <a:pt x="3775253" y="473431"/>
                  <a:pt x="3783940" y="491719"/>
                </a:cubicBezTo>
                <a:cubicBezTo>
                  <a:pt x="3788512" y="501320"/>
                  <a:pt x="3790798" y="511836"/>
                  <a:pt x="3790798" y="523266"/>
                </a:cubicBezTo>
                <a:cubicBezTo>
                  <a:pt x="3790798" y="536982"/>
                  <a:pt x="3787369" y="549669"/>
                  <a:pt x="3780511" y="561327"/>
                </a:cubicBezTo>
                <a:cubicBezTo>
                  <a:pt x="3773653" y="572986"/>
                  <a:pt x="3764966" y="581330"/>
                  <a:pt x="3754450" y="586359"/>
                </a:cubicBezTo>
                <a:cubicBezTo>
                  <a:pt x="3746678" y="590017"/>
                  <a:pt x="3737534" y="591846"/>
                  <a:pt x="3727018" y="591846"/>
                </a:cubicBezTo>
                <a:cubicBezTo>
                  <a:pt x="3720618" y="591846"/>
                  <a:pt x="3714217" y="591274"/>
                  <a:pt x="3707816" y="590131"/>
                </a:cubicBezTo>
                <a:cubicBezTo>
                  <a:pt x="3701415" y="588988"/>
                  <a:pt x="3695014" y="587731"/>
                  <a:pt x="3688613" y="586359"/>
                </a:cubicBezTo>
                <a:cubicBezTo>
                  <a:pt x="3686785" y="585902"/>
                  <a:pt x="3684042" y="585673"/>
                  <a:pt x="3680384" y="585673"/>
                </a:cubicBezTo>
                <a:cubicBezTo>
                  <a:pt x="3675812" y="585673"/>
                  <a:pt x="3672040" y="586588"/>
                  <a:pt x="3669068" y="588417"/>
                </a:cubicBezTo>
                <a:cubicBezTo>
                  <a:pt x="3666096" y="590245"/>
                  <a:pt x="3664611" y="593446"/>
                  <a:pt x="3664611" y="598018"/>
                </a:cubicBezTo>
                <a:cubicBezTo>
                  <a:pt x="3664611" y="604419"/>
                  <a:pt x="3666782" y="608876"/>
                  <a:pt x="3671126" y="611391"/>
                </a:cubicBezTo>
                <a:cubicBezTo>
                  <a:pt x="3675469" y="613905"/>
                  <a:pt x="3680612" y="615163"/>
                  <a:pt x="3686556" y="615163"/>
                </a:cubicBezTo>
                <a:cubicBezTo>
                  <a:pt x="3688842" y="615163"/>
                  <a:pt x="3691242" y="615048"/>
                  <a:pt x="3693757" y="614820"/>
                </a:cubicBezTo>
                <a:cubicBezTo>
                  <a:pt x="3696272" y="614591"/>
                  <a:pt x="3698672" y="614248"/>
                  <a:pt x="3700958" y="613791"/>
                </a:cubicBezTo>
                <a:cubicBezTo>
                  <a:pt x="3704158" y="613334"/>
                  <a:pt x="3707359" y="612991"/>
                  <a:pt x="3710559" y="612762"/>
                </a:cubicBezTo>
                <a:cubicBezTo>
                  <a:pt x="3713760" y="612534"/>
                  <a:pt x="3716731" y="612420"/>
                  <a:pt x="3719475" y="612420"/>
                </a:cubicBezTo>
                <a:cubicBezTo>
                  <a:pt x="3740049" y="612420"/>
                  <a:pt x="3756622" y="618020"/>
                  <a:pt x="3769195" y="629222"/>
                </a:cubicBezTo>
                <a:cubicBezTo>
                  <a:pt x="3781768" y="640423"/>
                  <a:pt x="3788054" y="656539"/>
                  <a:pt x="3788054" y="677571"/>
                </a:cubicBezTo>
                <a:cubicBezTo>
                  <a:pt x="3788054" y="678485"/>
                  <a:pt x="3787940" y="679285"/>
                  <a:pt x="3787712" y="679971"/>
                </a:cubicBezTo>
                <a:cubicBezTo>
                  <a:pt x="3787483" y="680657"/>
                  <a:pt x="3787369" y="681457"/>
                  <a:pt x="3787369" y="682371"/>
                </a:cubicBezTo>
                <a:cubicBezTo>
                  <a:pt x="3786454" y="699288"/>
                  <a:pt x="3782111" y="713575"/>
                  <a:pt x="3774338" y="725234"/>
                </a:cubicBezTo>
                <a:cubicBezTo>
                  <a:pt x="3766566" y="736892"/>
                  <a:pt x="3756394" y="746493"/>
                  <a:pt x="3743821" y="754037"/>
                </a:cubicBezTo>
                <a:cubicBezTo>
                  <a:pt x="3731247" y="761581"/>
                  <a:pt x="3716960" y="767067"/>
                  <a:pt x="3700958" y="770496"/>
                </a:cubicBezTo>
                <a:cubicBezTo>
                  <a:pt x="3684956" y="773925"/>
                  <a:pt x="3668039" y="775640"/>
                  <a:pt x="3650209" y="775640"/>
                </a:cubicBezTo>
                <a:cubicBezTo>
                  <a:pt x="3633292" y="775640"/>
                  <a:pt x="3616376" y="774268"/>
                  <a:pt x="3599460" y="771525"/>
                </a:cubicBezTo>
                <a:cubicBezTo>
                  <a:pt x="3585744" y="769239"/>
                  <a:pt x="3572142" y="765696"/>
                  <a:pt x="3558654" y="760895"/>
                </a:cubicBezTo>
                <a:cubicBezTo>
                  <a:pt x="3545167" y="756095"/>
                  <a:pt x="3533166" y="749122"/>
                  <a:pt x="3522650" y="739978"/>
                </a:cubicBezTo>
                <a:cubicBezTo>
                  <a:pt x="3510305" y="729463"/>
                  <a:pt x="3500590" y="715861"/>
                  <a:pt x="3493504" y="699173"/>
                </a:cubicBezTo>
                <a:cubicBezTo>
                  <a:pt x="3486417" y="682485"/>
                  <a:pt x="3480930" y="664197"/>
                  <a:pt x="3477044" y="644309"/>
                </a:cubicBezTo>
                <a:cubicBezTo>
                  <a:pt x="3473158" y="624421"/>
                  <a:pt x="3470644" y="603276"/>
                  <a:pt x="3469500" y="580873"/>
                </a:cubicBezTo>
                <a:cubicBezTo>
                  <a:pt x="3468357" y="558470"/>
                  <a:pt x="3467786" y="536067"/>
                  <a:pt x="3467786" y="513664"/>
                </a:cubicBezTo>
                <a:lnTo>
                  <a:pt x="3467786" y="473888"/>
                </a:lnTo>
                <a:cubicBezTo>
                  <a:pt x="3468243" y="439141"/>
                  <a:pt x="3471787" y="407823"/>
                  <a:pt x="3478416" y="379933"/>
                </a:cubicBezTo>
                <a:cubicBezTo>
                  <a:pt x="3485045" y="352044"/>
                  <a:pt x="3498876" y="329870"/>
                  <a:pt x="3519907" y="313411"/>
                </a:cubicBezTo>
                <a:cubicBezTo>
                  <a:pt x="3534537" y="301524"/>
                  <a:pt x="3553282" y="292951"/>
                  <a:pt x="3576142" y="287693"/>
                </a:cubicBezTo>
                <a:cubicBezTo>
                  <a:pt x="3599002" y="282435"/>
                  <a:pt x="3623234" y="279807"/>
                  <a:pt x="3648837" y="279807"/>
                </a:cubicBezTo>
                <a:close/>
                <a:moveTo>
                  <a:pt x="1877187" y="279807"/>
                </a:moveTo>
                <a:cubicBezTo>
                  <a:pt x="1885874" y="279807"/>
                  <a:pt x="1894561" y="280035"/>
                  <a:pt x="1903248" y="280492"/>
                </a:cubicBezTo>
                <a:cubicBezTo>
                  <a:pt x="1911934" y="280950"/>
                  <a:pt x="1920621" y="281864"/>
                  <a:pt x="1929308" y="283236"/>
                </a:cubicBezTo>
                <a:cubicBezTo>
                  <a:pt x="1938909" y="284607"/>
                  <a:pt x="1948396" y="286665"/>
                  <a:pt x="1957769" y="289408"/>
                </a:cubicBezTo>
                <a:cubicBezTo>
                  <a:pt x="1967141" y="292151"/>
                  <a:pt x="1975942" y="296037"/>
                  <a:pt x="1984172" y="301066"/>
                </a:cubicBezTo>
                <a:cubicBezTo>
                  <a:pt x="1994688" y="307467"/>
                  <a:pt x="2003031" y="316154"/>
                  <a:pt x="2009204" y="327127"/>
                </a:cubicBezTo>
                <a:cubicBezTo>
                  <a:pt x="2015376" y="338100"/>
                  <a:pt x="2018919" y="349530"/>
                  <a:pt x="2019834" y="361417"/>
                </a:cubicBezTo>
                <a:cubicBezTo>
                  <a:pt x="2019834" y="362331"/>
                  <a:pt x="2019948" y="363017"/>
                  <a:pt x="2020176" y="363474"/>
                </a:cubicBezTo>
                <a:cubicBezTo>
                  <a:pt x="2020405" y="363931"/>
                  <a:pt x="2020519" y="364617"/>
                  <a:pt x="2020519" y="365532"/>
                </a:cubicBezTo>
                <a:cubicBezTo>
                  <a:pt x="2020519" y="374676"/>
                  <a:pt x="2018691" y="383705"/>
                  <a:pt x="2015033" y="392621"/>
                </a:cubicBezTo>
                <a:cubicBezTo>
                  <a:pt x="2011375" y="401536"/>
                  <a:pt x="2006460" y="409423"/>
                  <a:pt x="2000288" y="416281"/>
                </a:cubicBezTo>
                <a:cubicBezTo>
                  <a:pt x="1994116" y="423139"/>
                  <a:pt x="1986687" y="428625"/>
                  <a:pt x="1978000" y="432740"/>
                </a:cubicBezTo>
                <a:cubicBezTo>
                  <a:pt x="1969313" y="436855"/>
                  <a:pt x="1959940" y="438912"/>
                  <a:pt x="1949882" y="438912"/>
                </a:cubicBezTo>
                <a:cubicBezTo>
                  <a:pt x="1948510" y="438912"/>
                  <a:pt x="1947025" y="438912"/>
                  <a:pt x="1945424" y="438912"/>
                </a:cubicBezTo>
                <a:cubicBezTo>
                  <a:pt x="1943824" y="438912"/>
                  <a:pt x="1942110" y="438684"/>
                  <a:pt x="1940281" y="438226"/>
                </a:cubicBezTo>
                <a:cubicBezTo>
                  <a:pt x="1936623" y="437769"/>
                  <a:pt x="1932737" y="437198"/>
                  <a:pt x="1928622" y="436512"/>
                </a:cubicBezTo>
                <a:cubicBezTo>
                  <a:pt x="1924507" y="435826"/>
                  <a:pt x="1920393" y="435483"/>
                  <a:pt x="1916278" y="435483"/>
                </a:cubicBezTo>
                <a:cubicBezTo>
                  <a:pt x="1911706" y="435483"/>
                  <a:pt x="1907705" y="436169"/>
                  <a:pt x="1904276" y="437541"/>
                </a:cubicBezTo>
                <a:cubicBezTo>
                  <a:pt x="1900847" y="438912"/>
                  <a:pt x="1898447" y="441655"/>
                  <a:pt x="1897075" y="445770"/>
                </a:cubicBezTo>
                <a:cubicBezTo>
                  <a:pt x="1896161" y="448513"/>
                  <a:pt x="1895704" y="450342"/>
                  <a:pt x="1895704" y="451257"/>
                </a:cubicBezTo>
                <a:cubicBezTo>
                  <a:pt x="1895704" y="454914"/>
                  <a:pt x="1897418" y="457429"/>
                  <a:pt x="1900847" y="458800"/>
                </a:cubicBezTo>
                <a:cubicBezTo>
                  <a:pt x="1904276" y="460172"/>
                  <a:pt x="1908048" y="460858"/>
                  <a:pt x="1912163" y="460858"/>
                </a:cubicBezTo>
                <a:cubicBezTo>
                  <a:pt x="1915363" y="460858"/>
                  <a:pt x="1917878" y="460629"/>
                  <a:pt x="1919707" y="460172"/>
                </a:cubicBezTo>
                <a:cubicBezTo>
                  <a:pt x="1923364" y="459715"/>
                  <a:pt x="1926794" y="459372"/>
                  <a:pt x="1929994" y="459143"/>
                </a:cubicBezTo>
                <a:cubicBezTo>
                  <a:pt x="1933194" y="458915"/>
                  <a:pt x="1936623" y="458800"/>
                  <a:pt x="1940281" y="458800"/>
                </a:cubicBezTo>
                <a:cubicBezTo>
                  <a:pt x="1943938" y="458800"/>
                  <a:pt x="1947596" y="458915"/>
                  <a:pt x="1951254" y="459143"/>
                </a:cubicBezTo>
                <a:cubicBezTo>
                  <a:pt x="1954911" y="459372"/>
                  <a:pt x="1958569" y="459715"/>
                  <a:pt x="1962226" y="460172"/>
                </a:cubicBezTo>
                <a:cubicBezTo>
                  <a:pt x="1986915" y="462915"/>
                  <a:pt x="2003603" y="473431"/>
                  <a:pt x="2012290" y="491719"/>
                </a:cubicBezTo>
                <a:cubicBezTo>
                  <a:pt x="2016862" y="501320"/>
                  <a:pt x="2019148" y="511836"/>
                  <a:pt x="2019148" y="523266"/>
                </a:cubicBezTo>
                <a:cubicBezTo>
                  <a:pt x="2019148" y="536982"/>
                  <a:pt x="2015719" y="549669"/>
                  <a:pt x="2008861" y="561327"/>
                </a:cubicBezTo>
                <a:cubicBezTo>
                  <a:pt x="2002003" y="572986"/>
                  <a:pt x="1993316" y="581330"/>
                  <a:pt x="1982800" y="586359"/>
                </a:cubicBezTo>
                <a:cubicBezTo>
                  <a:pt x="1975028" y="590017"/>
                  <a:pt x="1965884" y="591846"/>
                  <a:pt x="1955368" y="591846"/>
                </a:cubicBezTo>
                <a:cubicBezTo>
                  <a:pt x="1948968" y="591846"/>
                  <a:pt x="1942567" y="591274"/>
                  <a:pt x="1936166" y="590131"/>
                </a:cubicBezTo>
                <a:cubicBezTo>
                  <a:pt x="1929765" y="588988"/>
                  <a:pt x="1923365" y="587731"/>
                  <a:pt x="1916964" y="586359"/>
                </a:cubicBezTo>
                <a:cubicBezTo>
                  <a:pt x="1915135" y="585902"/>
                  <a:pt x="1912392" y="585673"/>
                  <a:pt x="1908734" y="585673"/>
                </a:cubicBezTo>
                <a:cubicBezTo>
                  <a:pt x="1904162" y="585673"/>
                  <a:pt x="1900390" y="586588"/>
                  <a:pt x="1897418" y="588417"/>
                </a:cubicBezTo>
                <a:cubicBezTo>
                  <a:pt x="1894447" y="590245"/>
                  <a:pt x="1892961" y="593446"/>
                  <a:pt x="1892961" y="598018"/>
                </a:cubicBezTo>
                <a:cubicBezTo>
                  <a:pt x="1892961" y="604419"/>
                  <a:pt x="1895132" y="608876"/>
                  <a:pt x="1899476" y="611391"/>
                </a:cubicBezTo>
                <a:cubicBezTo>
                  <a:pt x="1903819" y="613905"/>
                  <a:pt x="1908963" y="615163"/>
                  <a:pt x="1914906" y="615163"/>
                </a:cubicBezTo>
                <a:cubicBezTo>
                  <a:pt x="1917192" y="615163"/>
                  <a:pt x="1919593" y="615048"/>
                  <a:pt x="1922107" y="614820"/>
                </a:cubicBezTo>
                <a:cubicBezTo>
                  <a:pt x="1924622" y="614591"/>
                  <a:pt x="1927022" y="614248"/>
                  <a:pt x="1929308" y="613791"/>
                </a:cubicBezTo>
                <a:cubicBezTo>
                  <a:pt x="1932508" y="613334"/>
                  <a:pt x="1935709" y="612991"/>
                  <a:pt x="1938909" y="612762"/>
                </a:cubicBezTo>
                <a:cubicBezTo>
                  <a:pt x="1942110" y="612534"/>
                  <a:pt x="1945081" y="612420"/>
                  <a:pt x="1947825" y="612420"/>
                </a:cubicBezTo>
                <a:cubicBezTo>
                  <a:pt x="1968399" y="612420"/>
                  <a:pt x="1984972" y="618020"/>
                  <a:pt x="1997545" y="629222"/>
                </a:cubicBezTo>
                <a:cubicBezTo>
                  <a:pt x="2010118" y="640423"/>
                  <a:pt x="2016405" y="656539"/>
                  <a:pt x="2016405" y="677571"/>
                </a:cubicBezTo>
                <a:cubicBezTo>
                  <a:pt x="2016405" y="678485"/>
                  <a:pt x="2016290" y="679285"/>
                  <a:pt x="2016062" y="679971"/>
                </a:cubicBezTo>
                <a:cubicBezTo>
                  <a:pt x="2015833" y="680657"/>
                  <a:pt x="2015719" y="681457"/>
                  <a:pt x="2015719" y="682371"/>
                </a:cubicBezTo>
                <a:cubicBezTo>
                  <a:pt x="2014804" y="699288"/>
                  <a:pt x="2010461" y="713575"/>
                  <a:pt x="2002689" y="725234"/>
                </a:cubicBezTo>
                <a:cubicBezTo>
                  <a:pt x="1994916" y="736892"/>
                  <a:pt x="1984744" y="746493"/>
                  <a:pt x="1972171" y="754037"/>
                </a:cubicBezTo>
                <a:cubicBezTo>
                  <a:pt x="1959597" y="761581"/>
                  <a:pt x="1945310" y="767067"/>
                  <a:pt x="1929308" y="770496"/>
                </a:cubicBezTo>
                <a:cubicBezTo>
                  <a:pt x="1913306" y="773925"/>
                  <a:pt x="1896390" y="775640"/>
                  <a:pt x="1878559" y="775640"/>
                </a:cubicBezTo>
                <a:cubicBezTo>
                  <a:pt x="1861642" y="775640"/>
                  <a:pt x="1844726" y="774268"/>
                  <a:pt x="1827810" y="771525"/>
                </a:cubicBezTo>
                <a:cubicBezTo>
                  <a:pt x="1814094" y="769239"/>
                  <a:pt x="1800492" y="765696"/>
                  <a:pt x="1787005" y="760895"/>
                </a:cubicBezTo>
                <a:cubicBezTo>
                  <a:pt x="1773517" y="756095"/>
                  <a:pt x="1761516" y="749122"/>
                  <a:pt x="1751000" y="739978"/>
                </a:cubicBezTo>
                <a:cubicBezTo>
                  <a:pt x="1738656" y="729463"/>
                  <a:pt x="1728940" y="715861"/>
                  <a:pt x="1721854" y="699173"/>
                </a:cubicBezTo>
                <a:cubicBezTo>
                  <a:pt x="1714767" y="682485"/>
                  <a:pt x="1709281" y="664197"/>
                  <a:pt x="1705394" y="644309"/>
                </a:cubicBezTo>
                <a:cubicBezTo>
                  <a:pt x="1701508" y="624421"/>
                  <a:pt x="1698994" y="603276"/>
                  <a:pt x="1697851" y="580873"/>
                </a:cubicBezTo>
                <a:cubicBezTo>
                  <a:pt x="1696707" y="558470"/>
                  <a:pt x="1696136" y="536067"/>
                  <a:pt x="1696136" y="513664"/>
                </a:cubicBezTo>
                <a:lnTo>
                  <a:pt x="1696136" y="473888"/>
                </a:lnTo>
                <a:cubicBezTo>
                  <a:pt x="1696593" y="439141"/>
                  <a:pt x="1700137" y="407823"/>
                  <a:pt x="1706766" y="379933"/>
                </a:cubicBezTo>
                <a:cubicBezTo>
                  <a:pt x="1713395" y="352044"/>
                  <a:pt x="1727226" y="329870"/>
                  <a:pt x="1748257" y="313411"/>
                </a:cubicBezTo>
                <a:cubicBezTo>
                  <a:pt x="1762887" y="301524"/>
                  <a:pt x="1781632" y="292951"/>
                  <a:pt x="1804492" y="287693"/>
                </a:cubicBezTo>
                <a:cubicBezTo>
                  <a:pt x="1827352" y="282435"/>
                  <a:pt x="1851584" y="279807"/>
                  <a:pt x="1877187" y="279807"/>
                </a:cubicBezTo>
                <a:close/>
                <a:moveTo>
                  <a:pt x="1359484" y="279807"/>
                </a:moveTo>
                <a:cubicBezTo>
                  <a:pt x="1370457" y="279807"/>
                  <a:pt x="1381087" y="282321"/>
                  <a:pt x="1391374" y="287350"/>
                </a:cubicBezTo>
                <a:cubicBezTo>
                  <a:pt x="1401661" y="292380"/>
                  <a:pt x="1411720" y="299009"/>
                  <a:pt x="1421549" y="307239"/>
                </a:cubicBezTo>
                <a:cubicBezTo>
                  <a:pt x="1431379" y="315468"/>
                  <a:pt x="1440866" y="324726"/>
                  <a:pt x="1450010" y="335013"/>
                </a:cubicBezTo>
                <a:cubicBezTo>
                  <a:pt x="1459154" y="345300"/>
                  <a:pt x="1468298" y="355473"/>
                  <a:pt x="1477442" y="365532"/>
                </a:cubicBezTo>
                <a:cubicBezTo>
                  <a:pt x="1486586" y="355473"/>
                  <a:pt x="1495959" y="345300"/>
                  <a:pt x="1505560" y="335013"/>
                </a:cubicBezTo>
                <a:cubicBezTo>
                  <a:pt x="1515161" y="324726"/>
                  <a:pt x="1524991" y="315468"/>
                  <a:pt x="1535049" y="307239"/>
                </a:cubicBezTo>
                <a:cubicBezTo>
                  <a:pt x="1545108" y="299009"/>
                  <a:pt x="1555280" y="292380"/>
                  <a:pt x="1565567" y="287350"/>
                </a:cubicBezTo>
                <a:cubicBezTo>
                  <a:pt x="1575854" y="282321"/>
                  <a:pt x="1586027" y="279807"/>
                  <a:pt x="1596085" y="279807"/>
                </a:cubicBezTo>
                <a:cubicBezTo>
                  <a:pt x="1608430" y="279807"/>
                  <a:pt x="1620317" y="281864"/>
                  <a:pt x="1631747" y="285979"/>
                </a:cubicBezTo>
                <a:cubicBezTo>
                  <a:pt x="1643177" y="290094"/>
                  <a:pt x="1653464" y="295923"/>
                  <a:pt x="1662608" y="303467"/>
                </a:cubicBezTo>
                <a:cubicBezTo>
                  <a:pt x="1671752" y="311010"/>
                  <a:pt x="1679410" y="319812"/>
                  <a:pt x="1685582" y="329870"/>
                </a:cubicBezTo>
                <a:cubicBezTo>
                  <a:pt x="1691755" y="339928"/>
                  <a:pt x="1695526" y="350901"/>
                  <a:pt x="1696898" y="362788"/>
                </a:cubicBezTo>
                <a:cubicBezTo>
                  <a:pt x="1697355" y="364617"/>
                  <a:pt x="1697584" y="366446"/>
                  <a:pt x="1697584" y="368275"/>
                </a:cubicBezTo>
                <a:cubicBezTo>
                  <a:pt x="1697584" y="370104"/>
                  <a:pt x="1697584" y="371932"/>
                  <a:pt x="1697584" y="373761"/>
                </a:cubicBezTo>
                <a:cubicBezTo>
                  <a:pt x="1697584" y="391135"/>
                  <a:pt x="1693012" y="408394"/>
                  <a:pt x="1683868" y="425539"/>
                </a:cubicBezTo>
                <a:cubicBezTo>
                  <a:pt x="1674724" y="442684"/>
                  <a:pt x="1663523" y="460629"/>
                  <a:pt x="1650264" y="479374"/>
                </a:cubicBezTo>
                <a:lnTo>
                  <a:pt x="1580312" y="562356"/>
                </a:lnTo>
                <a:cubicBezTo>
                  <a:pt x="1580769" y="571500"/>
                  <a:pt x="1581112" y="579273"/>
                  <a:pt x="1581341" y="585673"/>
                </a:cubicBezTo>
                <a:cubicBezTo>
                  <a:pt x="1581569" y="592074"/>
                  <a:pt x="1581684" y="599389"/>
                  <a:pt x="1581684" y="607619"/>
                </a:cubicBezTo>
                <a:cubicBezTo>
                  <a:pt x="1581684" y="614020"/>
                  <a:pt x="1581455" y="621335"/>
                  <a:pt x="1580998" y="629565"/>
                </a:cubicBezTo>
                <a:cubicBezTo>
                  <a:pt x="1580541" y="637794"/>
                  <a:pt x="1579855" y="647853"/>
                  <a:pt x="1578940" y="659740"/>
                </a:cubicBezTo>
                <a:cubicBezTo>
                  <a:pt x="1578026" y="671170"/>
                  <a:pt x="1576769" y="682371"/>
                  <a:pt x="1575168" y="693344"/>
                </a:cubicBezTo>
                <a:cubicBezTo>
                  <a:pt x="1573568" y="704317"/>
                  <a:pt x="1570254" y="715061"/>
                  <a:pt x="1565224" y="725577"/>
                </a:cubicBezTo>
                <a:cubicBezTo>
                  <a:pt x="1558366" y="740207"/>
                  <a:pt x="1547508" y="753123"/>
                  <a:pt x="1532649" y="764324"/>
                </a:cubicBezTo>
                <a:cubicBezTo>
                  <a:pt x="1517790" y="775526"/>
                  <a:pt x="1500073" y="781126"/>
                  <a:pt x="1479499" y="781126"/>
                </a:cubicBezTo>
                <a:cubicBezTo>
                  <a:pt x="1474928" y="781126"/>
                  <a:pt x="1471499" y="780898"/>
                  <a:pt x="1469212" y="780441"/>
                </a:cubicBezTo>
                <a:cubicBezTo>
                  <a:pt x="1450467" y="778155"/>
                  <a:pt x="1434465" y="771639"/>
                  <a:pt x="1421206" y="760895"/>
                </a:cubicBezTo>
                <a:cubicBezTo>
                  <a:pt x="1407948" y="750151"/>
                  <a:pt x="1397432" y="737921"/>
                  <a:pt x="1389660" y="724205"/>
                </a:cubicBezTo>
                <a:cubicBezTo>
                  <a:pt x="1381887" y="710489"/>
                  <a:pt x="1376401" y="691515"/>
                  <a:pt x="1373200" y="667284"/>
                </a:cubicBezTo>
                <a:cubicBezTo>
                  <a:pt x="1370000" y="643052"/>
                  <a:pt x="1368400" y="616992"/>
                  <a:pt x="1368400" y="589102"/>
                </a:cubicBezTo>
                <a:cubicBezTo>
                  <a:pt x="1368400" y="582702"/>
                  <a:pt x="1368400" y="576644"/>
                  <a:pt x="1368400" y="570929"/>
                </a:cubicBezTo>
                <a:cubicBezTo>
                  <a:pt x="1368400" y="565214"/>
                  <a:pt x="1368628" y="559156"/>
                  <a:pt x="1369086" y="552755"/>
                </a:cubicBezTo>
                <a:cubicBezTo>
                  <a:pt x="1358570" y="542239"/>
                  <a:pt x="1348169" y="530581"/>
                  <a:pt x="1337882" y="517779"/>
                </a:cubicBezTo>
                <a:cubicBezTo>
                  <a:pt x="1327595" y="504978"/>
                  <a:pt x="1317651" y="492176"/>
                  <a:pt x="1308049" y="479374"/>
                </a:cubicBezTo>
                <a:cubicBezTo>
                  <a:pt x="1294333" y="460629"/>
                  <a:pt x="1282560" y="442455"/>
                  <a:pt x="1272731" y="424853"/>
                </a:cubicBezTo>
                <a:cubicBezTo>
                  <a:pt x="1262901" y="407251"/>
                  <a:pt x="1257986" y="389763"/>
                  <a:pt x="1257986" y="372390"/>
                </a:cubicBezTo>
                <a:cubicBezTo>
                  <a:pt x="1257986" y="368275"/>
                  <a:pt x="1258215" y="365074"/>
                  <a:pt x="1258672" y="362788"/>
                </a:cubicBezTo>
                <a:cubicBezTo>
                  <a:pt x="1260044" y="350901"/>
                  <a:pt x="1263815" y="339928"/>
                  <a:pt x="1269988" y="329870"/>
                </a:cubicBezTo>
                <a:cubicBezTo>
                  <a:pt x="1276160" y="319812"/>
                  <a:pt x="1283818" y="311010"/>
                  <a:pt x="1292962" y="303467"/>
                </a:cubicBezTo>
                <a:cubicBezTo>
                  <a:pt x="1302106" y="295923"/>
                  <a:pt x="1312393" y="290094"/>
                  <a:pt x="1323823" y="285979"/>
                </a:cubicBezTo>
                <a:cubicBezTo>
                  <a:pt x="1335253" y="281864"/>
                  <a:pt x="1347140" y="279807"/>
                  <a:pt x="1359484" y="279807"/>
                </a:cubicBezTo>
                <a:close/>
                <a:moveTo>
                  <a:pt x="4135907" y="279121"/>
                </a:moveTo>
                <a:cubicBezTo>
                  <a:pt x="4149167" y="279121"/>
                  <a:pt x="4162540" y="282092"/>
                  <a:pt x="4176027" y="288036"/>
                </a:cubicBezTo>
                <a:cubicBezTo>
                  <a:pt x="4189514" y="293980"/>
                  <a:pt x="4200144" y="301752"/>
                  <a:pt x="4207916" y="311353"/>
                </a:cubicBezTo>
                <a:cubicBezTo>
                  <a:pt x="4218432" y="324155"/>
                  <a:pt x="4225405" y="338100"/>
                  <a:pt x="4228833" y="353187"/>
                </a:cubicBezTo>
                <a:cubicBezTo>
                  <a:pt x="4232262" y="368275"/>
                  <a:pt x="4233977" y="385877"/>
                  <a:pt x="4233977" y="405994"/>
                </a:cubicBezTo>
                <a:lnTo>
                  <a:pt x="4233977" y="412852"/>
                </a:lnTo>
                <a:cubicBezTo>
                  <a:pt x="4233977" y="430225"/>
                  <a:pt x="4234091" y="447828"/>
                  <a:pt x="4234320" y="465658"/>
                </a:cubicBezTo>
                <a:cubicBezTo>
                  <a:pt x="4234549" y="483489"/>
                  <a:pt x="4234206" y="501091"/>
                  <a:pt x="4233291" y="518465"/>
                </a:cubicBezTo>
                <a:cubicBezTo>
                  <a:pt x="4232377" y="540411"/>
                  <a:pt x="4231348" y="561670"/>
                  <a:pt x="4230205" y="582244"/>
                </a:cubicBezTo>
                <a:cubicBezTo>
                  <a:pt x="4229062" y="602818"/>
                  <a:pt x="4227119" y="623621"/>
                  <a:pt x="4224376" y="644652"/>
                </a:cubicBezTo>
                <a:cubicBezTo>
                  <a:pt x="4222090" y="661569"/>
                  <a:pt x="4218889" y="678142"/>
                  <a:pt x="4214774" y="694373"/>
                </a:cubicBezTo>
                <a:cubicBezTo>
                  <a:pt x="4210660" y="710603"/>
                  <a:pt x="4204716" y="725119"/>
                  <a:pt x="4196944" y="737921"/>
                </a:cubicBezTo>
                <a:cubicBezTo>
                  <a:pt x="4189171" y="750723"/>
                  <a:pt x="4178999" y="761010"/>
                  <a:pt x="4166426" y="768782"/>
                </a:cubicBezTo>
                <a:cubicBezTo>
                  <a:pt x="4153853" y="776554"/>
                  <a:pt x="4137736" y="780441"/>
                  <a:pt x="4118077" y="780441"/>
                </a:cubicBezTo>
                <a:cubicBezTo>
                  <a:pt x="4102075" y="780441"/>
                  <a:pt x="4088473" y="778840"/>
                  <a:pt x="4077272" y="775640"/>
                </a:cubicBezTo>
                <a:cubicBezTo>
                  <a:pt x="4066070" y="772440"/>
                  <a:pt x="4056355" y="767296"/>
                  <a:pt x="4048125" y="760209"/>
                </a:cubicBezTo>
                <a:cubicBezTo>
                  <a:pt x="4039895" y="753123"/>
                  <a:pt x="4032809" y="743979"/>
                  <a:pt x="4026865" y="732777"/>
                </a:cubicBezTo>
                <a:cubicBezTo>
                  <a:pt x="4020922" y="721576"/>
                  <a:pt x="4015435" y="707974"/>
                  <a:pt x="4010406" y="691972"/>
                </a:cubicBezTo>
                <a:cubicBezTo>
                  <a:pt x="4008577" y="686943"/>
                  <a:pt x="4006520" y="680542"/>
                  <a:pt x="4004234" y="672770"/>
                </a:cubicBezTo>
                <a:cubicBezTo>
                  <a:pt x="4001948" y="664998"/>
                  <a:pt x="3999433" y="657111"/>
                  <a:pt x="3996690" y="649110"/>
                </a:cubicBezTo>
                <a:cubicBezTo>
                  <a:pt x="3993947" y="641109"/>
                  <a:pt x="3990975" y="633565"/>
                  <a:pt x="3987775" y="626478"/>
                </a:cubicBezTo>
                <a:cubicBezTo>
                  <a:pt x="3984574" y="619392"/>
                  <a:pt x="3981145" y="614020"/>
                  <a:pt x="3977488" y="610362"/>
                </a:cubicBezTo>
                <a:cubicBezTo>
                  <a:pt x="3975659" y="608533"/>
                  <a:pt x="3974287" y="607619"/>
                  <a:pt x="3973373" y="607619"/>
                </a:cubicBezTo>
                <a:cubicBezTo>
                  <a:pt x="3971087" y="607619"/>
                  <a:pt x="3969372" y="609219"/>
                  <a:pt x="3968229" y="612420"/>
                </a:cubicBezTo>
                <a:cubicBezTo>
                  <a:pt x="3967087" y="615620"/>
                  <a:pt x="3966515" y="619735"/>
                  <a:pt x="3966515" y="624764"/>
                </a:cubicBezTo>
                <a:lnTo>
                  <a:pt x="3967201" y="641909"/>
                </a:lnTo>
                <a:lnTo>
                  <a:pt x="3967201" y="646710"/>
                </a:lnTo>
                <a:cubicBezTo>
                  <a:pt x="3967201" y="658597"/>
                  <a:pt x="3966972" y="670484"/>
                  <a:pt x="3966515" y="682371"/>
                </a:cubicBezTo>
                <a:cubicBezTo>
                  <a:pt x="3966058" y="694258"/>
                  <a:pt x="3964686" y="705460"/>
                  <a:pt x="3962400" y="715975"/>
                </a:cubicBezTo>
                <a:cubicBezTo>
                  <a:pt x="3958743" y="734263"/>
                  <a:pt x="3950970" y="749122"/>
                  <a:pt x="3939083" y="760552"/>
                </a:cubicBezTo>
                <a:cubicBezTo>
                  <a:pt x="3927196" y="771982"/>
                  <a:pt x="3910279" y="777697"/>
                  <a:pt x="3888334" y="777697"/>
                </a:cubicBezTo>
                <a:cubicBezTo>
                  <a:pt x="3862273" y="777697"/>
                  <a:pt x="3841814" y="770611"/>
                  <a:pt x="3826955" y="756438"/>
                </a:cubicBezTo>
                <a:cubicBezTo>
                  <a:pt x="3812096" y="742264"/>
                  <a:pt x="3802609" y="723976"/>
                  <a:pt x="3798494" y="701574"/>
                </a:cubicBezTo>
                <a:cubicBezTo>
                  <a:pt x="3795294" y="683743"/>
                  <a:pt x="3793350" y="664883"/>
                  <a:pt x="3792665" y="644995"/>
                </a:cubicBezTo>
                <a:cubicBezTo>
                  <a:pt x="3791979" y="625107"/>
                  <a:pt x="3791636" y="604876"/>
                  <a:pt x="3791636" y="584302"/>
                </a:cubicBezTo>
                <a:lnTo>
                  <a:pt x="3791636" y="557556"/>
                </a:lnTo>
                <a:lnTo>
                  <a:pt x="3791636" y="523951"/>
                </a:lnTo>
                <a:cubicBezTo>
                  <a:pt x="3791636" y="497434"/>
                  <a:pt x="3792436" y="470230"/>
                  <a:pt x="3794036" y="442341"/>
                </a:cubicBezTo>
                <a:cubicBezTo>
                  <a:pt x="3795637" y="414452"/>
                  <a:pt x="3799866" y="389077"/>
                  <a:pt x="3806724" y="366217"/>
                </a:cubicBezTo>
                <a:cubicBezTo>
                  <a:pt x="3813582" y="343357"/>
                  <a:pt x="3824097" y="324612"/>
                  <a:pt x="3838270" y="309982"/>
                </a:cubicBezTo>
                <a:cubicBezTo>
                  <a:pt x="3852444" y="295351"/>
                  <a:pt x="3872332" y="288036"/>
                  <a:pt x="3897935" y="288036"/>
                </a:cubicBezTo>
                <a:cubicBezTo>
                  <a:pt x="3913480" y="288036"/>
                  <a:pt x="3926396" y="289979"/>
                  <a:pt x="3936683" y="293865"/>
                </a:cubicBezTo>
                <a:cubicBezTo>
                  <a:pt x="3946970" y="297752"/>
                  <a:pt x="3956914" y="303810"/>
                  <a:pt x="3966515" y="312039"/>
                </a:cubicBezTo>
                <a:cubicBezTo>
                  <a:pt x="3977945" y="322098"/>
                  <a:pt x="3986860" y="334442"/>
                  <a:pt x="3993261" y="349072"/>
                </a:cubicBezTo>
                <a:cubicBezTo>
                  <a:pt x="3999662" y="363703"/>
                  <a:pt x="4005263" y="378790"/>
                  <a:pt x="4010063" y="394335"/>
                </a:cubicBezTo>
                <a:cubicBezTo>
                  <a:pt x="4014864" y="409880"/>
                  <a:pt x="4020007" y="425082"/>
                  <a:pt x="4025494" y="439941"/>
                </a:cubicBezTo>
                <a:cubicBezTo>
                  <a:pt x="4030980" y="454800"/>
                  <a:pt x="4038981" y="467259"/>
                  <a:pt x="4049497" y="477317"/>
                </a:cubicBezTo>
                <a:cubicBezTo>
                  <a:pt x="4050411" y="478231"/>
                  <a:pt x="4051097" y="478689"/>
                  <a:pt x="4051554" y="478689"/>
                </a:cubicBezTo>
                <a:cubicBezTo>
                  <a:pt x="4052926" y="478689"/>
                  <a:pt x="4053954" y="477660"/>
                  <a:pt x="4054640" y="475602"/>
                </a:cubicBezTo>
                <a:cubicBezTo>
                  <a:pt x="4055326" y="473545"/>
                  <a:pt x="4056012" y="471030"/>
                  <a:pt x="4056698" y="468059"/>
                </a:cubicBezTo>
                <a:cubicBezTo>
                  <a:pt x="4057383" y="465087"/>
                  <a:pt x="4057841" y="462001"/>
                  <a:pt x="4058069" y="458800"/>
                </a:cubicBezTo>
                <a:cubicBezTo>
                  <a:pt x="4058298" y="455600"/>
                  <a:pt x="4058412" y="453085"/>
                  <a:pt x="4058412" y="451257"/>
                </a:cubicBezTo>
                <a:lnTo>
                  <a:pt x="4058412" y="444399"/>
                </a:lnTo>
                <a:cubicBezTo>
                  <a:pt x="4058412" y="433426"/>
                  <a:pt x="4058526" y="422567"/>
                  <a:pt x="4058755" y="411823"/>
                </a:cubicBezTo>
                <a:cubicBezTo>
                  <a:pt x="4058984" y="401079"/>
                  <a:pt x="4059098" y="389992"/>
                  <a:pt x="4059098" y="378562"/>
                </a:cubicBezTo>
                <a:cubicBezTo>
                  <a:pt x="4059098" y="360731"/>
                  <a:pt x="4060927" y="345186"/>
                  <a:pt x="4064584" y="331927"/>
                </a:cubicBezTo>
                <a:cubicBezTo>
                  <a:pt x="4068242" y="318669"/>
                  <a:pt x="4075328" y="307239"/>
                  <a:pt x="4085844" y="297637"/>
                </a:cubicBezTo>
                <a:cubicBezTo>
                  <a:pt x="4092702" y="291237"/>
                  <a:pt x="4100475" y="286550"/>
                  <a:pt x="4109161" y="283578"/>
                </a:cubicBezTo>
                <a:cubicBezTo>
                  <a:pt x="4117848" y="280607"/>
                  <a:pt x="4126764" y="279121"/>
                  <a:pt x="4135907" y="279121"/>
                </a:cubicBezTo>
                <a:close/>
                <a:moveTo>
                  <a:pt x="2364257" y="279121"/>
                </a:moveTo>
                <a:cubicBezTo>
                  <a:pt x="2377516" y="279121"/>
                  <a:pt x="2390889" y="282092"/>
                  <a:pt x="2404377" y="288036"/>
                </a:cubicBezTo>
                <a:cubicBezTo>
                  <a:pt x="2417864" y="293980"/>
                  <a:pt x="2428494" y="301752"/>
                  <a:pt x="2436266" y="311353"/>
                </a:cubicBezTo>
                <a:cubicBezTo>
                  <a:pt x="2446782" y="324155"/>
                  <a:pt x="2453754" y="338100"/>
                  <a:pt x="2457183" y="353187"/>
                </a:cubicBezTo>
                <a:cubicBezTo>
                  <a:pt x="2460612" y="368275"/>
                  <a:pt x="2462327" y="385877"/>
                  <a:pt x="2462327" y="405994"/>
                </a:cubicBezTo>
                <a:lnTo>
                  <a:pt x="2462327" y="412852"/>
                </a:lnTo>
                <a:cubicBezTo>
                  <a:pt x="2462327" y="430225"/>
                  <a:pt x="2462441" y="447828"/>
                  <a:pt x="2462670" y="465658"/>
                </a:cubicBezTo>
                <a:cubicBezTo>
                  <a:pt x="2462898" y="483489"/>
                  <a:pt x="2462556" y="501091"/>
                  <a:pt x="2461641" y="518465"/>
                </a:cubicBezTo>
                <a:cubicBezTo>
                  <a:pt x="2460727" y="540411"/>
                  <a:pt x="2459698" y="561670"/>
                  <a:pt x="2458555" y="582244"/>
                </a:cubicBezTo>
                <a:cubicBezTo>
                  <a:pt x="2457412" y="602818"/>
                  <a:pt x="2455469" y="623621"/>
                  <a:pt x="2452726" y="644652"/>
                </a:cubicBezTo>
                <a:cubicBezTo>
                  <a:pt x="2450440" y="661569"/>
                  <a:pt x="2447239" y="678142"/>
                  <a:pt x="2443125" y="694373"/>
                </a:cubicBezTo>
                <a:cubicBezTo>
                  <a:pt x="2439010" y="710603"/>
                  <a:pt x="2433066" y="725119"/>
                  <a:pt x="2425294" y="737921"/>
                </a:cubicBezTo>
                <a:cubicBezTo>
                  <a:pt x="2417521" y="750723"/>
                  <a:pt x="2407349" y="761010"/>
                  <a:pt x="2394776" y="768782"/>
                </a:cubicBezTo>
                <a:cubicBezTo>
                  <a:pt x="2382202" y="776554"/>
                  <a:pt x="2366086" y="780441"/>
                  <a:pt x="2346427" y="780441"/>
                </a:cubicBezTo>
                <a:cubicBezTo>
                  <a:pt x="2330425" y="780441"/>
                  <a:pt x="2316823" y="778840"/>
                  <a:pt x="2305622" y="775640"/>
                </a:cubicBezTo>
                <a:cubicBezTo>
                  <a:pt x="2294420" y="772440"/>
                  <a:pt x="2284705" y="767296"/>
                  <a:pt x="2276475" y="760209"/>
                </a:cubicBezTo>
                <a:cubicBezTo>
                  <a:pt x="2268245" y="753123"/>
                  <a:pt x="2261159" y="743979"/>
                  <a:pt x="2255215" y="732777"/>
                </a:cubicBezTo>
                <a:cubicBezTo>
                  <a:pt x="2249272" y="721576"/>
                  <a:pt x="2243785" y="707974"/>
                  <a:pt x="2238756" y="691972"/>
                </a:cubicBezTo>
                <a:cubicBezTo>
                  <a:pt x="2236927" y="686943"/>
                  <a:pt x="2234870" y="680542"/>
                  <a:pt x="2232584" y="672770"/>
                </a:cubicBezTo>
                <a:cubicBezTo>
                  <a:pt x="2230298" y="664998"/>
                  <a:pt x="2227783" y="657111"/>
                  <a:pt x="2225040" y="649110"/>
                </a:cubicBezTo>
                <a:cubicBezTo>
                  <a:pt x="2222297" y="641109"/>
                  <a:pt x="2219325" y="633565"/>
                  <a:pt x="2216125" y="626478"/>
                </a:cubicBezTo>
                <a:cubicBezTo>
                  <a:pt x="2212924" y="619392"/>
                  <a:pt x="2209495" y="614020"/>
                  <a:pt x="2205838" y="610362"/>
                </a:cubicBezTo>
                <a:cubicBezTo>
                  <a:pt x="2204009" y="608533"/>
                  <a:pt x="2202637" y="607619"/>
                  <a:pt x="2201723" y="607619"/>
                </a:cubicBezTo>
                <a:cubicBezTo>
                  <a:pt x="2199437" y="607619"/>
                  <a:pt x="2197722" y="609219"/>
                  <a:pt x="2196579" y="612420"/>
                </a:cubicBezTo>
                <a:cubicBezTo>
                  <a:pt x="2195437" y="615620"/>
                  <a:pt x="2194865" y="619735"/>
                  <a:pt x="2194865" y="624764"/>
                </a:cubicBezTo>
                <a:lnTo>
                  <a:pt x="2195551" y="641909"/>
                </a:lnTo>
                <a:lnTo>
                  <a:pt x="2195551" y="646710"/>
                </a:lnTo>
                <a:cubicBezTo>
                  <a:pt x="2195551" y="658597"/>
                  <a:pt x="2195322" y="670484"/>
                  <a:pt x="2194865" y="682371"/>
                </a:cubicBezTo>
                <a:cubicBezTo>
                  <a:pt x="2194408" y="694258"/>
                  <a:pt x="2193036" y="705460"/>
                  <a:pt x="2190750" y="715975"/>
                </a:cubicBezTo>
                <a:cubicBezTo>
                  <a:pt x="2187093" y="734263"/>
                  <a:pt x="2179320" y="749122"/>
                  <a:pt x="2167433" y="760552"/>
                </a:cubicBezTo>
                <a:cubicBezTo>
                  <a:pt x="2155546" y="771982"/>
                  <a:pt x="2138629" y="777697"/>
                  <a:pt x="2116684" y="777697"/>
                </a:cubicBezTo>
                <a:cubicBezTo>
                  <a:pt x="2090623" y="777697"/>
                  <a:pt x="2070164" y="770611"/>
                  <a:pt x="2055305" y="756438"/>
                </a:cubicBezTo>
                <a:cubicBezTo>
                  <a:pt x="2040446" y="742264"/>
                  <a:pt x="2030959" y="723976"/>
                  <a:pt x="2026844" y="701574"/>
                </a:cubicBezTo>
                <a:cubicBezTo>
                  <a:pt x="2023644" y="683743"/>
                  <a:pt x="2021700" y="664883"/>
                  <a:pt x="2021015" y="644995"/>
                </a:cubicBezTo>
                <a:cubicBezTo>
                  <a:pt x="2020329" y="625107"/>
                  <a:pt x="2019986" y="604876"/>
                  <a:pt x="2019986" y="584302"/>
                </a:cubicBezTo>
                <a:lnTo>
                  <a:pt x="2019986" y="557556"/>
                </a:lnTo>
                <a:lnTo>
                  <a:pt x="2019986" y="523951"/>
                </a:lnTo>
                <a:cubicBezTo>
                  <a:pt x="2019986" y="497434"/>
                  <a:pt x="2020786" y="470230"/>
                  <a:pt x="2022386" y="442341"/>
                </a:cubicBezTo>
                <a:cubicBezTo>
                  <a:pt x="2023987" y="414452"/>
                  <a:pt x="2028215" y="389077"/>
                  <a:pt x="2035073" y="366217"/>
                </a:cubicBezTo>
                <a:cubicBezTo>
                  <a:pt x="2041932" y="343357"/>
                  <a:pt x="2052447" y="324612"/>
                  <a:pt x="2066620" y="309982"/>
                </a:cubicBezTo>
                <a:cubicBezTo>
                  <a:pt x="2080794" y="295351"/>
                  <a:pt x="2100682" y="288036"/>
                  <a:pt x="2126285" y="288036"/>
                </a:cubicBezTo>
                <a:cubicBezTo>
                  <a:pt x="2141830" y="288036"/>
                  <a:pt x="2154746" y="289979"/>
                  <a:pt x="2165033" y="293865"/>
                </a:cubicBezTo>
                <a:cubicBezTo>
                  <a:pt x="2175320" y="297752"/>
                  <a:pt x="2185264" y="303810"/>
                  <a:pt x="2194865" y="312039"/>
                </a:cubicBezTo>
                <a:cubicBezTo>
                  <a:pt x="2206295" y="322098"/>
                  <a:pt x="2215210" y="334442"/>
                  <a:pt x="2221611" y="349072"/>
                </a:cubicBezTo>
                <a:cubicBezTo>
                  <a:pt x="2228012" y="363703"/>
                  <a:pt x="2233613" y="378790"/>
                  <a:pt x="2238413" y="394335"/>
                </a:cubicBezTo>
                <a:cubicBezTo>
                  <a:pt x="2243214" y="409880"/>
                  <a:pt x="2248357" y="425082"/>
                  <a:pt x="2253844" y="439941"/>
                </a:cubicBezTo>
                <a:cubicBezTo>
                  <a:pt x="2259330" y="454800"/>
                  <a:pt x="2267331" y="467259"/>
                  <a:pt x="2277847" y="477317"/>
                </a:cubicBezTo>
                <a:cubicBezTo>
                  <a:pt x="2278761" y="478231"/>
                  <a:pt x="2279447" y="478689"/>
                  <a:pt x="2279904" y="478689"/>
                </a:cubicBezTo>
                <a:cubicBezTo>
                  <a:pt x="2281276" y="478689"/>
                  <a:pt x="2282304" y="477660"/>
                  <a:pt x="2282990" y="475602"/>
                </a:cubicBezTo>
                <a:cubicBezTo>
                  <a:pt x="2283676" y="473545"/>
                  <a:pt x="2284362" y="471030"/>
                  <a:pt x="2285048" y="468059"/>
                </a:cubicBezTo>
                <a:cubicBezTo>
                  <a:pt x="2285733" y="465087"/>
                  <a:pt x="2286191" y="462001"/>
                  <a:pt x="2286419" y="458800"/>
                </a:cubicBezTo>
                <a:cubicBezTo>
                  <a:pt x="2286648" y="455600"/>
                  <a:pt x="2286762" y="453085"/>
                  <a:pt x="2286762" y="451257"/>
                </a:cubicBezTo>
                <a:lnTo>
                  <a:pt x="2286762" y="444399"/>
                </a:lnTo>
                <a:cubicBezTo>
                  <a:pt x="2286762" y="433426"/>
                  <a:pt x="2286876" y="422567"/>
                  <a:pt x="2287105" y="411823"/>
                </a:cubicBezTo>
                <a:cubicBezTo>
                  <a:pt x="2287334" y="401079"/>
                  <a:pt x="2287448" y="389992"/>
                  <a:pt x="2287448" y="378562"/>
                </a:cubicBezTo>
                <a:cubicBezTo>
                  <a:pt x="2287448" y="360731"/>
                  <a:pt x="2289277" y="345186"/>
                  <a:pt x="2292934" y="331927"/>
                </a:cubicBezTo>
                <a:cubicBezTo>
                  <a:pt x="2296592" y="318669"/>
                  <a:pt x="2303679" y="307239"/>
                  <a:pt x="2314194" y="297637"/>
                </a:cubicBezTo>
                <a:cubicBezTo>
                  <a:pt x="2321052" y="291237"/>
                  <a:pt x="2328825" y="286550"/>
                  <a:pt x="2337511" y="283578"/>
                </a:cubicBezTo>
                <a:cubicBezTo>
                  <a:pt x="2346198" y="280607"/>
                  <a:pt x="2355113" y="279121"/>
                  <a:pt x="2364257" y="279121"/>
                </a:cubicBezTo>
                <a:close/>
                <a:moveTo>
                  <a:pt x="3353715" y="277063"/>
                </a:moveTo>
                <a:cubicBezTo>
                  <a:pt x="3366059" y="277063"/>
                  <a:pt x="3377946" y="279235"/>
                  <a:pt x="3389376" y="283578"/>
                </a:cubicBezTo>
                <a:cubicBezTo>
                  <a:pt x="3400806" y="287922"/>
                  <a:pt x="3411093" y="294437"/>
                  <a:pt x="3420237" y="303124"/>
                </a:cubicBezTo>
                <a:cubicBezTo>
                  <a:pt x="3434410" y="316840"/>
                  <a:pt x="3443669" y="333985"/>
                  <a:pt x="3448012" y="354559"/>
                </a:cubicBezTo>
                <a:cubicBezTo>
                  <a:pt x="3452355" y="375133"/>
                  <a:pt x="3454984" y="398221"/>
                  <a:pt x="3455899" y="423825"/>
                </a:cubicBezTo>
                <a:cubicBezTo>
                  <a:pt x="3457270" y="456743"/>
                  <a:pt x="3457956" y="489890"/>
                  <a:pt x="3457956" y="523266"/>
                </a:cubicBezTo>
                <a:cubicBezTo>
                  <a:pt x="3457956" y="545211"/>
                  <a:pt x="3457613" y="567042"/>
                  <a:pt x="3456928" y="588759"/>
                </a:cubicBezTo>
                <a:cubicBezTo>
                  <a:pt x="3456242" y="610476"/>
                  <a:pt x="3454984" y="632308"/>
                  <a:pt x="3453156" y="654253"/>
                </a:cubicBezTo>
                <a:cubicBezTo>
                  <a:pt x="3452241" y="665683"/>
                  <a:pt x="3450984" y="676885"/>
                  <a:pt x="3449384" y="687858"/>
                </a:cubicBezTo>
                <a:cubicBezTo>
                  <a:pt x="3447783" y="698830"/>
                  <a:pt x="3444469" y="709575"/>
                  <a:pt x="3439440" y="720090"/>
                </a:cubicBezTo>
                <a:cubicBezTo>
                  <a:pt x="3432582" y="734721"/>
                  <a:pt x="3421723" y="747636"/>
                  <a:pt x="3406864" y="758838"/>
                </a:cubicBezTo>
                <a:cubicBezTo>
                  <a:pt x="3392005" y="770039"/>
                  <a:pt x="3374289" y="775640"/>
                  <a:pt x="3353715" y="775640"/>
                </a:cubicBezTo>
                <a:cubicBezTo>
                  <a:pt x="3349143" y="775640"/>
                  <a:pt x="3345713" y="775411"/>
                  <a:pt x="3343427" y="774954"/>
                </a:cubicBezTo>
                <a:cubicBezTo>
                  <a:pt x="3324682" y="772668"/>
                  <a:pt x="3308680" y="766153"/>
                  <a:pt x="3295422" y="755409"/>
                </a:cubicBezTo>
                <a:cubicBezTo>
                  <a:pt x="3282163" y="744665"/>
                  <a:pt x="3271647" y="732435"/>
                  <a:pt x="3263875" y="718719"/>
                </a:cubicBezTo>
                <a:cubicBezTo>
                  <a:pt x="3254731" y="701345"/>
                  <a:pt x="3248787" y="681228"/>
                  <a:pt x="3246044" y="658368"/>
                </a:cubicBezTo>
                <a:cubicBezTo>
                  <a:pt x="3243301" y="635508"/>
                  <a:pt x="3241929" y="611734"/>
                  <a:pt x="3241929" y="587045"/>
                </a:cubicBezTo>
                <a:cubicBezTo>
                  <a:pt x="3241929" y="573786"/>
                  <a:pt x="3242043" y="560642"/>
                  <a:pt x="3242272" y="547611"/>
                </a:cubicBezTo>
                <a:cubicBezTo>
                  <a:pt x="3242501" y="534581"/>
                  <a:pt x="3242844" y="521665"/>
                  <a:pt x="3243301" y="508864"/>
                </a:cubicBezTo>
                <a:cubicBezTo>
                  <a:pt x="3243758" y="489204"/>
                  <a:pt x="3244329" y="469202"/>
                  <a:pt x="3245015" y="448856"/>
                </a:cubicBezTo>
                <a:cubicBezTo>
                  <a:pt x="3245701" y="428511"/>
                  <a:pt x="3247416" y="409080"/>
                  <a:pt x="3250159" y="390563"/>
                </a:cubicBezTo>
                <a:cubicBezTo>
                  <a:pt x="3252902" y="372047"/>
                  <a:pt x="3257245" y="355016"/>
                  <a:pt x="3263189" y="339471"/>
                </a:cubicBezTo>
                <a:cubicBezTo>
                  <a:pt x="3269133" y="323926"/>
                  <a:pt x="3278048" y="310896"/>
                  <a:pt x="3289935" y="300381"/>
                </a:cubicBezTo>
                <a:cubicBezTo>
                  <a:pt x="3298622" y="292608"/>
                  <a:pt x="3308452" y="286779"/>
                  <a:pt x="3319425" y="282893"/>
                </a:cubicBezTo>
                <a:cubicBezTo>
                  <a:pt x="3330397" y="279006"/>
                  <a:pt x="3341827" y="277063"/>
                  <a:pt x="3353715" y="277063"/>
                </a:cubicBezTo>
                <a:close/>
                <a:moveTo>
                  <a:pt x="2903906" y="272949"/>
                </a:moveTo>
                <a:cubicBezTo>
                  <a:pt x="2918079" y="272949"/>
                  <a:pt x="2931795" y="273291"/>
                  <a:pt x="2945054" y="273977"/>
                </a:cubicBezTo>
                <a:cubicBezTo>
                  <a:pt x="2958313" y="274663"/>
                  <a:pt x="2970200" y="275235"/>
                  <a:pt x="2980716" y="275692"/>
                </a:cubicBezTo>
                <a:cubicBezTo>
                  <a:pt x="3014091" y="276606"/>
                  <a:pt x="3045409" y="281978"/>
                  <a:pt x="3074670" y="291808"/>
                </a:cubicBezTo>
                <a:cubicBezTo>
                  <a:pt x="3103931" y="301638"/>
                  <a:pt x="3131134" y="317526"/>
                  <a:pt x="3156280" y="339471"/>
                </a:cubicBezTo>
                <a:cubicBezTo>
                  <a:pt x="3181426" y="361417"/>
                  <a:pt x="3201543" y="387706"/>
                  <a:pt x="3216631" y="418338"/>
                </a:cubicBezTo>
                <a:cubicBezTo>
                  <a:pt x="3231718" y="448971"/>
                  <a:pt x="3239948" y="480975"/>
                  <a:pt x="3241319" y="514350"/>
                </a:cubicBezTo>
                <a:lnTo>
                  <a:pt x="3241319" y="523951"/>
                </a:lnTo>
                <a:cubicBezTo>
                  <a:pt x="3241319" y="556870"/>
                  <a:pt x="3234576" y="588874"/>
                  <a:pt x="3221088" y="619963"/>
                </a:cubicBezTo>
                <a:cubicBezTo>
                  <a:pt x="3207601" y="651053"/>
                  <a:pt x="3188970" y="678256"/>
                  <a:pt x="3165196" y="701574"/>
                </a:cubicBezTo>
                <a:cubicBezTo>
                  <a:pt x="3140507" y="725348"/>
                  <a:pt x="3113646" y="743522"/>
                  <a:pt x="3084614" y="756095"/>
                </a:cubicBezTo>
                <a:cubicBezTo>
                  <a:pt x="3055582" y="768668"/>
                  <a:pt x="3024150" y="774954"/>
                  <a:pt x="2990317" y="774954"/>
                </a:cubicBezTo>
                <a:lnTo>
                  <a:pt x="2984830" y="774954"/>
                </a:lnTo>
                <a:lnTo>
                  <a:pt x="2971114" y="774954"/>
                </a:lnTo>
                <a:cubicBezTo>
                  <a:pt x="2955112" y="774954"/>
                  <a:pt x="2940711" y="775297"/>
                  <a:pt x="2927909" y="775983"/>
                </a:cubicBezTo>
                <a:cubicBezTo>
                  <a:pt x="2915107" y="776669"/>
                  <a:pt x="2902077" y="777012"/>
                  <a:pt x="2888818" y="777012"/>
                </a:cubicBezTo>
                <a:cubicBezTo>
                  <a:pt x="2876474" y="777012"/>
                  <a:pt x="2863215" y="776326"/>
                  <a:pt x="2849042" y="774954"/>
                </a:cubicBezTo>
                <a:cubicBezTo>
                  <a:pt x="2830297" y="772668"/>
                  <a:pt x="2814638" y="766725"/>
                  <a:pt x="2802065" y="757123"/>
                </a:cubicBezTo>
                <a:cubicBezTo>
                  <a:pt x="2789492" y="747522"/>
                  <a:pt x="2780005" y="735406"/>
                  <a:pt x="2773604" y="720776"/>
                </a:cubicBezTo>
                <a:cubicBezTo>
                  <a:pt x="2769489" y="711632"/>
                  <a:pt x="2766746" y="697230"/>
                  <a:pt x="2765374" y="677571"/>
                </a:cubicBezTo>
                <a:cubicBezTo>
                  <a:pt x="2764003" y="657911"/>
                  <a:pt x="2763317" y="632308"/>
                  <a:pt x="2763317" y="600761"/>
                </a:cubicBezTo>
                <a:lnTo>
                  <a:pt x="2763317" y="582930"/>
                </a:lnTo>
                <a:cubicBezTo>
                  <a:pt x="2758745" y="581559"/>
                  <a:pt x="2755087" y="579958"/>
                  <a:pt x="2752344" y="578130"/>
                </a:cubicBezTo>
                <a:cubicBezTo>
                  <a:pt x="2742743" y="573100"/>
                  <a:pt x="2734171" y="565442"/>
                  <a:pt x="2726627" y="555155"/>
                </a:cubicBezTo>
                <a:cubicBezTo>
                  <a:pt x="2719083" y="544868"/>
                  <a:pt x="2715311" y="532410"/>
                  <a:pt x="2715311" y="517779"/>
                </a:cubicBezTo>
                <a:cubicBezTo>
                  <a:pt x="2715311" y="502234"/>
                  <a:pt x="2719083" y="489090"/>
                  <a:pt x="2726627" y="478346"/>
                </a:cubicBezTo>
                <a:cubicBezTo>
                  <a:pt x="2734171" y="467601"/>
                  <a:pt x="2742971" y="459486"/>
                  <a:pt x="2753030" y="454000"/>
                </a:cubicBezTo>
                <a:cubicBezTo>
                  <a:pt x="2754859" y="453085"/>
                  <a:pt x="2756573" y="452171"/>
                  <a:pt x="2758173" y="451257"/>
                </a:cubicBezTo>
                <a:cubicBezTo>
                  <a:pt x="2759774" y="450342"/>
                  <a:pt x="2761717" y="449428"/>
                  <a:pt x="2764003" y="448513"/>
                </a:cubicBezTo>
                <a:cubicBezTo>
                  <a:pt x="2764003" y="435712"/>
                  <a:pt x="2764460" y="421881"/>
                  <a:pt x="2765374" y="407022"/>
                </a:cubicBezTo>
                <a:cubicBezTo>
                  <a:pt x="2766289" y="392163"/>
                  <a:pt x="2767775" y="377876"/>
                  <a:pt x="2769832" y="364160"/>
                </a:cubicBezTo>
                <a:cubicBezTo>
                  <a:pt x="2771889" y="350444"/>
                  <a:pt x="2774633" y="338100"/>
                  <a:pt x="2778062" y="327127"/>
                </a:cubicBezTo>
                <a:cubicBezTo>
                  <a:pt x="2781491" y="316154"/>
                  <a:pt x="2785948" y="307924"/>
                  <a:pt x="2791435" y="302438"/>
                </a:cubicBezTo>
                <a:cubicBezTo>
                  <a:pt x="2803322" y="290551"/>
                  <a:pt x="2819552" y="282664"/>
                  <a:pt x="2840127" y="278778"/>
                </a:cubicBezTo>
                <a:cubicBezTo>
                  <a:pt x="2860701" y="274892"/>
                  <a:pt x="2881960" y="272949"/>
                  <a:pt x="2903906" y="272949"/>
                </a:cubicBezTo>
                <a:close/>
                <a:moveTo>
                  <a:pt x="1136752" y="272949"/>
                </a:moveTo>
                <a:cubicBezTo>
                  <a:pt x="1152297" y="272949"/>
                  <a:pt x="1167156" y="276263"/>
                  <a:pt x="1181329" y="282893"/>
                </a:cubicBezTo>
                <a:cubicBezTo>
                  <a:pt x="1195502" y="289522"/>
                  <a:pt x="1207161" y="298552"/>
                  <a:pt x="1216305" y="309982"/>
                </a:cubicBezTo>
                <a:cubicBezTo>
                  <a:pt x="1227277" y="323241"/>
                  <a:pt x="1234478" y="338671"/>
                  <a:pt x="1237907" y="356273"/>
                </a:cubicBezTo>
                <a:cubicBezTo>
                  <a:pt x="1241336" y="373875"/>
                  <a:pt x="1243051" y="393192"/>
                  <a:pt x="1243051" y="414223"/>
                </a:cubicBezTo>
                <a:cubicBezTo>
                  <a:pt x="1243051" y="419253"/>
                  <a:pt x="1243051" y="424282"/>
                  <a:pt x="1243051" y="429311"/>
                </a:cubicBezTo>
                <a:cubicBezTo>
                  <a:pt x="1243051" y="434340"/>
                  <a:pt x="1242822" y="439369"/>
                  <a:pt x="1242365" y="444399"/>
                </a:cubicBezTo>
                <a:cubicBezTo>
                  <a:pt x="1241451" y="469087"/>
                  <a:pt x="1240536" y="494005"/>
                  <a:pt x="1239622" y="519151"/>
                </a:cubicBezTo>
                <a:cubicBezTo>
                  <a:pt x="1238707" y="544297"/>
                  <a:pt x="1236536" y="568528"/>
                  <a:pt x="1233107" y="591846"/>
                </a:cubicBezTo>
                <a:cubicBezTo>
                  <a:pt x="1229678" y="615163"/>
                  <a:pt x="1224648" y="636994"/>
                  <a:pt x="1218019" y="657339"/>
                </a:cubicBezTo>
                <a:cubicBezTo>
                  <a:pt x="1211390" y="677685"/>
                  <a:pt x="1202131" y="695401"/>
                  <a:pt x="1190244" y="710489"/>
                </a:cubicBezTo>
                <a:cubicBezTo>
                  <a:pt x="1174242" y="730606"/>
                  <a:pt x="1153325" y="746379"/>
                  <a:pt x="1127494" y="757809"/>
                </a:cubicBezTo>
                <a:cubicBezTo>
                  <a:pt x="1101662" y="769239"/>
                  <a:pt x="1072058" y="774954"/>
                  <a:pt x="1038682" y="774954"/>
                </a:cubicBezTo>
                <a:lnTo>
                  <a:pt x="1032510" y="774954"/>
                </a:lnTo>
                <a:cubicBezTo>
                  <a:pt x="989991" y="774040"/>
                  <a:pt x="952386" y="764553"/>
                  <a:pt x="919696" y="746493"/>
                </a:cubicBezTo>
                <a:cubicBezTo>
                  <a:pt x="887006" y="728434"/>
                  <a:pt x="861975" y="705003"/>
                  <a:pt x="844601" y="676199"/>
                </a:cubicBezTo>
                <a:cubicBezTo>
                  <a:pt x="830885" y="653796"/>
                  <a:pt x="821741" y="629336"/>
                  <a:pt x="817169" y="602818"/>
                </a:cubicBezTo>
                <a:cubicBezTo>
                  <a:pt x="812597" y="576301"/>
                  <a:pt x="810311" y="547497"/>
                  <a:pt x="810311" y="516408"/>
                </a:cubicBezTo>
                <a:cubicBezTo>
                  <a:pt x="810311" y="507721"/>
                  <a:pt x="810425" y="499034"/>
                  <a:pt x="810654" y="490347"/>
                </a:cubicBezTo>
                <a:cubicBezTo>
                  <a:pt x="810882" y="481660"/>
                  <a:pt x="811225" y="472745"/>
                  <a:pt x="811683" y="463601"/>
                </a:cubicBezTo>
                <a:cubicBezTo>
                  <a:pt x="812597" y="449428"/>
                  <a:pt x="813397" y="435369"/>
                  <a:pt x="814083" y="421424"/>
                </a:cubicBezTo>
                <a:cubicBezTo>
                  <a:pt x="814769" y="407480"/>
                  <a:pt x="816712" y="393649"/>
                  <a:pt x="819912" y="379933"/>
                </a:cubicBezTo>
                <a:cubicBezTo>
                  <a:pt x="824484" y="358902"/>
                  <a:pt x="832371" y="340043"/>
                  <a:pt x="843572" y="323355"/>
                </a:cubicBezTo>
                <a:cubicBezTo>
                  <a:pt x="854774" y="306667"/>
                  <a:pt x="869290" y="293980"/>
                  <a:pt x="887121" y="285293"/>
                </a:cubicBezTo>
                <a:cubicBezTo>
                  <a:pt x="901294" y="278435"/>
                  <a:pt x="915696" y="275006"/>
                  <a:pt x="930326" y="275006"/>
                </a:cubicBezTo>
                <a:cubicBezTo>
                  <a:pt x="947242" y="275006"/>
                  <a:pt x="962787" y="279121"/>
                  <a:pt x="976960" y="287350"/>
                </a:cubicBezTo>
                <a:cubicBezTo>
                  <a:pt x="991134" y="295580"/>
                  <a:pt x="1002335" y="306324"/>
                  <a:pt x="1010565" y="319583"/>
                </a:cubicBezTo>
                <a:cubicBezTo>
                  <a:pt x="1016508" y="329184"/>
                  <a:pt x="1020623" y="339585"/>
                  <a:pt x="1022909" y="350787"/>
                </a:cubicBezTo>
                <a:cubicBezTo>
                  <a:pt x="1025195" y="361988"/>
                  <a:pt x="1026338" y="373304"/>
                  <a:pt x="1026338" y="384734"/>
                </a:cubicBezTo>
                <a:cubicBezTo>
                  <a:pt x="1026338" y="387477"/>
                  <a:pt x="1026338" y="390335"/>
                  <a:pt x="1026338" y="393306"/>
                </a:cubicBezTo>
                <a:cubicBezTo>
                  <a:pt x="1026338" y="396278"/>
                  <a:pt x="1026109" y="399136"/>
                  <a:pt x="1025652" y="401879"/>
                </a:cubicBezTo>
                <a:cubicBezTo>
                  <a:pt x="1023823" y="421081"/>
                  <a:pt x="1020966" y="440398"/>
                  <a:pt x="1017080" y="459829"/>
                </a:cubicBezTo>
                <a:cubicBezTo>
                  <a:pt x="1013194" y="479260"/>
                  <a:pt x="1011250" y="499263"/>
                  <a:pt x="1011250" y="519837"/>
                </a:cubicBezTo>
                <a:cubicBezTo>
                  <a:pt x="1011250" y="525780"/>
                  <a:pt x="1011593" y="531609"/>
                  <a:pt x="1012279" y="537324"/>
                </a:cubicBezTo>
                <a:cubicBezTo>
                  <a:pt x="1012965" y="543039"/>
                  <a:pt x="1013765" y="549097"/>
                  <a:pt x="1014679" y="555498"/>
                </a:cubicBezTo>
                <a:cubicBezTo>
                  <a:pt x="1015594" y="560527"/>
                  <a:pt x="1017080" y="565328"/>
                  <a:pt x="1019137" y="569900"/>
                </a:cubicBezTo>
                <a:cubicBezTo>
                  <a:pt x="1021194" y="574472"/>
                  <a:pt x="1024052" y="577901"/>
                  <a:pt x="1027710" y="580187"/>
                </a:cubicBezTo>
                <a:cubicBezTo>
                  <a:pt x="1031367" y="582473"/>
                  <a:pt x="1034339" y="583616"/>
                  <a:pt x="1036625" y="583616"/>
                </a:cubicBezTo>
                <a:cubicBezTo>
                  <a:pt x="1043026" y="583616"/>
                  <a:pt x="1047826" y="580187"/>
                  <a:pt x="1051027" y="573329"/>
                </a:cubicBezTo>
                <a:cubicBezTo>
                  <a:pt x="1054227" y="566471"/>
                  <a:pt x="1056285" y="560070"/>
                  <a:pt x="1057199" y="554127"/>
                </a:cubicBezTo>
                <a:cubicBezTo>
                  <a:pt x="1058571" y="544068"/>
                  <a:pt x="1059256" y="533553"/>
                  <a:pt x="1059256" y="522580"/>
                </a:cubicBezTo>
                <a:cubicBezTo>
                  <a:pt x="1059256" y="497434"/>
                  <a:pt x="1057199" y="472631"/>
                  <a:pt x="1053084" y="448170"/>
                </a:cubicBezTo>
                <a:cubicBezTo>
                  <a:pt x="1048969" y="423710"/>
                  <a:pt x="1046683" y="399136"/>
                  <a:pt x="1046226" y="374447"/>
                </a:cubicBezTo>
                <a:lnTo>
                  <a:pt x="1046226" y="370332"/>
                </a:lnTo>
                <a:cubicBezTo>
                  <a:pt x="1046226" y="362103"/>
                  <a:pt x="1046683" y="353987"/>
                  <a:pt x="1047598" y="345986"/>
                </a:cubicBezTo>
                <a:cubicBezTo>
                  <a:pt x="1048512" y="337985"/>
                  <a:pt x="1050798" y="330099"/>
                  <a:pt x="1054456" y="322326"/>
                </a:cubicBezTo>
                <a:cubicBezTo>
                  <a:pt x="1061314" y="306324"/>
                  <a:pt x="1072744" y="293980"/>
                  <a:pt x="1088746" y="285293"/>
                </a:cubicBezTo>
                <a:cubicBezTo>
                  <a:pt x="1096518" y="280721"/>
                  <a:pt x="1104405" y="277521"/>
                  <a:pt x="1112406" y="275692"/>
                </a:cubicBezTo>
                <a:cubicBezTo>
                  <a:pt x="1120407" y="273863"/>
                  <a:pt x="1128522" y="272949"/>
                  <a:pt x="1136752" y="272949"/>
                </a:cubicBezTo>
                <a:close/>
                <a:moveTo>
                  <a:pt x="206426" y="223571"/>
                </a:moveTo>
                <a:cubicBezTo>
                  <a:pt x="235230" y="223571"/>
                  <a:pt x="262204" y="225857"/>
                  <a:pt x="287350" y="230429"/>
                </a:cubicBezTo>
                <a:cubicBezTo>
                  <a:pt x="312496" y="235001"/>
                  <a:pt x="331470" y="242316"/>
                  <a:pt x="344272" y="252375"/>
                </a:cubicBezTo>
                <a:cubicBezTo>
                  <a:pt x="358445" y="262890"/>
                  <a:pt x="368732" y="276378"/>
                  <a:pt x="375133" y="292837"/>
                </a:cubicBezTo>
                <a:cubicBezTo>
                  <a:pt x="381534" y="309296"/>
                  <a:pt x="384734" y="325984"/>
                  <a:pt x="384734" y="342900"/>
                </a:cubicBezTo>
                <a:cubicBezTo>
                  <a:pt x="384734" y="354330"/>
                  <a:pt x="383362" y="365417"/>
                  <a:pt x="380619" y="376161"/>
                </a:cubicBezTo>
                <a:cubicBezTo>
                  <a:pt x="377876" y="386906"/>
                  <a:pt x="373875" y="396393"/>
                  <a:pt x="368618" y="404622"/>
                </a:cubicBezTo>
                <a:cubicBezTo>
                  <a:pt x="363360" y="412852"/>
                  <a:pt x="356959" y="419481"/>
                  <a:pt x="349415" y="424510"/>
                </a:cubicBezTo>
                <a:cubicBezTo>
                  <a:pt x="341871" y="429540"/>
                  <a:pt x="333528" y="432054"/>
                  <a:pt x="324384" y="432054"/>
                </a:cubicBezTo>
                <a:cubicBezTo>
                  <a:pt x="318440" y="432054"/>
                  <a:pt x="312954" y="431140"/>
                  <a:pt x="307924" y="429311"/>
                </a:cubicBezTo>
                <a:cubicBezTo>
                  <a:pt x="306096" y="428854"/>
                  <a:pt x="304610" y="428511"/>
                  <a:pt x="303467" y="428282"/>
                </a:cubicBezTo>
                <a:cubicBezTo>
                  <a:pt x="302324" y="428054"/>
                  <a:pt x="301066" y="427939"/>
                  <a:pt x="299695" y="427939"/>
                </a:cubicBezTo>
                <a:cubicBezTo>
                  <a:pt x="294208" y="427939"/>
                  <a:pt x="290208" y="429997"/>
                  <a:pt x="287693" y="434112"/>
                </a:cubicBezTo>
                <a:cubicBezTo>
                  <a:pt x="285179" y="438226"/>
                  <a:pt x="283921" y="443713"/>
                  <a:pt x="283921" y="450571"/>
                </a:cubicBezTo>
                <a:cubicBezTo>
                  <a:pt x="283921" y="451485"/>
                  <a:pt x="284036" y="452628"/>
                  <a:pt x="284264" y="454000"/>
                </a:cubicBezTo>
                <a:cubicBezTo>
                  <a:pt x="284493" y="455371"/>
                  <a:pt x="284607" y="456514"/>
                  <a:pt x="284607" y="457429"/>
                </a:cubicBezTo>
                <a:cubicBezTo>
                  <a:pt x="285829" y="476631"/>
                  <a:pt x="287049" y="495834"/>
                  <a:pt x="288267" y="515036"/>
                </a:cubicBezTo>
                <a:cubicBezTo>
                  <a:pt x="289485" y="534238"/>
                  <a:pt x="290094" y="553669"/>
                  <a:pt x="290094" y="573329"/>
                </a:cubicBezTo>
                <a:cubicBezTo>
                  <a:pt x="290094" y="586588"/>
                  <a:pt x="289638" y="599961"/>
                  <a:pt x="288727" y="613448"/>
                </a:cubicBezTo>
                <a:cubicBezTo>
                  <a:pt x="287816" y="626936"/>
                  <a:pt x="286222" y="640766"/>
                  <a:pt x="283943" y="654939"/>
                </a:cubicBezTo>
                <a:cubicBezTo>
                  <a:pt x="281664" y="669112"/>
                  <a:pt x="278019" y="683286"/>
                  <a:pt x="273007" y="697459"/>
                </a:cubicBezTo>
                <a:cubicBezTo>
                  <a:pt x="267996" y="711632"/>
                  <a:pt x="261617" y="724548"/>
                  <a:pt x="253869" y="736206"/>
                </a:cubicBezTo>
                <a:cubicBezTo>
                  <a:pt x="246122" y="747865"/>
                  <a:pt x="236894" y="757352"/>
                  <a:pt x="226186" y="764667"/>
                </a:cubicBezTo>
                <a:cubicBezTo>
                  <a:pt x="215477" y="771982"/>
                  <a:pt x="203286" y="775640"/>
                  <a:pt x="189613" y="775640"/>
                </a:cubicBezTo>
                <a:cubicBezTo>
                  <a:pt x="186877" y="775640"/>
                  <a:pt x="184029" y="775411"/>
                  <a:pt x="181067" y="774954"/>
                </a:cubicBezTo>
                <a:cubicBezTo>
                  <a:pt x="178106" y="774497"/>
                  <a:pt x="175033" y="773811"/>
                  <a:pt x="171847" y="772897"/>
                </a:cubicBezTo>
                <a:cubicBezTo>
                  <a:pt x="159995" y="770154"/>
                  <a:pt x="149513" y="765353"/>
                  <a:pt x="140402" y="758495"/>
                </a:cubicBezTo>
                <a:cubicBezTo>
                  <a:pt x="131290" y="751637"/>
                  <a:pt x="123201" y="743293"/>
                  <a:pt x="116136" y="733463"/>
                </a:cubicBezTo>
                <a:cubicBezTo>
                  <a:pt x="109071" y="723633"/>
                  <a:pt x="103259" y="712661"/>
                  <a:pt x="98702" y="700545"/>
                </a:cubicBezTo>
                <a:cubicBezTo>
                  <a:pt x="94144" y="688429"/>
                  <a:pt x="90501" y="675970"/>
                  <a:pt x="87772" y="663169"/>
                </a:cubicBezTo>
                <a:cubicBezTo>
                  <a:pt x="85950" y="654939"/>
                  <a:pt x="84811" y="647167"/>
                  <a:pt x="84354" y="639852"/>
                </a:cubicBezTo>
                <a:cubicBezTo>
                  <a:pt x="83896" y="632536"/>
                  <a:pt x="83668" y="625450"/>
                  <a:pt x="83668" y="618592"/>
                </a:cubicBezTo>
                <a:cubicBezTo>
                  <a:pt x="83668" y="603504"/>
                  <a:pt x="84925" y="589445"/>
                  <a:pt x="87440" y="576415"/>
                </a:cubicBezTo>
                <a:cubicBezTo>
                  <a:pt x="89954" y="563385"/>
                  <a:pt x="92583" y="550355"/>
                  <a:pt x="95326" y="537324"/>
                </a:cubicBezTo>
                <a:cubicBezTo>
                  <a:pt x="98070" y="524294"/>
                  <a:pt x="100698" y="510921"/>
                  <a:pt x="103213" y="497205"/>
                </a:cubicBezTo>
                <a:cubicBezTo>
                  <a:pt x="105728" y="483489"/>
                  <a:pt x="106985" y="468859"/>
                  <a:pt x="106985" y="453314"/>
                </a:cubicBezTo>
                <a:cubicBezTo>
                  <a:pt x="106985" y="451028"/>
                  <a:pt x="106871" y="448742"/>
                  <a:pt x="106642" y="446456"/>
                </a:cubicBezTo>
                <a:cubicBezTo>
                  <a:pt x="106413" y="444170"/>
                  <a:pt x="106299" y="441884"/>
                  <a:pt x="106299" y="439598"/>
                </a:cubicBezTo>
                <a:cubicBezTo>
                  <a:pt x="105385" y="428625"/>
                  <a:pt x="102756" y="421424"/>
                  <a:pt x="98412" y="417995"/>
                </a:cubicBezTo>
                <a:cubicBezTo>
                  <a:pt x="94069" y="414566"/>
                  <a:pt x="88697" y="412852"/>
                  <a:pt x="82296" y="412852"/>
                </a:cubicBezTo>
                <a:cubicBezTo>
                  <a:pt x="77724" y="412852"/>
                  <a:pt x="72924" y="413309"/>
                  <a:pt x="67894" y="414223"/>
                </a:cubicBezTo>
                <a:cubicBezTo>
                  <a:pt x="62865" y="415138"/>
                  <a:pt x="57836" y="415595"/>
                  <a:pt x="52807" y="415595"/>
                </a:cubicBezTo>
                <a:cubicBezTo>
                  <a:pt x="50521" y="415595"/>
                  <a:pt x="47092" y="415138"/>
                  <a:pt x="42520" y="414223"/>
                </a:cubicBezTo>
                <a:cubicBezTo>
                  <a:pt x="28804" y="410566"/>
                  <a:pt x="18288" y="402908"/>
                  <a:pt x="10973" y="391249"/>
                </a:cubicBezTo>
                <a:cubicBezTo>
                  <a:pt x="3658" y="379590"/>
                  <a:pt x="0" y="365303"/>
                  <a:pt x="0" y="348387"/>
                </a:cubicBezTo>
                <a:cubicBezTo>
                  <a:pt x="0" y="347015"/>
                  <a:pt x="114" y="345529"/>
                  <a:pt x="343" y="343929"/>
                </a:cubicBezTo>
                <a:cubicBezTo>
                  <a:pt x="572" y="342329"/>
                  <a:pt x="686" y="340843"/>
                  <a:pt x="686" y="339471"/>
                </a:cubicBezTo>
                <a:cubicBezTo>
                  <a:pt x="4344" y="291465"/>
                  <a:pt x="25832" y="259690"/>
                  <a:pt x="65151" y="244145"/>
                </a:cubicBezTo>
                <a:cubicBezTo>
                  <a:pt x="82525" y="237744"/>
                  <a:pt x="103785" y="232715"/>
                  <a:pt x="128931" y="229057"/>
                </a:cubicBezTo>
                <a:cubicBezTo>
                  <a:pt x="154077" y="225400"/>
                  <a:pt x="179908" y="223571"/>
                  <a:pt x="206426" y="223571"/>
                </a:cubicBezTo>
                <a:close/>
                <a:moveTo>
                  <a:pt x="3641293" y="123444"/>
                </a:moveTo>
                <a:lnTo>
                  <a:pt x="3644036" y="123444"/>
                </a:lnTo>
                <a:cubicBezTo>
                  <a:pt x="3655009" y="123444"/>
                  <a:pt x="3668268" y="128016"/>
                  <a:pt x="3683813" y="137160"/>
                </a:cubicBezTo>
                <a:cubicBezTo>
                  <a:pt x="3699358" y="146304"/>
                  <a:pt x="3713531" y="157734"/>
                  <a:pt x="3726333" y="171450"/>
                </a:cubicBezTo>
                <a:cubicBezTo>
                  <a:pt x="3739134" y="185166"/>
                  <a:pt x="3748735" y="199911"/>
                  <a:pt x="3755136" y="215684"/>
                </a:cubicBezTo>
                <a:cubicBezTo>
                  <a:pt x="3761537" y="231458"/>
                  <a:pt x="3761308" y="245745"/>
                  <a:pt x="3754450" y="258547"/>
                </a:cubicBezTo>
                <a:cubicBezTo>
                  <a:pt x="3750793" y="264948"/>
                  <a:pt x="3746221" y="269520"/>
                  <a:pt x="3740734" y="272263"/>
                </a:cubicBezTo>
                <a:cubicBezTo>
                  <a:pt x="3735248" y="275006"/>
                  <a:pt x="3729990" y="276378"/>
                  <a:pt x="3724961" y="276378"/>
                </a:cubicBezTo>
                <a:cubicBezTo>
                  <a:pt x="3718103" y="276378"/>
                  <a:pt x="3711016" y="274663"/>
                  <a:pt x="3703701" y="271234"/>
                </a:cubicBezTo>
                <a:cubicBezTo>
                  <a:pt x="3696386" y="267805"/>
                  <a:pt x="3689071" y="263119"/>
                  <a:pt x="3681755" y="257175"/>
                </a:cubicBezTo>
                <a:cubicBezTo>
                  <a:pt x="3674440" y="251232"/>
                  <a:pt x="3667468" y="244374"/>
                  <a:pt x="3660839" y="236601"/>
                </a:cubicBezTo>
                <a:cubicBezTo>
                  <a:pt x="3654209" y="228829"/>
                  <a:pt x="3648151" y="220828"/>
                  <a:pt x="3642665" y="212598"/>
                </a:cubicBezTo>
                <a:cubicBezTo>
                  <a:pt x="3637178" y="220828"/>
                  <a:pt x="3631006" y="228829"/>
                  <a:pt x="3624148" y="236601"/>
                </a:cubicBezTo>
                <a:cubicBezTo>
                  <a:pt x="3617290" y="244374"/>
                  <a:pt x="3610204" y="251232"/>
                  <a:pt x="3602888" y="257175"/>
                </a:cubicBezTo>
                <a:cubicBezTo>
                  <a:pt x="3595573" y="263119"/>
                  <a:pt x="3588258" y="267805"/>
                  <a:pt x="3580943" y="271234"/>
                </a:cubicBezTo>
                <a:cubicBezTo>
                  <a:pt x="3573628" y="274663"/>
                  <a:pt x="3566541" y="276378"/>
                  <a:pt x="3559683" y="276378"/>
                </a:cubicBezTo>
                <a:cubicBezTo>
                  <a:pt x="3547796" y="276378"/>
                  <a:pt x="3538195" y="270663"/>
                  <a:pt x="3530879" y="259233"/>
                </a:cubicBezTo>
                <a:cubicBezTo>
                  <a:pt x="3523107" y="245974"/>
                  <a:pt x="3522421" y="231458"/>
                  <a:pt x="3528822" y="215684"/>
                </a:cubicBezTo>
                <a:cubicBezTo>
                  <a:pt x="3535223" y="199911"/>
                  <a:pt x="3544938" y="185166"/>
                  <a:pt x="3557968" y="171450"/>
                </a:cubicBezTo>
                <a:cubicBezTo>
                  <a:pt x="3570999" y="157734"/>
                  <a:pt x="3585401" y="146304"/>
                  <a:pt x="3601174" y="137160"/>
                </a:cubicBezTo>
                <a:cubicBezTo>
                  <a:pt x="3616947" y="128016"/>
                  <a:pt x="3630320" y="123444"/>
                  <a:pt x="3641293" y="123444"/>
                </a:cubicBezTo>
                <a:close/>
                <a:moveTo>
                  <a:pt x="1869643" y="123444"/>
                </a:moveTo>
                <a:lnTo>
                  <a:pt x="1872387" y="123444"/>
                </a:lnTo>
                <a:cubicBezTo>
                  <a:pt x="1883359" y="123444"/>
                  <a:pt x="1896618" y="128016"/>
                  <a:pt x="1912163" y="137160"/>
                </a:cubicBezTo>
                <a:cubicBezTo>
                  <a:pt x="1927708" y="146304"/>
                  <a:pt x="1941881" y="157734"/>
                  <a:pt x="1954683" y="171450"/>
                </a:cubicBezTo>
                <a:cubicBezTo>
                  <a:pt x="1967484" y="185166"/>
                  <a:pt x="1977086" y="199911"/>
                  <a:pt x="1983486" y="215684"/>
                </a:cubicBezTo>
                <a:cubicBezTo>
                  <a:pt x="1989887" y="231458"/>
                  <a:pt x="1989658" y="245745"/>
                  <a:pt x="1982800" y="258547"/>
                </a:cubicBezTo>
                <a:cubicBezTo>
                  <a:pt x="1979143" y="264948"/>
                  <a:pt x="1974571" y="269520"/>
                  <a:pt x="1969084" y="272263"/>
                </a:cubicBezTo>
                <a:cubicBezTo>
                  <a:pt x="1963598" y="275006"/>
                  <a:pt x="1958340" y="276378"/>
                  <a:pt x="1953311" y="276378"/>
                </a:cubicBezTo>
                <a:cubicBezTo>
                  <a:pt x="1946453" y="276378"/>
                  <a:pt x="1939366" y="274663"/>
                  <a:pt x="1932051" y="271234"/>
                </a:cubicBezTo>
                <a:cubicBezTo>
                  <a:pt x="1924736" y="267805"/>
                  <a:pt x="1917421" y="263119"/>
                  <a:pt x="1910106" y="257175"/>
                </a:cubicBezTo>
                <a:cubicBezTo>
                  <a:pt x="1902790" y="251232"/>
                  <a:pt x="1895818" y="244374"/>
                  <a:pt x="1889189" y="236601"/>
                </a:cubicBezTo>
                <a:cubicBezTo>
                  <a:pt x="1882559" y="228829"/>
                  <a:pt x="1876501" y="220828"/>
                  <a:pt x="1871015" y="212598"/>
                </a:cubicBezTo>
                <a:cubicBezTo>
                  <a:pt x="1865529" y="220828"/>
                  <a:pt x="1859356" y="228829"/>
                  <a:pt x="1852498" y="236601"/>
                </a:cubicBezTo>
                <a:cubicBezTo>
                  <a:pt x="1845640" y="244374"/>
                  <a:pt x="1838554" y="251232"/>
                  <a:pt x="1831239" y="257175"/>
                </a:cubicBezTo>
                <a:cubicBezTo>
                  <a:pt x="1823923" y="263119"/>
                  <a:pt x="1816608" y="267805"/>
                  <a:pt x="1809293" y="271234"/>
                </a:cubicBezTo>
                <a:cubicBezTo>
                  <a:pt x="1801978" y="274663"/>
                  <a:pt x="1794891" y="276378"/>
                  <a:pt x="1788033" y="276378"/>
                </a:cubicBezTo>
                <a:cubicBezTo>
                  <a:pt x="1776146" y="276378"/>
                  <a:pt x="1766545" y="270663"/>
                  <a:pt x="1759230" y="259233"/>
                </a:cubicBezTo>
                <a:cubicBezTo>
                  <a:pt x="1751457" y="245974"/>
                  <a:pt x="1750771" y="231458"/>
                  <a:pt x="1757172" y="215684"/>
                </a:cubicBezTo>
                <a:cubicBezTo>
                  <a:pt x="1763573" y="199911"/>
                  <a:pt x="1773289" y="185166"/>
                  <a:pt x="1786319" y="171450"/>
                </a:cubicBezTo>
                <a:cubicBezTo>
                  <a:pt x="1799349" y="157734"/>
                  <a:pt x="1813751" y="146304"/>
                  <a:pt x="1829524" y="137160"/>
                </a:cubicBezTo>
                <a:cubicBezTo>
                  <a:pt x="1845297" y="128016"/>
                  <a:pt x="1858671" y="123444"/>
                  <a:pt x="1869643" y="123444"/>
                </a:cubicBezTo>
                <a:close/>
                <a:moveTo>
                  <a:pt x="1934109" y="0"/>
                </a:moveTo>
                <a:cubicBezTo>
                  <a:pt x="1943710" y="0"/>
                  <a:pt x="1954226" y="4458"/>
                  <a:pt x="1965655" y="13373"/>
                </a:cubicBezTo>
                <a:cubicBezTo>
                  <a:pt x="1977086" y="22289"/>
                  <a:pt x="1987601" y="33376"/>
                  <a:pt x="1997202" y="46635"/>
                </a:cubicBezTo>
                <a:cubicBezTo>
                  <a:pt x="2006803" y="59893"/>
                  <a:pt x="2014804" y="74295"/>
                  <a:pt x="2021205" y="89840"/>
                </a:cubicBezTo>
                <a:cubicBezTo>
                  <a:pt x="2027606" y="105385"/>
                  <a:pt x="2030806" y="120015"/>
                  <a:pt x="2030806" y="133731"/>
                </a:cubicBezTo>
                <a:cubicBezTo>
                  <a:pt x="2030806" y="149276"/>
                  <a:pt x="2027835" y="159563"/>
                  <a:pt x="2021891" y="164592"/>
                </a:cubicBezTo>
                <a:cubicBezTo>
                  <a:pt x="2020519" y="166421"/>
                  <a:pt x="2018919" y="167564"/>
                  <a:pt x="2017090" y="168021"/>
                </a:cubicBezTo>
                <a:cubicBezTo>
                  <a:pt x="2015261" y="168478"/>
                  <a:pt x="2013204" y="168936"/>
                  <a:pt x="2010918" y="169393"/>
                </a:cubicBezTo>
                <a:lnTo>
                  <a:pt x="2008175" y="169393"/>
                </a:lnTo>
                <a:cubicBezTo>
                  <a:pt x="2000403" y="169393"/>
                  <a:pt x="1990344" y="166421"/>
                  <a:pt x="1978000" y="160477"/>
                </a:cubicBezTo>
                <a:cubicBezTo>
                  <a:pt x="1965655" y="154534"/>
                  <a:pt x="1953654" y="146418"/>
                  <a:pt x="1941995" y="136131"/>
                </a:cubicBezTo>
                <a:cubicBezTo>
                  <a:pt x="1930337" y="125844"/>
                  <a:pt x="1920164" y="113614"/>
                  <a:pt x="1911477" y="99441"/>
                </a:cubicBezTo>
                <a:cubicBezTo>
                  <a:pt x="1902790" y="85268"/>
                  <a:pt x="1898447" y="70180"/>
                  <a:pt x="1898447" y="54178"/>
                </a:cubicBezTo>
                <a:cubicBezTo>
                  <a:pt x="1898447" y="43663"/>
                  <a:pt x="1901419" y="31318"/>
                  <a:pt x="1907362" y="17145"/>
                </a:cubicBezTo>
                <a:cubicBezTo>
                  <a:pt x="1910563" y="11202"/>
                  <a:pt x="1914563" y="6858"/>
                  <a:pt x="1919364" y="4115"/>
                </a:cubicBezTo>
                <a:cubicBezTo>
                  <a:pt x="1924164" y="1372"/>
                  <a:pt x="1929079" y="0"/>
                  <a:pt x="193410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C92AD-3782-43DB-B464-B4316F454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34" y="3709163"/>
            <a:ext cx="7953268" cy="37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</a:t>
            </a:r>
            <a:r>
              <a:rPr lang="en-US" sz="3600" b="1" i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“</a:t>
            </a:r>
            <a:r>
              <a:rPr lang="vi-VN" sz="3600" b="1" i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khi nào</a:t>
            </a:r>
            <a:r>
              <a:rPr lang="en-US" sz="3600" b="1" i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”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A4B72C3-9912-41FA-9593-F67CF606CF6D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FA31858-5CE2-4743-9807-241BD3495FA3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50B7F-DC66-4868-8A88-C616C666A4AD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9B00C3-66B9-4D0F-9C06-A8846F08C638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77BA95-C88B-48C2-9B71-EE12EF04A75D}"/>
              </a:ext>
            </a:extLst>
          </p:cNvPr>
          <p:cNvCxnSpPr>
            <a:stCxn id="8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6963D-CC6B-4FA5-8791-F4BEDDA7624E}"/>
              </a:ext>
            </a:extLst>
          </p:cNvPr>
          <p:cNvSpPr/>
          <p:nvPr/>
        </p:nvSpPr>
        <p:spPr>
          <a:xfrm>
            <a:off x="7010396" y="942975"/>
            <a:ext cx="4038604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7E043-B895-43BA-91AB-DF1AED2A1F44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56714-587F-458A-8603-9008953E000B}"/>
              </a:ext>
            </a:extLst>
          </p:cNvPr>
          <p:cNvSpPr/>
          <p:nvPr/>
        </p:nvSpPr>
        <p:spPr>
          <a:xfrm>
            <a:off x="7010395" y="2362200"/>
            <a:ext cx="4019555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363BB2-1A0D-48D2-9FDC-A77A0509850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372222" y="4443412"/>
            <a:ext cx="628651" cy="710802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5F9C3-F043-4489-83AE-EF5F531BABFD}"/>
              </a:ext>
            </a:extLst>
          </p:cNvPr>
          <p:cNvSpPr/>
          <p:nvPr/>
        </p:nvSpPr>
        <p:spPr>
          <a:xfrm>
            <a:off x="7000873" y="3914774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6170A7-8486-4C89-BD46-B5FD8F9B5577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6362700" y="5125639"/>
            <a:ext cx="590548" cy="61555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E5A8A-5CFC-49C8-A8F9-EADDF0B14542}"/>
              </a:ext>
            </a:extLst>
          </p:cNvPr>
          <p:cNvSpPr/>
          <p:nvPr/>
        </p:nvSpPr>
        <p:spPr>
          <a:xfrm>
            <a:off x="6953248" y="5314949"/>
            <a:ext cx="5010152" cy="852487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7543800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2A369481-0F5C-EA66-84FF-6930E5ACF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853"/>
            <a:ext cx="11264794" cy="34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-1"/>
            <a:ext cx="12192000" cy="753386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1558986" y="646044"/>
            <a:ext cx="8772202" cy="4660162"/>
          </a:xfrm>
          <a:custGeom>
            <a:avLst/>
            <a:gdLst>
              <a:gd name="connsiteX0" fmla="*/ 0 w 8772202"/>
              <a:gd name="connsiteY0" fmla="*/ 776709 h 4660162"/>
              <a:gd name="connsiteX1" fmla="*/ 776709 w 8772202"/>
              <a:gd name="connsiteY1" fmla="*/ 0 h 4660162"/>
              <a:gd name="connsiteX2" fmla="*/ 7995493 w 8772202"/>
              <a:gd name="connsiteY2" fmla="*/ 0 h 4660162"/>
              <a:gd name="connsiteX3" fmla="*/ 8772202 w 8772202"/>
              <a:gd name="connsiteY3" fmla="*/ 776709 h 4660162"/>
              <a:gd name="connsiteX4" fmla="*/ 8772202 w 8772202"/>
              <a:gd name="connsiteY4" fmla="*/ 3883453 h 4660162"/>
              <a:gd name="connsiteX5" fmla="*/ 7995493 w 8772202"/>
              <a:gd name="connsiteY5" fmla="*/ 4660162 h 4660162"/>
              <a:gd name="connsiteX6" fmla="*/ 776709 w 8772202"/>
              <a:gd name="connsiteY6" fmla="*/ 4660162 h 4660162"/>
              <a:gd name="connsiteX7" fmla="*/ 0 w 8772202"/>
              <a:gd name="connsiteY7" fmla="*/ 3883453 h 4660162"/>
              <a:gd name="connsiteX8" fmla="*/ 0 w 8772202"/>
              <a:gd name="connsiteY8" fmla="*/ 776709 h 466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660162" fill="none" extrusionOk="0">
                <a:moveTo>
                  <a:pt x="0" y="776709"/>
                </a:moveTo>
                <a:cubicBezTo>
                  <a:pt x="487" y="360921"/>
                  <a:pt x="366393" y="31299"/>
                  <a:pt x="776709" y="0"/>
                </a:cubicBezTo>
                <a:cubicBezTo>
                  <a:pt x="2894002" y="72427"/>
                  <a:pt x="5802927" y="61419"/>
                  <a:pt x="7995493" y="0"/>
                </a:cubicBezTo>
                <a:cubicBezTo>
                  <a:pt x="8421973" y="-17105"/>
                  <a:pt x="8695567" y="324564"/>
                  <a:pt x="8772202" y="776709"/>
                </a:cubicBezTo>
                <a:cubicBezTo>
                  <a:pt x="8873078" y="1376841"/>
                  <a:pt x="8664889" y="3437697"/>
                  <a:pt x="8772202" y="3883453"/>
                </a:cubicBezTo>
                <a:cubicBezTo>
                  <a:pt x="8787841" y="4233044"/>
                  <a:pt x="8412870" y="4647171"/>
                  <a:pt x="7995493" y="4660162"/>
                </a:cubicBezTo>
                <a:cubicBezTo>
                  <a:pt x="6800994" y="4689989"/>
                  <a:pt x="2247233" y="4580856"/>
                  <a:pt x="776709" y="4660162"/>
                </a:cubicBezTo>
                <a:cubicBezTo>
                  <a:pt x="392876" y="4655060"/>
                  <a:pt x="-42387" y="4320800"/>
                  <a:pt x="0" y="3883453"/>
                </a:cubicBezTo>
                <a:cubicBezTo>
                  <a:pt x="50037" y="2790312"/>
                  <a:pt x="770" y="1626602"/>
                  <a:pt x="0" y="776709"/>
                </a:cubicBezTo>
                <a:close/>
              </a:path>
              <a:path w="8772202" h="4660162" stroke="0" extrusionOk="0">
                <a:moveTo>
                  <a:pt x="0" y="776709"/>
                </a:moveTo>
                <a:cubicBezTo>
                  <a:pt x="71906" y="367344"/>
                  <a:pt x="357076" y="19443"/>
                  <a:pt x="776709" y="0"/>
                </a:cubicBezTo>
                <a:cubicBezTo>
                  <a:pt x="2580127" y="123000"/>
                  <a:pt x="5784152" y="-96860"/>
                  <a:pt x="7995493" y="0"/>
                </a:cubicBezTo>
                <a:cubicBezTo>
                  <a:pt x="8415389" y="-6912"/>
                  <a:pt x="8782729" y="326520"/>
                  <a:pt x="8772202" y="776709"/>
                </a:cubicBezTo>
                <a:cubicBezTo>
                  <a:pt x="8775375" y="1593313"/>
                  <a:pt x="8866469" y="2711884"/>
                  <a:pt x="8772202" y="3883453"/>
                </a:cubicBezTo>
                <a:cubicBezTo>
                  <a:pt x="8745681" y="4322026"/>
                  <a:pt x="8348533" y="4647736"/>
                  <a:pt x="7995493" y="4660162"/>
                </a:cubicBezTo>
                <a:cubicBezTo>
                  <a:pt x="5537383" y="4499455"/>
                  <a:pt x="4369932" y="4699829"/>
                  <a:pt x="776709" y="4660162"/>
                </a:cubicBezTo>
                <a:cubicBezTo>
                  <a:pt x="309097" y="4652356"/>
                  <a:pt x="-15032" y="4305608"/>
                  <a:pt x="0" y="3883453"/>
                </a:cubicBezTo>
                <a:cubicBezTo>
                  <a:pt x="32216" y="3155681"/>
                  <a:pt x="57206" y="1420553"/>
                  <a:pt x="0" y="776709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479EF-2589-4433-B7CA-992F5E3BBBA4}"/>
              </a:ext>
            </a:extLst>
          </p:cNvPr>
          <p:cNvSpPr txBox="1"/>
          <p:nvPr/>
        </p:nvSpPr>
        <p:spPr>
          <a:xfrm>
            <a:off x="4010025" y="904875"/>
            <a:ext cx="54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Thứ</a:t>
            </a:r>
            <a:r>
              <a:rPr lang="en-US" sz="2800" dirty="0"/>
              <a:t>….</a:t>
            </a:r>
            <a:r>
              <a:rPr lang="en-US" sz="2800" dirty="0" err="1"/>
              <a:t>ngày</a:t>
            </a:r>
            <a:r>
              <a:rPr lang="en-US" sz="2800" dirty="0"/>
              <a:t>….</a:t>
            </a:r>
            <a:r>
              <a:rPr lang="en-US" sz="2800" dirty="0" err="1"/>
              <a:t>tháng</a:t>
            </a:r>
            <a:r>
              <a:rPr lang="en-US" sz="2800" dirty="0"/>
              <a:t>….</a:t>
            </a:r>
            <a:r>
              <a:rPr lang="en-US" sz="2800" dirty="0" err="1"/>
              <a:t>năm</a:t>
            </a:r>
            <a:r>
              <a:rPr lang="en-US" sz="2800" dirty="0"/>
              <a:t>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92FFD3-7922-052D-1713-818EF826F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286" y="2493163"/>
            <a:ext cx="8419306" cy="23288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C89883-FF35-F3C7-3F8B-24E25C575197}"/>
              </a:ext>
            </a:extLst>
          </p:cNvPr>
          <p:cNvGrpSpPr/>
          <p:nvPr/>
        </p:nvGrpSpPr>
        <p:grpSpPr>
          <a:xfrm>
            <a:off x="108449" y="4065103"/>
            <a:ext cx="2396212" cy="2739637"/>
            <a:chOff x="-4615869" y="638616"/>
            <a:chExt cx="2352951" cy="29073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02C329-922A-804E-B98E-8EED7878BA39}"/>
                </a:ext>
              </a:extLst>
            </p:cNvPr>
            <p:cNvGrpSpPr/>
            <p:nvPr/>
          </p:nvGrpSpPr>
          <p:grpSpPr>
            <a:xfrm rot="20955538">
              <a:off x="-3502714" y="2695088"/>
              <a:ext cx="528478" cy="800141"/>
              <a:chOff x="4020641" y="4654716"/>
              <a:chExt cx="1218019" cy="1844138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88648DD-896B-848D-DC8A-39FA967A990E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009B35F-1F50-AC0F-7FEC-35420EF589E6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31AD82BD-6414-29A7-C158-F42ECEA7F99C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AB9750B-144D-3DAA-5F36-C44D601DF5A0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C092F46-D93E-B1FA-4F48-C1EDC57644BA}"/>
                </a:ext>
              </a:extLst>
            </p:cNvPr>
            <p:cNvGrpSpPr/>
            <p:nvPr/>
          </p:nvGrpSpPr>
          <p:grpSpPr>
            <a:xfrm rot="21118364">
              <a:off x="-4095131" y="2719836"/>
              <a:ext cx="595815" cy="826144"/>
              <a:chOff x="5534677" y="5602578"/>
              <a:chExt cx="1414370" cy="1672745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A073FD4-9F0E-BC70-CC09-8B80787FCDD9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374115E-2113-5CA7-A7BA-F14D2CC7C1A7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6D2619E-F4DC-70D5-7FDA-B910F8D0D231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D920F87-EEF9-A755-D667-8692A7DE0DDD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E645AC-AFDB-4965-5F05-C8CACB858A32}"/>
                </a:ext>
              </a:extLst>
            </p:cNvPr>
            <p:cNvSpPr/>
            <p:nvPr/>
          </p:nvSpPr>
          <p:spPr>
            <a:xfrm rot="1751027">
              <a:off x="-4003111" y="2651768"/>
              <a:ext cx="447700" cy="289700"/>
            </a:xfrm>
            <a:prstGeom prst="ellipse">
              <a:avLst/>
            </a:prstGeom>
            <a:solidFill>
              <a:srgbClr val="C1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DF71DD-C368-5EA7-DB8A-46C7A2C2CAD6}"/>
                </a:ext>
              </a:extLst>
            </p:cNvPr>
            <p:cNvGrpSpPr/>
            <p:nvPr/>
          </p:nvGrpSpPr>
          <p:grpSpPr>
            <a:xfrm rot="4011431" flipH="1">
              <a:off x="-3433093" y="2053071"/>
              <a:ext cx="844230" cy="484899"/>
              <a:chOff x="8714428" y="3947702"/>
              <a:chExt cx="521689" cy="419893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B20F9C0-0B59-72E5-2E1E-AB32233AA23A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AC5A493-AC1D-0923-87C2-B8DE079EC0C6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0311575-748D-F029-8F34-043E75A0DEBB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6204806-5E7B-C1D2-1D55-C746F22A1B39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3FA10AF-9008-2F61-5A88-0155DAC13D94}"/>
                </a:ext>
              </a:extLst>
            </p:cNvPr>
            <p:cNvGrpSpPr/>
            <p:nvPr/>
          </p:nvGrpSpPr>
          <p:grpSpPr>
            <a:xfrm>
              <a:off x="-4106455" y="1896828"/>
              <a:ext cx="1026992" cy="1089780"/>
              <a:chOff x="2714712" y="2934710"/>
              <a:chExt cx="2366977" cy="2511688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D22E2A5-9002-0729-30DB-D86373C43CD9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2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FCD7D598-51EF-9A23-3BAC-E617FDBCC4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292DFE-600C-0203-9B77-DD7E6EEF97BD}"/>
                </a:ext>
              </a:extLst>
            </p:cNvPr>
            <p:cNvSpPr/>
            <p:nvPr/>
          </p:nvSpPr>
          <p:spPr>
            <a:xfrm>
              <a:off x="-3860535" y="2171747"/>
              <a:ext cx="587122" cy="675826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A448F1-91F6-69D2-8F62-C6A66454384E}"/>
                </a:ext>
              </a:extLst>
            </p:cNvPr>
            <p:cNvGrpSpPr/>
            <p:nvPr/>
          </p:nvGrpSpPr>
          <p:grpSpPr>
            <a:xfrm rot="16995439">
              <a:off x="-4618872" y="2113128"/>
              <a:ext cx="842563" cy="570539"/>
              <a:chOff x="8714428" y="3947702"/>
              <a:chExt cx="521689" cy="419893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FE7A7D-9E69-29C4-9B50-2E53558C0AD7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C3AD419-3ACA-1E6B-26DB-D42F59CC9B99}"/>
                  </a:ext>
                </a:extLst>
              </p:cNvPr>
              <p:cNvSpPr/>
              <p:nvPr/>
            </p:nvSpPr>
            <p:spPr>
              <a:xfrm rot="2190047">
                <a:off x="8767526" y="399083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52628AB-B4FE-BC47-2EE3-B7FC17F1AA09}"/>
                  </a:ext>
                </a:extLst>
              </p:cNvPr>
              <p:cNvSpPr/>
              <p:nvPr/>
            </p:nvSpPr>
            <p:spPr>
              <a:xfrm rot="1045018">
                <a:off x="8725239" y="4064202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57BEB74-9088-96D8-4966-4B2B7D5140DF}"/>
                  </a:ext>
                </a:extLst>
              </p:cNvPr>
              <p:cNvSpPr/>
              <p:nvPr/>
            </p:nvSpPr>
            <p:spPr>
              <a:xfrm rot="21579248">
                <a:off x="8718213" y="4164448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E6567BE-88F2-D0BA-16D9-3A86ED7AF5E0}"/>
                </a:ext>
              </a:extLst>
            </p:cNvPr>
            <p:cNvGrpSpPr/>
            <p:nvPr/>
          </p:nvGrpSpPr>
          <p:grpSpPr>
            <a:xfrm rot="1438342">
              <a:off x="-4615869" y="903444"/>
              <a:ext cx="619954" cy="957252"/>
              <a:chOff x="4915372" y="3241466"/>
              <a:chExt cx="958097" cy="1470949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9BCF1A4-A2CF-405A-5260-6B397E3FB7C0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5E1575DC-2B3D-E876-95DA-77DA4B42334D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F163EEF-D171-3960-AE98-AB57805D2689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C1E9D010-EF4B-3EEE-B0B1-79E847C4267F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45F63B91-C16F-B139-4616-5DA8216EC61F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Arc 65">
                  <a:extLst>
                    <a:ext uri="{FF2B5EF4-FFF2-40B4-BE49-F238E27FC236}">
                      <a16:creationId xmlns:a16="http://schemas.microsoft.com/office/drawing/2014/main" id="{ACDAB726-8744-BBFB-1BE0-7C45C1174732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45A9B0-8EE6-57FB-87AF-A37F2778A812}"/>
                </a:ext>
              </a:extLst>
            </p:cNvPr>
            <p:cNvGrpSpPr/>
            <p:nvPr/>
          </p:nvGrpSpPr>
          <p:grpSpPr>
            <a:xfrm rot="20471503" flipH="1">
              <a:off x="-3204918" y="872694"/>
              <a:ext cx="619954" cy="957252"/>
              <a:chOff x="4915372" y="3241466"/>
              <a:chExt cx="958097" cy="1470949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76F68DF-6326-4A41-029A-1338170B25E6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79CDCFD-DE05-FBD5-5AE8-803DA127FCD5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EA05172-3EB1-B282-B131-8E4D65B39472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4FB4A37-0AAC-0AC7-05C1-B42140619FE6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9B5E79C2-B61C-55AE-C9DF-F8C530FAD4E1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F43BA509-4349-F4FD-4E59-89862EB9F596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B35D83-808C-DD16-D521-5BBAD6E0026D}"/>
                </a:ext>
              </a:extLst>
            </p:cNvPr>
            <p:cNvSpPr/>
            <p:nvPr/>
          </p:nvSpPr>
          <p:spPr>
            <a:xfrm>
              <a:off x="-4153516" y="638616"/>
              <a:ext cx="1087739" cy="1359812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DDF7AAC-69C0-CF40-A68B-426F6E753AB7}"/>
                </a:ext>
              </a:extLst>
            </p:cNvPr>
            <p:cNvSpPr/>
            <p:nvPr/>
          </p:nvSpPr>
          <p:spPr>
            <a:xfrm rot="20784289" flipH="1">
              <a:off x="-3892368" y="1212107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48FAC1-4A66-E888-3902-E714C2557B65}"/>
                </a:ext>
              </a:extLst>
            </p:cNvPr>
            <p:cNvSpPr/>
            <p:nvPr/>
          </p:nvSpPr>
          <p:spPr>
            <a:xfrm rot="815711">
              <a:off x="-3399134" y="1201051"/>
              <a:ext cx="168274" cy="3491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A271346-E6EE-A729-1F43-A7205AA1E436}"/>
                </a:ext>
              </a:extLst>
            </p:cNvPr>
            <p:cNvGrpSpPr/>
            <p:nvPr/>
          </p:nvGrpSpPr>
          <p:grpSpPr>
            <a:xfrm>
              <a:off x="-3874518" y="1436965"/>
              <a:ext cx="210804" cy="110865"/>
              <a:chOff x="4044403" y="1587260"/>
              <a:chExt cx="485854" cy="255517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08C0481-BB2F-6302-11C7-65655B0CD5A8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EC6660B-CA1C-0859-BB69-4376ED0AFD53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7D5DCFB-B248-A40C-1965-0985CF337372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F45853-07D5-B427-7F05-90D68C918976}"/>
                </a:ext>
              </a:extLst>
            </p:cNvPr>
            <p:cNvGrpSpPr/>
            <p:nvPr/>
          </p:nvGrpSpPr>
          <p:grpSpPr>
            <a:xfrm>
              <a:off x="-3452428" y="1426327"/>
              <a:ext cx="210804" cy="110865"/>
              <a:chOff x="4044403" y="1587260"/>
              <a:chExt cx="485854" cy="255517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3E2E26E-7A6E-8108-C716-6CA8575F0FA6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8C2FFE7-7A28-CC7A-4AE5-BB447E5A17B5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6120628-1294-CE5A-F056-4348134ABA9E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938C406-FC66-7C55-5E74-FB4254E1DDBF}"/>
                </a:ext>
              </a:extLst>
            </p:cNvPr>
            <p:cNvGrpSpPr/>
            <p:nvPr/>
          </p:nvGrpSpPr>
          <p:grpSpPr>
            <a:xfrm>
              <a:off x="-3869453" y="1302576"/>
              <a:ext cx="608648" cy="104167"/>
              <a:chOff x="311301" y="377824"/>
              <a:chExt cx="506290" cy="110159"/>
            </a:xfrm>
          </p:grpSpPr>
          <p:sp>
            <p:nvSpPr>
              <p:cNvPr id="47" name="Moon 46">
                <a:extLst>
                  <a:ext uri="{FF2B5EF4-FFF2-40B4-BE49-F238E27FC236}">
                    <a16:creationId xmlns:a16="http://schemas.microsoft.com/office/drawing/2014/main" id="{0FAC72E3-6D43-1EA9-FC0D-AA85EA916921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Moon 47">
                <a:extLst>
                  <a:ext uri="{FF2B5EF4-FFF2-40B4-BE49-F238E27FC236}">
                    <a16:creationId xmlns:a16="http://schemas.microsoft.com/office/drawing/2014/main" id="{47DDAC0E-0B99-90B4-2614-4A285EC8D7F9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Moon 26">
              <a:extLst>
                <a:ext uri="{FF2B5EF4-FFF2-40B4-BE49-F238E27FC236}">
                  <a16:creationId xmlns:a16="http://schemas.microsoft.com/office/drawing/2014/main" id="{E4A81A4A-B7B6-077C-0EB0-BBA424239057}"/>
                </a:ext>
              </a:extLst>
            </p:cNvPr>
            <p:cNvSpPr/>
            <p:nvPr/>
          </p:nvSpPr>
          <p:spPr>
            <a:xfrm rot="15963488">
              <a:off x="-3614655" y="1733099"/>
              <a:ext cx="107357" cy="20296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7A86D4-96AC-96C1-1B00-586F8F989FEC}"/>
                </a:ext>
              </a:extLst>
            </p:cNvPr>
            <p:cNvGrpSpPr/>
            <p:nvPr/>
          </p:nvGrpSpPr>
          <p:grpSpPr>
            <a:xfrm>
              <a:off x="-3732545" y="1111932"/>
              <a:ext cx="1469627" cy="726298"/>
              <a:chOff x="6786668" y="1842777"/>
              <a:chExt cx="2523085" cy="153284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BA86A47-6D8B-0839-9370-306901511386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33D1070D-4B71-73AF-64AD-1DCA08A370FD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99BA36F3-4942-2090-93A9-1A9511ADF6B5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E6FADDAE-4434-0ED3-2DD9-BDEF87BB225B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80A6DE3-BA3D-9191-DE6A-339E363AAA3A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4F86507-9BA2-D397-4EA8-83A36E131301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69F0439-EF07-D7DE-3E69-1BA9CDF592FA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389BBF4-77CA-9340-28AD-4BD94E4A3F8E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52DA7CA-1EDA-7879-2E19-91D56F001658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58E6ED8-1F24-B7A5-9DB7-F985BEA1E9B4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FDF476C-89EB-2C8F-5BF5-5F36889C6ADA}"/>
                </a:ext>
              </a:extLst>
            </p:cNvPr>
            <p:cNvGrpSpPr/>
            <p:nvPr/>
          </p:nvGrpSpPr>
          <p:grpSpPr>
            <a:xfrm>
              <a:off x="-3891386" y="1295956"/>
              <a:ext cx="48322" cy="107791"/>
              <a:chOff x="6368459" y="2184645"/>
              <a:chExt cx="111370" cy="248433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20B97B6-E17E-4EC6-7272-072DD21065EF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9E201BF-8A83-3BB8-27FE-31C727BF715C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489A3D2-5407-1C21-3A81-C90047627726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B125A16-1F00-3352-D6E3-C46BFAB70148}"/>
                </a:ext>
              </a:extLst>
            </p:cNvPr>
            <p:cNvGrpSpPr/>
            <p:nvPr/>
          </p:nvGrpSpPr>
          <p:grpSpPr>
            <a:xfrm rot="20901415" flipH="1">
              <a:off x="-3294673" y="1282204"/>
              <a:ext cx="48322" cy="107791"/>
              <a:chOff x="6368459" y="2184645"/>
              <a:chExt cx="111370" cy="248433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8662440-A2F5-6013-66A8-316E7EC5AF34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A0F4A2-AD6D-4AF8-BECB-594441297EF2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9257376-0C6D-9EE3-771F-A01078ACB4EE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5D16C749-B65D-4CE8-77AC-760CE365A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361" y="3945835"/>
            <a:ext cx="2002639" cy="2527886"/>
          </a:xfrm>
          <a:prstGeom prst="rect">
            <a:avLst/>
          </a:prstGeom>
        </p:spPr>
      </p:pic>
      <p:pic>
        <p:nvPicPr>
          <p:cNvPr id="86" name="Picture 8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719350-EDFB-3DE4-16A5-94E28631B9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19" y="74655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01224 -0.16828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12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9116979A-6240-8D58-8B85-0B7335A2B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1FD4FB-6375-9888-D53D-26720986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-1"/>
            <a:ext cx="12192000" cy="7533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E87E23-BD98-FA41-02BD-B4C6B7FEE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4" y="-427052"/>
            <a:ext cx="9727647" cy="8605067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C497B731-CE68-9135-4F86-361B9957B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70240B63-B1C2-DE0A-7693-3A87D952E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78" y="2671667"/>
            <a:ext cx="5634023" cy="141420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5B03F6-26AC-BAF7-4B8C-4410D59974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19" y="74655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3B2FB7-4E74-E202-BF5A-565D8504157B}"/>
              </a:ext>
            </a:extLst>
          </p:cNvPr>
          <p:cNvSpPr/>
          <p:nvPr/>
        </p:nvSpPr>
        <p:spPr>
          <a:xfrm>
            <a:off x="177216" y="457200"/>
            <a:ext cx="11954307" cy="6324069"/>
          </a:xfrm>
          <a:prstGeom prst="roundRect">
            <a:avLst/>
          </a:prstGeom>
          <a:solidFill>
            <a:schemeClr val="bg1">
              <a:alpha val="94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916583-DDD7-202C-EBE1-68D472F06779}"/>
              </a:ext>
            </a:extLst>
          </p:cNvPr>
          <p:cNvSpPr txBox="1"/>
          <p:nvPr/>
        </p:nvSpPr>
        <p:spPr>
          <a:xfrm>
            <a:off x="1013791" y="715859"/>
            <a:ext cx="98168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1: Xếp các từ ngữ dưới đây vào nhóm thích hợp: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BD99D6-8F63-07B1-CD0B-28AC0F445CF8}"/>
              </a:ext>
            </a:extLst>
          </p:cNvPr>
          <p:cNvGrpSpPr/>
          <p:nvPr/>
        </p:nvGrpSpPr>
        <p:grpSpPr>
          <a:xfrm>
            <a:off x="178812" y="1763184"/>
            <a:ext cx="2854355" cy="736034"/>
            <a:chOff x="2268381" y="2761539"/>
            <a:chExt cx="1865122" cy="736034"/>
          </a:xfrm>
        </p:grpSpPr>
        <p:sp>
          <p:nvSpPr>
            <p:cNvPr id="43" name="Cloud 42">
              <a:extLst>
                <a:ext uri="{FF2B5EF4-FFF2-40B4-BE49-F238E27FC236}">
                  <a16:creationId xmlns:a16="http://schemas.microsoft.com/office/drawing/2014/main" id="{4F08D001-D127-DB56-E95B-3780CE3BA794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Cloud 43">
              <a:extLst>
                <a:ext uri="{FF2B5EF4-FFF2-40B4-BE49-F238E27FC236}">
                  <a16:creationId xmlns:a16="http://schemas.microsoft.com/office/drawing/2014/main" id="{D3AF66AF-D547-A88F-5E2D-111735F49F74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1157F7-92F7-24B5-9DF3-AD896560FB3B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mênh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372E15-A9CA-6E76-9968-5770CE6A75D5}"/>
              </a:ext>
            </a:extLst>
          </p:cNvPr>
          <p:cNvGrpSpPr/>
          <p:nvPr/>
        </p:nvGrpSpPr>
        <p:grpSpPr>
          <a:xfrm>
            <a:off x="196249" y="2840194"/>
            <a:ext cx="2969953" cy="736034"/>
            <a:chOff x="2268381" y="2761539"/>
            <a:chExt cx="1865122" cy="736034"/>
          </a:xfrm>
        </p:grpSpPr>
        <p:sp>
          <p:nvSpPr>
            <p:cNvPr id="47" name="Cloud 46">
              <a:extLst>
                <a:ext uri="{FF2B5EF4-FFF2-40B4-BE49-F238E27FC236}">
                  <a16:creationId xmlns:a16="http://schemas.microsoft.com/office/drawing/2014/main" id="{0CC978B2-FD40-2D3A-5CF9-A29038AFB3A7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Cloud 47">
              <a:extLst>
                <a:ext uri="{FF2B5EF4-FFF2-40B4-BE49-F238E27FC236}">
                  <a16:creationId xmlns:a16="http://schemas.microsoft.com/office/drawing/2014/main" id="{410DFEFD-EBEB-AEFE-D029-FF8304536B9D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9454825-D2E9-26AD-261F-C0BE827C61F9}"/>
                </a:ext>
              </a:extLst>
            </p:cNvPr>
            <p:cNvSpPr txBox="1"/>
            <p:nvPr/>
          </p:nvSpPr>
          <p:spPr>
            <a:xfrm>
              <a:off x="2514649" y="2851300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7C93588-8850-74A4-6F77-19DAF9342C09}"/>
              </a:ext>
            </a:extLst>
          </p:cNvPr>
          <p:cNvGrpSpPr/>
          <p:nvPr/>
        </p:nvGrpSpPr>
        <p:grpSpPr>
          <a:xfrm>
            <a:off x="216329" y="3652048"/>
            <a:ext cx="2969953" cy="757666"/>
            <a:chOff x="2268381" y="2761539"/>
            <a:chExt cx="1865122" cy="757666"/>
          </a:xfrm>
        </p:grpSpPr>
        <p:sp>
          <p:nvSpPr>
            <p:cNvPr id="51" name="Cloud 50">
              <a:extLst>
                <a:ext uri="{FF2B5EF4-FFF2-40B4-BE49-F238E27FC236}">
                  <a16:creationId xmlns:a16="http://schemas.microsoft.com/office/drawing/2014/main" id="{1D9CFF13-1F6C-E82A-6146-A769C89B1C6D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Cloud 51">
              <a:extLst>
                <a:ext uri="{FF2B5EF4-FFF2-40B4-BE49-F238E27FC236}">
                  <a16:creationId xmlns:a16="http://schemas.microsoft.com/office/drawing/2014/main" id="{A50B7184-F206-E8AA-3124-E7C5542256EA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E0F8AA1-F2B0-7EFC-4378-36DE0BC4C4BE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sừng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sững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06FE385-23C3-ADCB-25D4-5310357F846D}"/>
              </a:ext>
            </a:extLst>
          </p:cNvPr>
          <p:cNvGrpSpPr/>
          <p:nvPr/>
        </p:nvGrpSpPr>
        <p:grpSpPr>
          <a:xfrm>
            <a:off x="3299479" y="1749709"/>
            <a:ext cx="2661700" cy="757666"/>
            <a:chOff x="2268381" y="2761539"/>
            <a:chExt cx="1865122" cy="757666"/>
          </a:xfrm>
        </p:grpSpPr>
        <p:sp>
          <p:nvSpPr>
            <p:cNvPr id="55" name="Cloud 54">
              <a:extLst>
                <a:ext uri="{FF2B5EF4-FFF2-40B4-BE49-F238E27FC236}">
                  <a16:creationId xmlns:a16="http://schemas.microsoft.com/office/drawing/2014/main" id="{E612AEEB-3FA6-1697-65CD-DAD76CEC931B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Cloud 55">
              <a:extLst>
                <a:ext uri="{FF2B5EF4-FFF2-40B4-BE49-F238E27FC236}">
                  <a16:creationId xmlns:a16="http://schemas.microsoft.com/office/drawing/2014/main" id="{0DC8A09E-0D5C-28C8-B6D3-66A672AAB4CB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2132B3-3146-EA0E-C256-D2981E0DE414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4AA19D8-46C7-31DB-DC99-7CC48B97AC24}"/>
              </a:ext>
            </a:extLst>
          </p:cNvPr>
          <p:cNvGrpSpPr/>
          <p:nvPr/>
        </p:nvGrpSpPr>
        <p:grpSpPr>
          <a:xfrm>
            <a:off x="3164792" y="2803391"/>
            <a:ext cx="2969953" cy="736034"/>
            <a:chOff x="2268381" y="2761539"/>
            <a:chExt cx="1865122" cy="736034"/>
          </a:xfrm>
        </p:grpSpPr>
        <p:sp>
          <p:nvSpPr>
            <p:cNvPr id="59" name="Cloud 58">
              <a:extLst>
                <a:ext uri="{FF2B5EF4-FFF2-40B4-BE49-F238E27FC236}">
                  <a16:creationId xmlns:a16="http://schemas.microsoft.com/office/drawing/2014/main" id="{191D8100-E3DF-5DFC-502C-6BFEDB4A658B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Cloud 59">
              <a:extLst>
                <a:ext uri="{FF2B5EF4-FFF2-40B4-BE49-F238E27FC236}">
                  <a16:creationId xmlns:a16="http://schemas.microsoft.com/office/drawing/2014/main" id="{21DC90D0-C33A-629D-ED09-27DBE0D7F603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B66450-AF30-FFC6-3C4B-545F4B94CD1B}"/>
                </a:ext>
              </a:extLst>
            </p:cNvPr>
            <p:cNvSpPr txBox="1"/>
            <p:nvPr/>
          </p:nvSpPr>
          <p:spPr>
            <a:xfrm>
              <a:off x="2425748" y="2822435"/>
              <a:ext cx="16262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ngoằn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ngoèo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50C860B-67DD-E188-7EFF-682BB19C3793}"/>
              </a:ext>
            </a:extLst>
          </p:cNvPr>
          <p:cNvGrpSpPr/>
          <p:nvPr/>
        </p:nvGrpSpPr>
        <p:grpSpPr>
          <a:xfrm>
            <a:off x="3273869" y="3700083"/>
            <a:ext cx="2969953" cy="757666"/>
            <a:chOff x="2268381" y="2761539"/>
            <a:chExt cx="1865122" cy="757666"/>
          </a:xfrm>
        </p:grpSpPr>
        <p:sp>
          <p:nvSpPr>
            <p:cNvPr id="63" name="Cloud 62">
              <a:extLst>
                <a:ext uri="{FF2B5EF4-FFF2-40B4-BE49-F238E27FC236}">
                  <a16:creationId xmlns:a16="http://schemas.microsoft.com/office/drawing/2014/main" id="{A11FD6BB-1607-2EE5-65E5-D5819546C3AC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Cloud 63">
              <a:extLst>
                <a:ext uri="{FF2B5EF4-FFF2-40B4-BE49-F238E27FC236}">
                  <a16:creationId xmlns:a16="http://schemas.microsoft.com/office/drawing/2014/main" id="{9FF30974-0085-9565-55BE-9D0916BEA86A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92C7B2B-D69D-4D1F-36AE-01F6EF834A4B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D5D03AC-5BEF-58A1-C7B4-F4F5B4AC247E}"/>
              </a:ext>
            </a:extLst>
          </p:cNvPr>
          <p:cNvGrpSpPr/>
          <p:nvPr/>
        </p:nvGrpSpPr>
        <p:grpSpPr>
          <a:xfrm>
            <a:off x="6190903" y="1697279"/>
            <a:ext cx="2969953" cy="757666"/>
            <a:chOff x="2268381" y="2761539"/>
            <a:chExt cx="1865122" cy="757666"/>
          </a:xfrm>
        </p:grpSpPr>
        <p:sp>
          <p:nvSpPr>
            <p:cNvPr id="67" name="Cloud 66">
              <a:extLst>
                <a:ext uri="{FF2B5EF4-FFF2-40B4-BE49-F238E27FC236}">
                  <a16:creationId xmlns:a16="http://schemas.microsoft.com/office/drawing/2014/main" id="{2966DFB4-B3C8-95DE-97C6-DB83A705116F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Cloud 67">
              <a:extLst>
                <a:ext uri="{FF2B5EF4-FFF2-40B4-BE49-F238E27FC236}">
                  <a16:creationId xmlns:a16="http://schemas.microsoft.com/office/drawing/2014/main" id="{EED581DE-96A9-2EA3-E7CA-450BB31142E7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D190205-DABA-6B7A-2006-63293682507E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lượn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9FB0922-BCAD-2077-907B-7363DDAB6755}"/>
              </a:ext>
            </a:extLst>
          </p:cNvPr>
          <p:cNvGrpSpPr/>
          <p:nvPr/>
        </p:nvGrpSpPr>
        <p:grpSpPr>
          <a:xfrm>
            <a:off x="6232489" y="2741959"/>
            <a:ext cx="2969953" cy="736034"/>
            <a:chOff x="2268381" y="2761539"/>
            <a:chExt cx="1865122" cy="736034"/>
          </a:xfrm>
        </p:grpSpPr>
        <p:sp>
          <p:nvSpPr>
            <p:cNvPr id="71" name="Cloud 70">
              <a:extLst>
                <a:ext uri="{FF2B5EF4-FFF2-40B4-BE49-F238E27FC236}">
                  <a16:creationId xmlns:a16="http://schemas.microsoft.com/office/drawing/2014/main" id="{5C59758A-A820-3634-F071-F53BA83384FF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Cloud 71">
              <a:extLst>
                <a:ext uri="{FF2B5EF4-FFF2-40B4-BE49-F238E27FC236}">
                  <a16:creationId xmlns:a16="http://schemas.microsoft.com/office/drawing/2014/main" id="{B3F85983-675C-FA1F-7C89-9BEAA9D889B3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4A4789C-DC92-197F-7265-937C5D7DADA4}"/>
                </a:ext>
              </a:extLst>
            </p:cNvPr>
            <p:cNvSpPr txBox="1"/>
            <p:nvPr/>
          </p:nvSpPr>
          <p:spPr>
            <a:xfrm>
              <a:off x="2584257" y="2865155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xoá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E887AC5-F2F8-75AE-57F3-9D75F3CAC3D4}"/>
              </a:ext>
            </a:extLst>
          </p:cNvPr>
          <p:cNvGrpSpPr/>
          <p:nvPr/>
        </p:nvGrpSpPr>
        <p:grpSpPr>
          <a:xfrm>
            <a:off x="6246591" y="3640944"/>
            <a:ext cx="2969953" cy="757666"/>
            <a:chOff x="2268381" y="2761539"/>
            <a:chExt cx="1865122" cy="757666"/>
          </a:xfrm>
        </p:grpSpPr>
        <p:sp>
          <p:nvSpPr>
            <p:cNvPr id="75" name="Cloud 74">
              <a:extLst>
                <a:ext uri="{FF2B5EF4-FFF2-40B4-BE49-F238E27FC236}">
                  <a16:creationId xmlns:a16="http://schemas.microsoft.com/office/drawing/2014/main" id="{CBA70792-D01F-F4A7-17A7-240FB8398207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Cloud 75">
              <a:extLst>
                <a:ext uri="{FF2B5EF4-FFF2-40B4-BE49-F238E27FC236}">
                  <a16:creationId xmlns:a16="http://schemas.microsoft.com/office/drawing/2014/main" id="{D39FB5A2-B12A-2D98-C13D-8B5B5F64D79B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F789155-A2F7-DE12-113F-A8DA3B0E921D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ghềnh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D4FC59C-7624-DCF7-14FF-CB8F5F167468}"/>
              </a:ext>
            </a:extLst>
          </p:cNvPr>
          <p:cNvGrpSpPr/>
          <p:nvPr/>
        </p:nvGrpSpPr>
        <p:grpSpPr>
          <a:xfrm>
            <a:off x="9299350" y="1341784"/>
            <a:ext cx="2969953" cy="1122626"/>
            <a:chOff x="2268381" y="2657061"/>
            <a:chExt cx="1865122" cy="954107"/>
          </a:xfrm>
        </p:grpSpPr>
        <p:sp>
          <p:nvSpPr>
            <p:cNvPr id="79" name="Cloud 78">
              <a:extLst>
                <a:ext uri="{FF2B5EF4-FFF2-40B4-BE49-F238E27FC236}">
                  <a16:creationId xmlns:a16="http://schemas.microsoft.com/office/drawing/2014/main" id="{AAE2EE7D-6AB2-68E3-9AFA-ED1843C0EA85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Cloud 79">
              <a:extLst>
                <a:ext uri="{FF2B5EF4-FFF2-40B4-BE49-F238E27FC236}">
                  <a16:creationId xmlns:a16="http://schemas.microsoft.com/office/drawing/2014/main" id="{7DDA24DE-EABD-1049-98C5-A5986A7B3F5C}"/>
                </a:ext>
              </a:extLst>
            </p:cNvPr>
            <p:cNvSpPr/>
            <p:nvPr/>
          </p:nvSpPr>
          <p:spPr>
            <a:xfrm>
              <a:off x="2427194" y="2882354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DA6BCA9-F591-FE78-69B6-8BF306660CA5}"/>
                </a:ext>
              </a:extLst>
            </p:cNvPr>
            <p:cNvSpPr txBox="1"/>
            <p:nvPr/>
          </p:nvSpPr>
          <p:spPr>
            <a:xfrm>
              <a:off x="2498837" y="2657061"/>
              <a:ext cx="14745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bậc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2D0310D-5205-7495-32DC-8D71F55471E6}"/>
              </a:ext>
            </a:extLst>
          </p:cNvPr>
          <p:cNvGrpSpPr/>
          <p:nvPr/>
        </p:nvGrpSpPr>
        <p:grpSpPr>
          <a:xfrm>
            <a:off x="9322718" y="2592663"/>
            <a:ext cx="2969953" cy="736034"/>
            <a:chOff x="2268381" y="2761539"/>
            <a:chExt cx="1865122" cy="736034"/>
          </a:xfrm>
        </p:grpSpPr>
        <p:sp>
          <p:nvSpPr>
            <p:cNvPr id="83" name="Cloud 82">
              <a:extLst>
                <a:ext uri="{FF2B5EF4-FFF2-40B4-BE49-F238E27FC236}">
                  <a16:creationId xmlns:a16="http://schemas.microsoft.com/office/drawing/2014/main" id="{F3E33A50-F996-9B94-F618-40727D4CB921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Cloud 83">
              <a:extLst>
                <a:ext uri="{FF2B5EF4-FFF2-40B4-BE49-F238E27FC236}">
                  <a16:creationId xmlns:a16="http://schemas.microsoft.com/office/drawing/2014/main" id="{A59A7889-D6CB-D55A-F72E-58DCB9B7B5BF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956DE37-EE79-9B17-49D2-D2C2A5D8D3ED}"/>
                </a:ext>
              </a:extLst>
            </p:cNvPr>
            <p:cNvSpPr txBox="1"/>
            <p:nvPr/>
          </p:nvSpPr>
          <p:spPr>
            <a:xfrm>
              <a:off x="2514649" y="2809735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ACD6D97-B613-3650-7DA8-AB516A93F24E}"/>
              </a:ext>
            </a:extLst>
          </p:cNvPr>
          <p:cNvGrpSpPr/>
          <p:nvPr/>
        </p:nvGrpSpPr>
        <p:grpSpPr>
          <a:xfrm rot="1084381">
            <a:off x="10636252" y="4428057"/>
            <a:ext cx="1527048" cy="1716426"/>
            <a:chOff x="9305982" y="3712567"/>
            <a:chExt cx="2893076" cy="325186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A1E958-8044-0F14-37C1-DF68A8EC6231}"/>
                </a:ext>
              </a:extLst>
            </p:cNvPr>
            <p:cNvGrpSpPr/>
            <p:nvPr/>
          </p:nvGrpSpPr>
          <p:grpSpPr>
            <a:xfrm rot="16926353">
              <a:off x="10219341" y="4918637"/>
              <a:ext cx="2076882" cy="1882552"/>
              <a:chOff x="6226797" y="2518433"/>
              <a:chExt cx="2761030" cy="2502686"/>
            </a:xfrm>
          </p:grpSpPr>
          <p:pic>
            <p:nvPicPr>
              <p:cNvPr id="106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16E8BADD-BF0A-02CF-8793-319A4BE096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65F0D412-6A46-9DFB-DE53-76907AC971CA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8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E1A1A65-5B2F-37B5-9BFB-A01BB19E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9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2BCD1038-366A-DD45-E6F8-44250154F5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6840E2D0-2A7D-4C07-A21D-1A0EEF949F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742E185-D7C4-0006-1F9C-54A95D1A74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FD25E3D-D492-C5C9-B248-5BDFFA5AC8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6F2FBE69-B6FB-1717-AAC7-12B79C5831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ED58FF4-E137-86DA-59CF-A5D7FE547BC9}"/>
                </a:ext>
              </a:extLst>
            </p:cNvPr>
            <p:cNvGrpSpPr/>
            <p:nvPr/>
          </p:nvGrpSpPr>
          <p:grpSpPr>
            <a:xfrm rot="20438382">
              <a:off x="9305982" y="5661240"/>
              <a:ext cx="1437714" cy="1303190"/>
              <a:chOff x="6226797" y="2518433"/>
              <a:chExt cx="2761030" cy="2502686"/>
            </a:xfrm>
          </p:grpSpPr>
          <p:pic>
            <p:nvPicPr>
              <p:cNvPr id="98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EB2F5215-5D01-6038-6EAB-6E8ED76EC3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19705EA0-263C-2EDF-0C5E-D85E5A138255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100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A69482D4-1305-6C8A-B81B-74F50E3A4E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869CCD72-96A3-0B7E-A81E-0FEE48E51A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589EB8B5-79CD-322A-7D63-F0769456FF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CDA10F83-83B1-791B-3B56-CA0C1F672A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F5D2183-73D5-6498-34AA-E04A51A983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48E43EAE-1708-6B82-817E-C337A81B52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85E06C5-CC0A-7739-D775-10110C031FC1}"/>
                </a:ext>
              </a:extLst>
            </p:cNvPr>
            <p:cNvGrpSpPr/>
            <p:nvPr/>
          </p:nvGrpSpPr>
          <p:grpSpPr>
            <a:xfrm rot="13697128">
              <a:off x="10560371" y="3779829"/>
              <a:ext cx="1437714" cy="1303190"/>
              <a:chOff x="6226797" y="2518433"/>
              <a:chExt cx="2761030" cy="2502686"/>
            </a:xfrm>
          </p:grpSpPr>
          <p:pic>
            <p:nvPicPr>
              <p:cNvPr id="90" name="Picture 4" descr="Hình ảnh Lá Vector PNG, Vector, PSD, và biểu tượng để tải về miễn phí |  pngtree">
                <a:extLst>
                  <a:ext uri="{FF2B5EF4-FFF2-40B4-BE49-F238E27FC236}">
                    <a16:creationId xmlns:a16="http://schemas.microsoft.com/office/drawing/2014/main" id="{C29E9AC1-793A-875B-BDE3-C9C6279F35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1" t="19666" r="10540" b="20332"/>
              <a:stretch/>
            </p:blipFill>
            <p:spPr bwMode="auto">
              <a:xfrm rot="11623554">
                <a:off x="6226797" y="2963647"/>
                <a:ext cx="2761030" cy="205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5457663-70B9-ACD1-2B9A-B12DB0CE09EB}"/>
                  </a:ext>
                </a:extLst>
              </p:cNvPr>
              <p:cNvGrpSpPr/>
              <p:nvPr/>
            </p:nvGrpSpPr>
            <p:grpSpPr>
              <a:xfrm>
                <a:off x="6492417" y="2518433"/>
                <a:ext cx="2305059" cy="2128729"/>
                <a:chOff x="6965823" y="1977898"/>
                <a:chExt cx="2305059" cy="2128729"/>
              </a:xfrm>
            </p:grpSpPr>
            <p:pic>
              <p:nvPicPr>
                <p:cNvPr id="92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A0C491B0-2E1C-A30F-B701-8E84EF91AC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9959105">
                  <a:off x="7164178" y="2076822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3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E273D4E8-6FDD-93A6-B88E-F2A4419295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02708">
                  <a:off x="7571765" y="197789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C9CBC2B7-F5C5-1041-CC0A-CF8FCD429C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6695911">
                  <a:off x="6904247" y="2343890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5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76F5F12B-1A72-23A8-FA06-23719994D8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12759320">
                  <a:off x="7069901" y="2706659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6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AD180964-9BF9-6776-6922-733D09E370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8930192">
                  <a:off x="7552804" y="2674868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6" descr="Hình ảnh Xanh Lá Vector PNG, Vector, PSD, và biểu tượng để tải về miễn phí  | pngtree">
                  <a:extLst>
                    <a:ext uri="{FF2B5EF4-FFF2-40B4-BE49-F238E27FC236}">
                      <a16:creationId xmlns:a16="http://schemas.microsoft.com/office/drawing/2014/main" id="{B6D30CB3-FC22-9B5D-D31A-81ADDB4273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14" t="10513" r="6178" b="9147"/>
                <a:stretch/>
              </p:blipFill>
              <p:spPr bwMode="auto">
                <a:xfrm rot="5659499">
                  <a:off x="7809338" y="2255745"/>
                  <a:ext cx="1523120" cy="13999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CCDC7FB-A571-1FB5-DBE5-BD35359978F3}"/>
              </a:ext>
            </a:extLst>
          </p:cNvPr>
          <p:cNvGrpSpPr/>
          <p:nvPr/>
        </p:nvGrpSpPr>
        <p:grpSpPr>
          <a:xfrm>
            <a:off x="9282656" y="3535898"/>
            <a:ext cx="2969953" cy="757666"/>
            <a:chOff x="2268381" y="2761539"/>
            <a:chExt cx="1865122" cy="757666"/>
          </a:xfrm>
        </p:grpSpPr>
        <p:sp>
          <p:nvSpPr>
            <p:cNvPr id="115" name="Cloud 114">
              <a:extLst>
                <a:ext uri="{FF2B5EF4-FFF2-40B4-BE49-F238E27FC236}">
                  <a16:creationId xmlns:a16="http://schemas.microsoft.com/office/drawing/2014/main" id="{49BF672B-8803-8E54-60F2-C3AA840C26D2}"/>
                </a:ext>
              </a:extLst>
            </p:cNvPr>
            <p:cNvSpPr/>
            <p:nvPr/>
          </p:nvSpPr>
          <p:spPr>
            <a:xfrm>
              <a:off x="2268381" y="2761539"/>
              <a:ext cx="1865122" cy="736034"/>
            </a:xfrm>
            <a:prstGeom prst="cloud">
              <a:avLst/>
            </a:prstGeom>
            <a:solidFill>
              <a:srgbClr val="C3E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" name="Cloud 115">
              <a:extLst>
                <a:ext uri="{FF2B5EF4-FFF2-40B4-BE49-F238E27FC236}">
                  <a16:creationId xmlns:a16="http://schemas.microsoft.com/office/drawing/2014/main" id="{C0CC21A0-4DE1-5911-1800-0C38F65F6E41}"/>
                </a:ext>
              </a:extLst>
            </p:cNvPr>
            <p:cNvSpPr/>
            <p:nvPr/>
          </p:nvSpPr>
          <p:spPr>
            <a:xfrm>
              <a:off x="2419447" y="2866277"/>
              <a:ext cx="1528394" cy="603151"/>
            </a:xfrm>
            <a:prstGeom prst="cloud">
              <a:avLst/>
            </a:prstGeom>
            <a:solidFill>
              <a:srgbClr val="ABE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62904D5-EC45-5CB9-6503-752218539CD7}"/>
                </a:ext>
              </a:extLst>
            </p:cNvPr>
            <p:cNvSpPr txBox="1"/>
            <p:nvPr/>
          </p:nvSpPr>
          <p:spPr>
            <a:xfrm>
              <a:off x="2514649" y="2934430"/>
              <a:ext cx="1474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46DED12-BBB9-257A-EB20-D210AF624CAA}"/>
              </a:ext>
            </a:extLst>
          </p:cNvPr>
          <p:cNvGrpSpPr/>
          <p:nvPr/>
        </p:nvGrpSpPr>
        <p:grpSpPr>
          <a:xfrm>
            <a:off x="89452" y="4292480"/>
            <a:ext cx="1797549" cy="2078501"/>
            <a:chOff x="1085454" y="22287"/>
            <a:chExt cx="5734743" cy="6631068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5486F6B-1710-04AC-980A-B39D5457F479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1AE4E160-C012-A7BA-C1C6-EF65E486E149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A3426A45-B0E0-21C9-A479-7B2802769674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CA81273D-2709-C37C-CA6D-52CF6DA6DB33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3145C84-DE7B-387F-27E0-5DB299B7D7BA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AC1163E-C01B-BA36-7474-C7CD0FB8FB34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CBFA82CB-9B1B-E79B-DE29-CC71615A4C59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FA3EFD2-8BF1-E2ED-2D65-F564C5E9458B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16F90EB-B4C0-A0F6-F12C-E1ED6C3274AC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B8AF9633-C811-BD44-B35F-D85B83ADD10B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53CA22B-576D-3824-57E0-4FCD7A87111D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8A410424-142E-0131-4294-C2C2F093C83D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4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D472D2A7-8DB3-1A57-44FF-03B078AA0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EEA48B5-B4D3-B741-1998-2D0F1FD36959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63EB5FB-18DC-4C3B-0992-C4480196E40F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C832F324-AEF4-7E95-4E0D-4B6BD12CF49C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F53B6DA7-1496-06EB-4936-8B84A3F3140E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1D721DBF-ABCA-9C2D-ECDE-4ADD795BB239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1" name="Arc 180">
                  <a:extLst>
                    <a:ext uri="{FF2B5EF4-FFF2-40B4-BE49-F238E27FC236}">
                      <a16:creationId xmlns:a16="http://schemas.microsoft.com/office/drawing/2014/main" id="{CD813478-6ADE-2411-282B-2F986504A425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2" name="Arc 181">
                  <a:extLst>
                    <a:ext uri="{FF2B5EF4-FFF2-40B4-BE49-F238E27FC236}">
                      <a16:creationId xmlns:a16="http://schemas.microsoft.com/office/drawing/2014/main" id="{D3C96C5C-D24B-ACDB-474D-5FFF28781953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466A0FF7-E261-49D5-9288-036A51E41F10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4B75E2B-BEAC-B6DC-DA1F-D8708C0A7878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EEF3B868-D464-1336-F650-26AFAD6A8621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B88926CD-3B91-4E51-A4E6-97B6162CE5DF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E9DC6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660A9E52-F63E-BA23-DA5A-4F84A262F95B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5" name="Arc 174">
                  <a:extLst>
                    <a:ext uri="{FF2B5EF4-FFF2-40B4-BE49-F238E27FC236}">
                      <a16:creationId xmlns:a16="http://schemas.microsoft.com/office/drawing/2014/main" id="{3CA74E1D-D6E5-16CC-B529-D7286FD878FC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6" name="Arc 175">
                  <a:extLst>
                    <a:ext uri="{FF2B5EF4-FFF2-40B4-BE49-F238E27FC236}">
                      <a16:creationId xmlns:a16="http://schemas.microsoft.com/office/drawing/2014/main" id="{75888926-74D6-4377-A66F-5E63DD76925D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341E004-2E04-A797-D5B7-DEA6CA5175B6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1E4FE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E7D390F-9AB5-D654-7F2A-46C844EFB5DE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946BE29-158D-B95B-481B-7FAD0660B4AB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E633E961-25EC-3BAB-4638-2F91C145A35D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5C3886-FA81-1B19-693C-AF6708E3DDB4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6F3052FB-594F-BE0E-0040-E84D1945F6AE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FC597A41-F989-1E6B-A63A-79D91274CEF6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0A51DFB-7C8E-7A7E-27C1-1157F312226C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3080E1E4-5663-11B3-3F7D-DF3AA675EAA9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B00EC36F-1A1B-B072-6D47-78AED4AAA90B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D003B2DF-7945-E219-96B8-14312317D1BD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8D05D89-E780-B201-4ABD-09D803BB23E9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163" name="Moon 162">
                <a:extLst>
                  <a:ext uri="{FF2B5EF4-FFF2-40B4-BE49-F238E27FC236}">
                    <a16:creationId xmlns:a16="http://schemas.microsoft.com/office/drawing/2014/main" id="{30BFF1B2-567F-17D3-61C6-B100FE67E8F4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Moon 163">
                <a:extLst>
                  <a:ext uri="{FF2B5EF4-FFF2-40B4-BE49-F238E27FC236}">
                    <a16:creationId xmlns:a16="http://schemas.microsoft.com/office/drawing/2014/main" id="{7F214445-226F-7087-A276-11DEC24FBC18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0" name="Moon 129">
              <a:extLst>
                <a:ext uri="{FF2B5EF4-FFF2-40B4-BE49-F238E27FC236}">
                  <a16:creationId xmlns:a16="http://schemas.microsoft.com/office/drawing/2014/main" id="{12FD96DA-2223-7A34-A180-118DBA992201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66663DDB-D485-8910-82DF-7A08291AB83C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D7946676-3E77-62B4-CC56-78948307EC26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64B6061B-0AD3-9D36-C25E-47ADB465B0BE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9A792D0B-1A03-D533-7719-3503EA5EDE15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98F41603-A652-6C04-2E4B-D4A50A028C07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F857C334-B504-2DC0-03DA-66C4E9161427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E2D4792-31B8-93E6-AB27-4FE7A6340190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EF10246F-4409-7695-674D-55C7D77177D8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F9EB3E1F-956A-8B86-3358-B4B7A0C41D77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818A8EB-DE4B-3372-EE4E-75AF84BC8AAC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50C5B4F5-78EF-3529-F0F4-AC6B818E5A9A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A38A2D11-DF94-615D-F384-6B49DA69CA02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4FE83CF-70F5-93F4-1A4C-8ED7DC213FFD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BDE44C0C-BFE2-4F29-3189-DD94C9FA08F5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0CADB0F-3E60-141F-9FA8-8B3C48A86CFA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C6AAF080-5A7C-EA10-182A-725C4F277A58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5232060-A963-BAD4-28C2-D12943107A63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F5F49B9A-74B1-D508-6844-7E06FFEA3341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DF5A04B-0A7B-E3FB-2037-D29321ED8FE2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2F61BFB-93A4-FFA7-4A3E-F6AC4F5AC0BB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E0A3486C-5738-D591-E4AB-3255744A4552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146E087E-ECF9-239A-31A1-78AE741BB7B6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DA8E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C8662E08-550D-3CBD-6482-D152DFCEAE1D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53E55712-AD98-D260-A1AA-55AF00BD7032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D2B57DD-D020-2BFC-320E-582E807AFEF2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BA8D7ACC-E7C7-3905-CE80-2415A3609D2E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ACD21C3-1C2E-BF87-EEC8-9C333CFF865A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1E4FE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18C4FF7-F649-E707-0BB6-8629E83F3877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36E19C0-4CA2-6AF8-DE11-54F75FF27ED0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8807B641-57BC-B5B1-0BBE-B5553BEBCA9C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0D54D70-524F-4EC3-AA35-6AA8E2C61DAD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2553AB6-F3C2-78AA-FA0A-580BB1FBDDF4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93" name="Table 1187">
            <a:extLst>
              <a:ext uri="{FF2B5EF4-FFF2-40B4-BE49-F238E27FC236}">
                <a16:creationId xmlns:a16="http://schemas.microsoft.com/office/drawing/2014/main" id="{9CEDD568-61AB-5351-9E83-B000317C0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204700"/>
              </p:ext>
            </p:extLst>
          </p:nvPr>
        </p:nvGraphicFramePr>
        <p:xfrm>
          <a:off x="2428608" y="4795482"/>
          <a:ext cx="7803668" cy="1463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01834">
                  <a:extLst>
                    <a:ext uri="{9D8B030D-6E8A-4147-A177-3AD203B41FA5}">
                      <a16:colId xmlns:a16="http://schemas.microsoft.com/office/drawing/2014/main" val="3257132399"/>
                    </a:ext>
                  </a:extLst>
                </a:gridCol>
                <a:gridCol w="3901834">
                  <a:extLst>
                    <a:ext uri="{9D8B030D-6E8A-4147-A177-3AD203B41FA5}">
                      <a16:colId xmlns:a16="http://schemas.microsoft.com/office/drawing/2014/main" val="3814143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942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15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633630"/>
              <a:ext cx="1557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995" y="2184640"/>
            <a:ext cx="7851579" cy="10256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6C1E0F-B66D-5DFC-4A09-DD9CD68BBEC4}"/>
              </a:ext>
            </a:extLst>
          </p:cNvPr>
          <p:cNvGrpSpPr/>
          <p:nvPr/>
        </p:nvGrpSpPr>
        <p:grpSpPr>
          <a:xfrm>
            <a:off x="-118426" y="3470111"/>
            <a:ext cx="2906955" cy="3361304"/>
            <a:chOff x="1085454" y="22287"/>
            <a:chExt cx="5734743" cy="66310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5A1ED7-A7FD-F141-BF51-498F235339A4}"/>
                </a:ext>
              </a:extLst>
            </p:cNvPr>
            <p:cNvGrpSpPr/>
            <p:nvPr/>
          </p:nvGrpSpPr>
          <p:grpSpPr>
            <a:xfrm rot="782074" flipH="1">
              <a:off x="4348744" y="2902939"/>
              <a:ext cx="1945753" cy="1117580"/>
              <a:chOff x="8714428" y="3947702"/>
              <a:chExt cx="521689" cy="419893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26BE13C-20F1-82B3-8650-8C0ED9B4758A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B793191-942A-9325-D842-60AA07027AF0}"/>
                  </a:ext>
                </a:extLst>
              </p:cNvPr>
              <p:cNvSpPr/>
              <p:nvPr/>
            </p:nvSpPr>
            <p:spPr>
              <a:xfrm rot="1249757">
                <a:off x="8749867" y="4003344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5C6443C-42A0-63A8-BC25-54247EBBBA57}"/>
                  </a:ext>
                </a:extLst>
              </p:cNvPr>
              <p:cNvSpPr/>
              <p:nvPr/>
            </p:nvSpPr>
            <p:spPr>
              <a:xfrm rot="1045018">
                <a:off x="8717146" y="4095729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1E106CA-F2A6-5296-3A46-667E19CC8CDB}"/>
                  </a:ext>
                </a:extLst>
              </p:cNvPr>
              <p:cNvSpPr/>
              <p:nvPr/>
            </p:nvSpPr>
            <p:spPr>
              <a:xfrm rot="20964916">
                <a:off x="8722621" y="4193663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B0840A-E999-5BD6-40AD-887C387E2FEB}"/>
                </a:ext>
              </a:extLst>
            </p:cNvPr>
            <p:cNvGrpSpPr/>
            <p:nvPr/>
          </p:nvGrpSpPr>
          <p:grpSpPr>
            <a:xfrm>
              <a:off x="4020641" y="4654716"/>
              <a:ext cx="1218019" cy="1844138"/>
              <a:chOff x="4020641" y="4654716"/>
              <a:chExt cx="1218019" cy="1844138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F52DEBE-5064-6EB9-A81A-627716CDF453}"/>
                  </a:ext>
                </a:extLst>
              </p:cNvPr>
              <p:cNvSpPr/>
              <p:nvPr/>
            </p:nvSpPr>
            <p:spPr>
              <a:xfrm rot="20382613">
                <a:off x="4020641" y="4654716"/>
                <a:ext cx="1070785" cy="1833669"/>
              </a:xfrm>
              <a:custGeom>
                <a:avLst/>
                <a:gdLst>
                  <a:gd name="connsiteX0" fmla="*/ 515143 w 522214"/>
                  <a:gd name="connsiteY0" fmla="*/ 23107 h 726590"/>
                  <a:gd name="connsiteX1" fmla="*/ 477043 w 522214"/>
                  <a:gd name="connsiteY1" fmla="*/ 299332 h 726590"/>
                  <a:gd name="connsiteX2" fmla="*/ 457993 w 522214"/>
                  <a:gd name="connsiteY2" fmla="*/ 432682 h 726590"/>
                  <a:gd name="connsiteX3" fmla="*/ 496093 w 522214"/>
                  <a:gd name="connsiteY3" fmla="*/ 527932 h 726590"/>
                  <a:gd name="connsiteX4" fmla="*/ 515143 w 522214"/>
                  <a:gd name="connsiteY4" fmla="*/ 613657 h 726590"/>
                  <a:gd name="connsiteX5" fmla="*/ 372268 w 522214"/>
                  <a:gd name="connsiteY5" fmla="*/ 718432 h 726590"/>
                  <a:gd name="connsiteX6" fmla="*/ 105568 w 522214"/>
                  <a:gd name="connsiteY6" fmla="*/ 708907 h 726590"/>
                  <a:gd name="connsiteX7" fmla="*/ 793 w 522214"/>
                  <a:gd name="connsiteY7" fmla="*/ 623182 h 726590"/>
                  <a:gd name="connsiteX8" fmla="*/ 57943 w 522214"/>
                  <a:gd name="connsiteY8" fmla="*/ 451732 h 726590"/>
                  <a:gd name="connsiteX9" fmla="*/ 67468 w 522214"/>
                  <a:gd name="connsiteY9" fmla="*/ 318382 h 726590"/>
                  <a:gd name="connsiteX10" fmla="*/ 86518 w 522214"/>
                  <a:gd name="connsiteY10" fmla="*/ 127882 h 726590"/>
                  <a:gd name="connsiteX11" fmla="*/ 96043 w 522214"/>
                  <a:gd name="connsiteY11" fmla="*/ 70732 h 726590"/>
                  <a:gd name="connsiteX12" fmla="*/ 134143 w 522214"/>
                  <a:gd name="connsiteY12" fmla="*/ 13582 h 726590"/>
                  <a:gd name="connsiteX13" fmla="*/ 334168 w 522214"/>
                  <a:gd name="connsiteY13" fmla="*/ 13582 h 726590"/>
                  <a:gd name="connsiteX14" fmla="*/ 515143 w 522214"/>
                  <a:gd name="connsiteY14" fmla="*/ 23107 h 72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2214" h="726590">
                    <a:moveTo>
                      <a:pt x="515143" y="23107"/>
                    </a:moveTo>
                    <a:cubicBezTo>
                      <a:pt x="538956" y="70732"/>
                      <a:pt x="486568" y="231070"/>
                      <a:pt x="477043" y="299332"/>
                    </a:cubicBezTo>
                    <a:cubicBezTo>
                      <a:pt x="467518" y="367594"/>
                      <a:pt x="454818" y="394582"/>
                      <a:pt x="457993" y="432682"/>
                    </a:cubicBezTo>
                    <a:cubicBezTo>
                      <a:pt x="461168" y="470782"/>
                      <a:pt x="486568" y="497770"/>
                      <a:pt x="496093" y="527932"/>
                    </a:cubicBezTo>
                    <a:cubicBezTo>
                      <a:pt x="505618" y="558094"/>
                      <a:pt x="535780" y="581907"/>
                      <a:pt x="515143" y="613657"/>
                    </a:cubicBezTo>
                    <a:cubicBezTo>
                      <a:pt x="494506" y="645407"/>
                      <a:pt x="440530" y="702557"/>
                      <a:pt x="372268" y="718432"/>
                    </a:cubicBezTo>
                    <a:cubicBezTo>
                      <a:pt x="304006" y="734307"/>
                      <a:pt x="167480" y="724782"/>
                      <a:pt x="105568" y="708907"/>
                    </a:cubicBezTo>
                    <a:cubicBezTo>
                      <a:pt x="43655" y="693032"/>
                      <a:pt x="8730" y="666044"/>
                      <a:pt x="793" y="623182"/>
                    </a:cubicBezTo>
                    <a:cubicBezTo>
                      <a:pt x="-7144" y="580320"/>
                      <a:pt x="46830" y="502532"/>
                      <a:pt x="57943" y="451732"/>
                    </a:cubicBezTo>
                    <a:cubicBezTo>
                      <a:pt x="69055" y="400932"/>
                      <a:pt x="62705" y="372357"/>
                      <a:pt x="67468" y="318382"/>
                    </a:cubicBezTo>
                    <a:cubicBezTo>
                      <a:pt x="72231" y="264407"/>
                      <a:pt x="81756" y="169157"/>
                      <a:pt x="86518" y="127882"/>
                    </a:cubicBezTo>
                    <a:cubicBezTo>
                      <a:pt x="91280" y="86607"/>
                      <a:pt x="88106" y="89782"/>
                      <a:pt x="96043" y="70732"/>
                    </a:cubicBezTo>
                    <a:cubicBezTo>
                      <a:pt x="103980" y="51682"/>
                      <a:pt x="94455" y="23107"/>
                      <a:pt x="134143" y="13582"/>
                    </a:cubicBezTo>
                    <a:cubicBezTo>
                      <a:pt x="173830" y="4057"/>
                      <a:pt x="278606" y="10407"/>
                      <a:pt x="334168" y="13582"/>
                    </a:cubicBezTo>
                    <a:cubicBezTo>
                      <a:pt x="389730" y="16757"/>
                      <a:pt x="491330" y="-24518"/>
                      <a:pt x="515143" y="2310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74A8900-04F6-27C3-8A7E-5FB2BB603726}"/>
                  </a:ext>
                </a:extLst>
              </p:cNvPr>
              <p:cNvSpPr/>
              <p:nvPr/>
            </p:nvSpPr>
            <p:spPr>
              <a:xfrm rot="12380552">
                <a:off x="4974038" y="5932212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DF1DB01C-DB31-E240-5273-D0016B8BD4B9}"/>
                  </a:ext>
                </a:extLst>
              </p:cNvPr>
              <p:cNvSpPr/>
              <p:nvPr/>
            </p:nvSpPr>
            <p:spPr>
              <a:xfrm rot="14586516">
                <a:off x="4771021" y="615195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7A5DD58-A4E8-86AD-4402-1BF992455C87}"/>
                  </a:ext>
                </a:extLst>
              </p:cNvPr>
              <p:cNvSpPr/>
              <p:nvPr/>
            </p:nvSpPr>
            <p:spPr>
              <a:xfrm rot="15958610">
                <a:off x="4469475" y="6226216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B2637A2-DE88-8745-33DC-776FDD1647D9}"/>
                </a:ext>
              </a:extLst>
            </p:cNvPr>
            <p:cNvGrpSpPr/>
            <p:nvPr/>
          </p:nvGrpSpPr>
          <p:grpSpPr>
            <a:xfrm>
              <a:off x="2571274" y="2922172"/>
              <a:ext cx="2366977" cy="2511688"/>
              <a:chOff x="2714712" y="2934710"/>
              <a:chExt cx="2366977" cy="2511688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E2A0FF00-FBD5-74E0-E0BD-8506B99BE9D6}"/>
                  </a:ext>
                </a:extLst>
              </p:cNvPr>
              <p:cNvSpPr/>
              <p:nvPr/>
            </p:nvSpPr>
            <p:spPr>
              <a:xfrm>
                <a:off x="2714712" y="2934710"/>
                <a:ext cx="2366977" cy="2511688"/>
              </a:xfrm>
              <a:custGeom>
                <a:avLst/>
                <a:gdLst>
                  <a:gd name="connsiteX0" fmla="*/ 1511339 w 2366977"/>
                  <a:gd name="connsiteY0" fmla="*/ 29598 h 2308516"/>
                  <a:gd name="connsiteX1" fmla="*/ 985559 w 2366977"/>
                  <a:gd name="connsiteY1" fmla="*/ 21978 h 2308516"/>
                  <a:gd name="connsiteX2" fmla="*/ 756959 w 2366977"/>
                  <a:gd name="connsiteY2" fmla="*/ 6738 h 2308516"/>
                  <a:gd name="connsiteX3" fmla="*/ 452159 w 2366977"/>
                  <a:gd name="connsiteY3" fmla="*/ 143898 h 2308516"/>
                  <a:gd name="connsiteX4" fmla="*/ 170219 w 2366977"/>
                  <a:gd name="connsiteY4" fmla="*/ 486798 h 2308516"/>
                  <a:gd name="connsiteX5" fmla="*/ 10199 w 2366977"/>
                  <a:gd name="connsiteY5" fmla="*/ 1035438 h 2308516"/>
                  <a:gd name="connsiteX6" fmla="*/ 33059 w 2366977"/>
                  <a:gd name="connsiteY6" fmla="*/ 1462158 h 2308516"/>
                  <a:gd name="connsiteX7" fmla="*/ 170219 w 2366977"/>
                  <a:gd name="connsiteY7" fmla="*/ 1835538 h 2308516"/>
                  <a:gd name="connsiteX8" fmla="*/ 520739 w 2366977"/>
                  <a:gd name="connsiteY8" fmla="*/ 2224158 h 2308516"/>
                  <a:gd name="connsiteX9" fmla="*/ 802679 w 2366977"/>
                  <a:gd name="connsiteY9" fmla="*/ 2292738 h 2308516"/>
                  <a:gd name="connsiteX10" fmla="*/ 1092239 w 2366977"/>
                  <a:gd name="connsiteY10" fmla="*/ 2285118 h 2308516"/>
                  <a:gd name="connsiteX11" fmla="*/ 1252259 w 2366977"/>
                  <a:gd name="connsiteY11" fmla="*/ 2285118 h 2308516"/>
                  <a:gd name="connsiteX12" fmla="*/ 1610399 w 2366977"/>
                  <a:gd name="connsiteY12" fmla="*/ 2300358 h 2308516"/>
                  <a:gd name="connsiteX13" fmla="*/ 1960919 w 2366977"/>
                  <a:gd name="connsiteY13" fmla="*/ 2140338 h 2308516"/>
                  <a:gd name="connsiteX14" fmla="*/ 2219999 w 2366977"/>
                  <a:gd name="connsiteY14" fmla="*/ 1782198 h 2308516"/>
                  <a:gd name="connsiteX15" fmla="*/ 2364779 w 2366977"/>
                  <a:gd name="connsiteY15" fmla="*/ 1302138 h 2308516"/>
                  <a:gd name="connsiteX16" fmla="*/ 2288579 w 2366977"/>
                  <a:gd name="connsiteY16" fmla="*/ 654438 h 2308516"/>
                  <a:gd name="connsiteX17" fmla="*/ 2044739 w 2366977"/>
                  <a:gd name="connsiteY17" fmla="*/ 242958 h 2308516"/>
                  <a:gd name="connsiteX18" fmla="*/ 1717079 w 2366977"/>
                  <a:gd name="connsiteY18" fmla="*/ 37218 h 2308516"/>
                  <a:gd name="connsiteX19" fmla="*/ 1511339 w 2366977"/>
                  <a:gd name="connsiteY19" fmla="*/ 29598 h 23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66977" h="2308516">
                    <a:moveTo>
                      <a:pt x="1511339" y="29598"/>
                    </a:moveTo>
                    <a:lnTo>
                      <a:pt x="985559" y="21978"/>
                    </a:lnTo>
                    <a:cubicBezTo>
                      <a:pt x="859829" y="18168"/>
                      <a:pt x="845859" y="-13582"/>
                      <a:pt x="756959" y="6738"/>
                    </a:cubicBezTo>
                    <a:cubicBezTo>
                      <a:pt x="668059" y="27058"/>
                      <a:pt x="549949" y="63888"/>
                      <a:pt x="452159" y="143898"/>
                    </a:cubicBezTo>
                    <a:cubicBezTo>
                      <a:pt x="354369" y="223908"/>
                      <a:pt x="243879" y="338208"/>
                      <a:pt x="170219" y="486798"/>
                    </a:cubicBezTo>
                    <a:cubicBezTo>
                      <a:pt x="96559" y="635388"/>
                      <a:pt x="33059" y="872878"/>
                      <a:pt x="10199" y="1035438"/>
                    </a:cubicBezTo>
                    <a:cubicBezTo>
                      <a:pt x="-12661" y="1197998"/>
                      <a:pt x="6389" y="1328808"/>
                      <a:pt x="33059" y="1462158"/>
                    </a:cubicBezTo>
                    <a:cubicBezTo>
                      <a:pt x="59729" y="1595508"/>
                      <a:pt x="88939" y="1708538"/>
                      <a:pt x="170219" y="1835538"/>
                    </a:cubicBezTo>
                    <a:cubicBezTo>
                      <a:pt x="251499" y="1962538"/>
                      <a:pt x="415329" y="2147958"/>
                      <a:pt x="520739" y="2224158"/>
                    </a:cubicBezTo>
                    <a:cubicBezTo>
                      <a:pt x="626149" y="2300358"/>
                      <a:pt x="707429" y="2282578"/>
                      <a:pt x="802679" y="2292738"/>
                    </a:cubicBezTo>
                    <a:cubicBezTo>
                      <a:pt x="897929" y="2302898"/>
                      <a:pt x="1017309" y="2286388"/>
                      <a:pt x="1092239" y="2285118"/>
                    </a:cubicBezTo>
                    <a:cubicBezTo>
                      <a:pt x="1167169" y="2283848"/>
                      <a:pt x="1165899" y="2282578"/>
                      <a:pt x="1252259" y="2285118"/>
                    </a:cubicBezTo>
                    <a:cubicBezTo>
                      <a:pt x="1338619" y="2287658"/>
                      <a:pt x="1492289" y="2324488"/>
                      <a:pt x="1610399" y="2300358"/>
                    </a:cubicBezTo>
                    <a:cubicBezTo>
                      <a:pt x="1728509" y="2276228"/>
                      <a:pt x="1859319" y="2226698"/>
                      <a:pt x="1960919" y="2140338"/>
                    </a:cubicBezTo>
                    <a:cubicBezTo>
                      <a:pt x="2062519" y="2053978"/>
                      <a:pt x="2152689" y="1921898"/>
                      <a:pt x="2219999" y="1782198"/>
                    </a:cubicBezTo>
                    <a:cubicBezTo>
                      <a:pt x="2287309" y="1642498"/>
                      <a:pt x="2353349" y="1490098"/>
                      <a:pt x="2364779" y="1302138"/>
                    </a:cubicBezTo>
                    <a:cubicBezTo>
                      <a:pt x="2376209" y="1114178"/>
                      <a:pt x="2341919" y="830968"/>
                      <a:pt x="2288579" y="654438"/>
                    </a:cubicBezTo>
                    <a:cubicBezTo>
                      <a:pt x="2235239" y="477908"/>
                      <a:pt x="2139989" y="345828"/>
                      <a:pt x="2044739" y="242958"/>
                    </a:cubicBezTo>
                    <a:cubicBezTo>
                      <a:pt x="1949489" y="140088"/>
                      <a:pt x="1802169" y="74048"/>
                      <a:pt x="1717079" y="37218"/>
                    </a:cubicBezTo>
                    <a:cubicBezTo>
                      <a:pt x="1631989" y="388"/>
                      <a:pt x="1633259" y="32138"/>
                      <a:pt x="1511339" y="29598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Picture 4" descr="Hình ảnh Cà Vạt Nơ đen Thắt Nơ đơn Giản điềm Tĩnh PNG , Thắt Nơ, Cái Nơ  đen, Thắt Nơ PNG miễn phí tải tập tin PSDComment và Vector">
                <a:extLst>
                  <a:ext uri="{FF2B5EF4-FFF2-40B4-BE49-F238E27FC236}">
                    <a16:creationId xmlns:a16="http://schemas.microsoft.com/office/drawing/2014/main" id="{0BEBCDD9-CDC9-2C7D-0D82-F62A0AFC8A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13" r="94219">
                            <a14:foregroundMark x1="7813" y1="49688" x2="7813" y2="49688"/>
                            <a14:foregroundMark x1="94219" y1="47813" x2="94219" y2="478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27085" b="26519"/>
              <a:stretch/>
            </p:blipFill>
            <p:spPr bwMode="auto">
              <a:xfrm>
                <a:off x="3482792" y="3103976"/>
                <a:ext cx="892236" cy="4324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33751B-AD83-4BF7-28F7-220E71D170BF}"/>
                </a:ext>
              </a:extLst>
            </p:cNvPr>
            <p:cNvGrpSpPr/>
            <p:nvPr/>
          </p:nvGrpSpPr>
          <p:grpSpPr>
            <a:xfrm rot="1438342">
              <a:off x="1397194" y="632654"/>
              <a:ext cx="1428850" cy="2206242"/>
              <a:chOff x="4915372" y="3241466"/>
              <a:chExt cx="958097" cy="1470949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FF8C2EF-D59F-1F46-53EC-1947D1731479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5C8A0D0-5B41-2215-219E-C188A28E7B7B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910C1928-9883-D609-F2AE-99CA2738B88D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9750965B-BC11-8F86-9D09-3B2195952D94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4B1E1440-C250-6EDD-1BBB-3520777D78FB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3981AA7F-F7D1-FD0E-E365-3D734222E539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FE9AD1D-2167-98FA-BC98-294B8FA3EC77}"/>
                </a:ext>
              </a:extLst>
            </p:cNvPr>
            <p:cNvGrpSpPr/>
            <p:nvPr/>
          </p:nvGrpSpPr>
          <p:grpSpPr>
            <a:xfrm rot="20471503" flipH="1">
              <a:off x="4649107" y="561783"/>
              <a:ext cx="1428850" cy="2206242"/>
              <a:chOff x="4915372" y="3241466"/>
              <a:chExt cx="958097" cy="1470949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E27E99D-37B6-BCEA-6A1C-287A65D3EE98}"/>
                  </a:ext>
                </a:extLst>
              </p:cNvPr>
              <p:cNvSpPr/>
              <p:nvPr/>
            </p:nvSpPr>
            <p:spPr>
              <a:xfrm>
                <a:off x="4915372" y="3241466"/>
                <a:ext cx="958097" cy="1470949"/>
              </a:xfrm>
              <a:custGeom>
                <a:avLst/>
                <a:gdLst>
                  <a:gd name="connsiteX0" fmla="*/ 789759 w 817751"/>
                  <a:gd name="connsiteY0" fmla="*/ 246682 h 1272704"/>
                  <a:gd name="connsiteX1" fmla="*/ 584486 w 817751"/>
                  <a:gd name="connsiteY1" fmla="*/ 190698 h 1272704"/>
                  <a:gd name="connsiteX2" fmla="*/ 472518 w 817751"/>
                  <a:gd name="connsiteY2" fmla="*/ 97392 h 1272704"/>
                  <a:gd name="connsiteX3" fmla="*/ 323229 w 817751"/>
                  <a:gd name="connsiteY3" fmla="*/ 13416 h 1272704"/>
                  <a:gd name="connsiteX4" fmla="*/ 155278 w 817751"/>
                  <a:gd name="connsiteY4" fmla="*/ 32078 h 1272704"/>
                  <a:gd name="connsiteX5" fmla="*/ 80633 w 817751"/>
                  <a:gd name="connsiteY5" fmla="*/ 311996 h 1272704"/>
                  <a:gd name="connsiteX6" fmla="*/ 5988 w 817751"/>
                  <a:gd name="connsiteY6" fmla="*/ 498608 h 1272704"/>
                  <a:gd name="connsiteX7" fmla="*/ 24649 w 817751"/>
                  <a:gd name="connsiteY7" fmla="*/ 601245 h 1272704"/>
                  <a:gd name="connsiteX8" fmla="*/ 183269 w 817751"/>
                  <a:gd name="connsiteY8" fmla="*/ 647898 h 1272704"/>
                  <a:gd name="connsiteX9" fmla="*/ 201931 w 817751"/>
                  <a:gd name="connsiteY9" fmla="*/ 797188 h 1272704"/>
                  <a:gd name="connsiteX10" fmla="*/ 304567 w 817751"/>
                  <a:gd name="connsiteY10" fmla="*/ 937147 h 1272704"/>
                  <a:gd name="connsiteX11" fmla="*/ 341890 w 817751"/>
                  <a:gd name="connsiteY11" fmla="*/ 1077106 h 1272704"/>
                  <a:gd name="connsiteX12" fmla="*/ 360551 w 817751"/>
                  <a:gd name="connsiteY12" fmla="*/ 1217065 h 1272704"/>
                  <a:gd name="connsiteX13" fmla="*/ 472518 w 817751"/>
                  <a:gd name="connsiteY13" fmla="*/ 1263718 h 1272704"/>
                  <a:gd name="connsiteX14" fmla="*/ 705784 w 817751"/>
                  <a:gd name="connsiteY14" fmla="*/ 1049114 h 1272704"/>
                  <a:gd name="connsiteX15" fmla="*/ 789759 w 817751"/>
                  <a:gd name="connsiteY15" fmla="*/ 853171 h 1272704"/>
                  <a:gd name="connsiteX16" fmla="*/ 789759 w 817751"/>
                  <a:gd name="connsiteY16" fmla="*/ 638567 h 1272704"/>
                  <a:gd name="connsiteX17" fmla="*/ 817751 w 817751"/>
                  <a:gd name="connsiteY17" fmla="*/ 526600 h 1272704"/>
                  <a:gd name="connsiteX18" fmla="*/ 789759 w 817751"/>
                  <a:gd name="connsiteY18" fmla="*/ 405302 h 1272704"/>
                  <a:gd name="connsiteX19" fmla="*/ 789759 w 817751"/>
                  <a:gd name="connsiteY19" fmla="*/ 246682 h 12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7751" h="1272704">
                    <a:moveTo>
                      <a:pt x="789759" y="246682"/>
                    </a:moveTo>
                    <a:cubicBezTo>
                      <a:pt x="755547" y="210915"/>
                      <a:pt x="637359" y="215580"/>
                      <a:pt x="584486" y="190698"/>
                    </a:cubicBezTo>
                    <a:cubicBezTo>
                      <a:pt x="531613" y="165816"/>
                      <a:pt x="516061" y="126939"/>
                      <a:pt x="472518" y="97392"/>
                    </a:cubicBezTo>
                    <a:cubicBezTo>
                      <a:pt x="428975" y="67845"/>
                      <a:pt x="376102" y="24302"/>
                      <a:pt x="323229" y="13416"/>
                    </a:cubicBezTo>
                    <a:cubicBezTo>
                      <a:pt x="270356" y="2530"/>
                      <a:pt x="195711" y="-17685"/>
                      <a:pt x="155278" y="32078"/>
                    </a:cubicBezTo>
                    <a:cubicBezTo>
                      <a:pt x="114845" y="81841"/>
                      <a:pt x="105515" y="234241"/>
                      <a:pt x="80633" y="311996"/>
                    </a:cubicBezTo>
                    <a:cubicBezTo>
                      <a:pt x="55751" y="389751"/>
                      <a:pt x="15319" y="450400"/>
                      <a:pt x="5988" y="498608"/>
                    </a:cubicBezTo>
                    <a:cubicBezTo>
                      <a:pt x="-3343" y="546816"/>
                      <a:pt x="-4898" y="576363"/>
                      <a:pt x="24649" y="601245"/>
                    </a:cubicBezTo>
                    <a:cubicBezTo>
                      <a:pt x="54196" y="626127"/>
                      <a:pt x="153722" y="615241"/>
                      <a:pt x="183269" y="647898"/>
                    </a:cubicBezTo>
                    <a:cubicBezTo>
                      <a:pt x="212816" y="680555"/>
                      <a:pt x="181715" y="748980"/>
                      <a:pt x="201931" y="797188"/>
                    </a:cubicBezTo>
                    <a:cubicBezTo>
                      <a:pt x="222147" y="845396"/>
                      <a:pt x="281240" y="890494"/>
                      <a:pt x="304567" y="937147"/>
                    </a:cubicBezTo>
                    <a:cubicBezTo>
                      <a:pt x="327894" y="983800"/>
                      <a:pt x="332559" y="1030453"/>
                      <a:pt x="341890" y="1077106"/>
                    </a:cubicBezTo>
                    <a:cubicBezTo>
                      <a:pt x="351221" y="1123759"/>
                      <a:pt x="338780" y="1185963"/>
                      <a:pt x="360551" y="1217065"/>
                    </a:cubicBezTo>
                    <a:cubicBezTo>
                      <a:pt x="382322" y="1248167"/>
                      <a:pt x="414979" y="1291710"/>
                      <a:pt x="472518" y="1263718"/>
                    </a:cubicBezTo>
                    <a:cubicBezTo>
                      <a:pt x="530057" y="1235726"/>
                      <a:pt x="652910" y="1117539"/>
                      <a:pt x="705784" y="1049114"/>
                    </a:cubicBezTo>
                    <a:cubicBezTo>
                      <a:pt x="758657" y="980690"/>
                      <a:pt x="775763" y="921596"/>
                      <a:pt x="789759" y="853171"/>
                    </a:cubicBezTo>
                    <a:cubicBezTo>
                      <a:pt x="803755" y="784747"/>
                      <a:pt x="785094" y="692995"/>
                      <a:pt x="789759" y="638567"/>
                    </a:cubicBezTo>
                    <a:cubicBezTo>
                      <a:pt x="794424" y="584139"/>
                      <a:pt x="817751" y="565477"/>
                      <a:pt x="817751" y="526600"/>
                    </a:cubicBezTo>
                    <a:cubicBezTo>
                      <a:pt x="817751" y="487723"/>
                      <a:pt x="789759" y="445735"/>
                      <a:pt x="789759" y="405302"/>
                    </a:cubicBezTo>
                    <a:cubicBezTo>
                      <a:pt x="789759" y="364869"/>
                      <a:pt x="823971" y="282449"/>
                      <a:pt x="789759" y="246682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EE82C03E-8EB7-C1F2-3FB8-721476F40A27}"/>
                  </a:ext>
                </a:extLst>
              </p:cNvPr>
              <p:cNvGrpSpPr/>
              <p:nvPr/>
            </p:nvGrpSpPr>
            <p:grpSpPr>
              <a:xfrm>
                <a:off x="5000259" y="3300122"/>
                <a:ext cx="826200" cy="1310028"/>
                <a:chOff x="5000259" y="3300122"/>
                <a:chExt cx="826200" cy="1310028"/>
              </a:xfrm>
            </p:grpSpPr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FF612D72-D683-2166-2DFA-DCE49205A3D8}"/>
                    </a:ext>
                  </a:extLst>
                </p:cNvPr>
                <p:cNvSpPr/>
                <p:nvPr/>
              </p:nvSpPr>
              <p:spPr>
                <a:xfrm>
                  <a:off x="5000259" y="3337446"/>
                  <a:ext cx="817751" cy="1272704"/>
                </a:xfrm>
                <a:custGeom>
                  <a:avLst/>
                  <a:gdLst>
                    <a:gd name="connsiteX0" fmla="*/ 789759 w 817751"/>
                    <a:gd name="connsiteY0" fmla="*/ 246682 h 1272704"/>
                    <a:gd name="connsiteX1" fmla="*/ 584486 w 817751"/>
                    <a:gd name="connsiteY1" fmla="*/ 190698 h 1272704"/>
                    <a:gd name="connsiteX2" fmla="*/ 472518 w 817751"/>
                    <a:gd name="connsiteY2" fmla="*/ 97392 h 1272704"/>
                    <a:gd name="connsiteX3" fmla="*/ 323229 w 817751"/>
                    <a:gd name="connsiteY3" fmla="*/ 13416 h 1272704"/>
                    <a:gd name="connsiteX4" fmla="*/ 155278 w 817751"/>
                    <a:gd name="connsiteY4" fmla="*/ 32078 h 1272704"/>
                    <a:gd name="connsiteX5" fmla="*/ 80633 w 817751"/>
                    <a:gd name="connsiteY5" fmla="*/ 311996 h 1272704"/>
                    <a:gd name="connsiteX6" fmla="*/ 5988 w 817751"/>
                    <a:gd name="connsiteY6" fmla="*/ 498608 h 1272704"/>
                    <a:gd name="connsiteX7" fmla="*/ 24649 w 817751"/>
                    <a:gd name="connsiteY7" fmla="*/ 601245 h 1272704"/>
                    <a:gd name="connsiteX8" fmla="*/ 183269 w 817751"/>
                    <a:gd name="connsiteY8" fmla="*/ 647898 h 1272704"/>
                    <a:gd name="connsiteX9" fmla="*/ 201931 w 817751"/>
                    <a:gd name="connsiteY9" fmla="*/ 797188 h 1272704"/>
                    <a:gd name="connsiteX10" fmla="*/ 304567 w 817751"/>
                    <a:gd name="connsiteY10" fmla="*/ 937147 h 1272704"/>
                    <a:gd name="connsiteX11" fmla="*/ 341890 w 817751"/>
                    <a:gd name="connsiteY11" fmla="*/ 1077106 h 1272704"/>
                    <a:gd name="connsiteX12" fmla="*/ 360551 w 817751"/>
                    <a:gd name="connsiteY12" fmla="*/ 1217065 h 1272704"/>
                    <a:gd name="connsiteX13" fmla="*/ 472518 w 817751"/>
                    <a:gd name="connsiteY13" fmla="*/ 1263718 h 1272704"/>
                    <a:gd name="connsiteX14" fmla="*/ 705784 w 817751"/>
                    <a:gd name="connsiteY14" fmla="*/ 1049114 h 1272704"/>
                    <a:gd name="connsiteX15" fmla="*/ 789759 w 817751"/>
                    <a:gd name="connsiteY15" fmla="*/ 853171 h 1272704"/>
                    <a:gd name="connsiteX16" fmla="*/ 789759 w 817751"/>
                    <a:gd name="connsiteY16" fmla="*/ 638567 h 1272704"/>
                    <a:gd name="connsiteX17" fmla="*/ 817751 w 817751"/>
                    <a:gd name="connsiteY17" fmla="*/ 526600 h 1272704"/>
                    <a:gd name="connsiteX18" fmla="*/ 789759 w 817751"/>
                    <a:gd name="connsiteY18" fmla="*/ 405302 h 1272704"/>
                    <a:gd name="connsiteX19" fmla="*/ 789759 w 817751"/>
                    <a:gd name="connsiteY19" fmla="*/ 246682 h 127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7751" h="1272704">
                      <a:moveTo>
                        <a:pt x="789759" y="246682"/>
                      </a:moveTo>
                      <a:cubicBezTo>
                        <a:pt x="755547" y="210915"/>
                        <a:pt x="637359" y="215580"/>
                        <a:pt x="584486" y="190698"/>
                      </a:cubicBezTo>
                      <a:cubicBezTo>
                        <a:pt x="531613" y="165816"/>
                        <a:pt x="516061" y="126939"/>
                        <a:pt x="472518" y="97392"/>
                      </a:cubicBezTo>
                      <a:cubicBezTo>
                        <a:pt x="428975" y="67845"/>
                        <a:pt x="376102" y="24302"/>
                        <a:pt x="323229" y="13416"/>
                      </a:cubicBezTo>
                      <a:cubicBezTo>
                        <a:pt x="270356" y="2530"/>
                        <a:pt x="195711" y="-17685"/>
                        <a:pt x="155278" y="32078"/>
                      </a:cubicBezTo>
                      <a:cubicBezTo>
                        <a:pt x="114845" y="81841"/>
                        <a:pt x="105515" y="234241"/>
                        <a:pt x="80633" y="311996"/>
                      </a:cubicBezTo>
                      <a:cubicBezTo>
                        <a:pt x="55751" y="389751"/>
                        <a:pt x="15319" y="450400"/>
                        <a:pt x="5988" y="498608"/>
                      </a:cubicBezTo>
                      <a:cubicBezTo>
                        <a:pt x="-3343" y="546816"/>
                        <a:pt x="-4898" y="576363"/>
                        <a:pt x="24649" y="601245"/>
                      </a:cubicBezTo>
                      <a:cubicBezTo>
                        <a:pt x="54196" y="626127"/>
                        <a:pt x="153722" y="615241"/>
                        <a:pt x="183269" y="647898"/>
                      </a:cubicBezTo>
                      <a:cubicBezTo>
                        <a:pt x="212816" y="680555"/>
                        <a:pt x="181715" y="748980"/>
                        <a:pt x="201931" y="797188"/>
                      </a:cubicBezTo>
                      <a:cubicBezTo>
                        <a:pt x="222147" y="845396"/>
                        <a:pt x="281240" y="890494"/>
                        <a:pt x="304567" y="937147"/>
                      </a:cubicBezTo>
                      <a:cubicBezTo>
                        <a:pt x="327894" y="983800"/>
                        <a:pt x="332559" y="1030453"/>
                        <a:pt x="341890" y="1077106"/>
                      </a:cubicBezTo>
                      <a:cubicBezTo>
                        <a:pt x="351221" y="1123759"/>
                        <a:pt x="338780" y="1185963"/>
                        <a:pt x="360551" y="1217065"/>
                      </a:cubicBezTo>
                      <a:cubicBezTo>
                        <a:pt x="382322" y="1248167"/>
                        <a:pt x="414979" y="1291710"/>
                        <a:pt x="472518" y="1263718"/>
                      </a:cubicBezTo>
                      <a:cubicBezTo>
                        <a:pt x="530057" y="1235726"/>
                        <a:pt x="652910" y="1117539"/>
                        <a:pt x="705784" y="1049114"/>
                      </a:cubicBezTo>
                      <a:cubicBezTo>
                        <a:pt x="758657" y="980690"/>
                        <a:pt x="775763" y="921596"/>
                        <a:pt x="789759" y="853171"/>
                      </a:cubicBezTo>
                      <a:cubicBezTo>
                        <a:pt x="803755" y="784747"/>
                        <a:pt x="785094" y="692995"/>
                        <a:pt x="789759" y="638567"/>
                      </a:cubicBezTo>
                      <a:cubicBezTo>
                        <a:pt x="794424" y="584139"/>
                        <a:pt x="817751" y="565477"/>
                        <a:pt x="817751" y="526600"/>
                      </a:cubicBezTo>
                      <a:cubicBezTo>
                        <a:pt x="817751" y="487723"/>
                        <a:pt x="789759" y="445735"/>
                        <a:pt x="789759" y="405302"/>
                      </a:cubicBezTo>
                      <a:cubicBezTo>
                        <a:pt x="789759" y="364869"/>
                        <a:pt x="823971" y="282449"/>
                        <a:pt x="789759" y="246682"/>
                      </a:cubicBezTo>
                      <a:close/>
                    </a:path>
                  </a:pathLst>
                </a:custGeom>
                <a:solidFill>
                  <a:srgbClr val="F6A9B8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E1411FC6-9A24-0132-8102-EFB5A22CAC35}"/>
                    </a:ext>
                  </a:extLst>
                </p:cNvPr>
                <p:cNvSpPr/>
                <p:nvPr/>
              </p:nvSpPr>
              <p:spPr>
                <a:xfrm>
                  <a:off x="5032077" y="3300122"/>
                  <a:ext cx="794382" cy="974265"/>
                </a:xfrm>
                <a:custGeom>
                  <a:avLst/>
                  <a:gdLst>
                    <a:gd name="connsiteX0" fmla="*/ 738398 w 794382"/>
                    <a:gd name="connsiteY0" fmla="*/ 973482 h 974265"/>
                    <a:gd name="connsiteX1" fmla="*/ 766390 w 794382"/>
                    <a:gd name="connsiteY1" fmla="*/ 861514 h 974265"/>
                    <a:gd name="connsiteX2" fmla="*/ 757059 w 794382"/>
                    <a:gd name="connsiteY2" fmla="*/ 702894 h 974265"/>
                    <a:gd name="connsiteX3" fmla="*/ 794382 w 794382"/>
                    <a:gd name="connsiteY3" fmla="*/ 572265 h 974265"/>
                    <a:gd name="connsiteX4" fmla="*/ 757059 w 794382"/>
                    <a:gd name="connsiteY4" fmla="*/ 488290 h 974265"/>
                    <a:gd name="connsiteX5" fmla="*/ 775720 w 794382"/>
                    <a:gd name="connsiteY5" fmla="*/ 311008 h 974265"/>
                    <a:gd name="connsiteX6" fmla="*/ 607769 w 794382"/>
                    <a:gd name="connsiteY6" fmla="*/ 245694 h 974265"/>
                    <a:gd name="connsiteX7" fmla="*/ 458480 w 794382"/>
                    <a:gd name="connsiteY7" fmla="*/ 152388 h 974265"/>
                    <a:gd name="connsiteX8" fmla="*/ 318520 w 794382"/>
                    <a:gd name="connsiteY8" fmla="*/ 31090 h 974265"/>
                    <a:gd name="connsiteX9" fmla="*/ 215884 w 794382"/>
                    <a:gd name="connsiteY9" fmla="*/ 3098 h 974265"/>
                    <a:gd name="connsiteX10" fmla="*/ 94586 w 794382"/>
                    <a:gd name="connsiteY10" fmla="*/ 87073 h 974265"/>
                    <a:gd name="connsiteX11" fmla="*/ 38602 w 794382"/>
                    <a:gd name="connsiteY11" fmla="*/ 329669 h 974265"/>
                    <a:gd name="connsiteX12" fmla="*/ 1280 w 794382"/>
                    <a:gd name="connsiteY12" fmla="*/ 450967 h 974265"/>
                    <a:gd name="connsiteX13" fmla="*/ 85255 w 794382"/>
                    <a:gd name="connsiteY13" fmla="*/ 385653 h 974265"/>
                    <a:gd name="connsiteX14" fmla="*/ 122578 w 794382"/>
                    <a:gd name="connsiteY14" fmla="*/ 180379 h 974265"/>
                    <a:gd name="connsiteX15" fmla="*/ 225214 w 794382"/>
                    <a:gd name="connsiteY15" fmla="*/ 87073 h 974265"/>
                    <a:gd name="connsiteX16" fmla="*/ 383835 w 794382"/>
                    <a:gd name="connsiteY16" fmla="*/ 143057 h 974265"/>
                    <a:gd name="connsiteX17" fmla="*/ 458480 w 794382"/>
                    <a:gd name="connsiteY17" fmla="*/ 311008 h 974265"/>
                    <a:gd name="connsiteX18" fmla="*/ 458480 w 794382"/>
                    <a:gd name="connsiteY18" fmla="*/ 357661 h 974265"/>
                    <a:gd name="connsiteX19" fmla="*/ 570447 w 794382"/>
                    <a:gd name="connsiteY19" fmla="*/ 339000 h 974265"/>
                    <a:gd name="connsiteX20" fmla="*/ 598439 w 794382"/>
                    <a:gd name="connsiteY20" fmla="*/ 441637 h 974265"/>
                    <a:gd name="connsiteX21" fmla="*/ 523794 w 794382"/>
                    <a:gd name="connsiteY21" fmla="*/ 544273 h 974265"/>
                    <a:gd name="connsiteX22" fmla="*/ 617100 w 794382"/>
                    <a:gd name="connsiteY22" fmla="*/ 506951 h 974265"/>
                    <a:gd name="connsiteX23" fmla="*/ 682414 w 794382"/>
                    <a:gd name="connsiteY23" fmla="*/ 553604 h 974265"/>
                    <a:gd name="connsiteX24" fmla="*/ 673084 w 794382"/>
                    <a:gd name="connsiteY24" fmla="*/ 674902 h 974265"/>
                    <a:gd name="connsiteX25" fmla="*/ 682414 w 794382"/>
                    <a:gd name="connsiteY25" fmla="*/ 805530 h 974265"/>
                    <a:gd name="connsiteX26" fmla="*/ 738398 w 794382"/>
                    <a:gd name="connsiteY26" fmla="*/ 973482 h 974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4382" h="974265">
                      <a:moveTo>
                        <a:pt x="738398" y="973482"/>
                      </a:moveTo>
                      <a:cubicBezTo>
                        <a:pt x="752394" y="982813"/>
                        <a:pt x="763280" y="906612"/>
                        <a:pt x="766390" y="861514"/>
                      </a:cubicBezTo>
                      <a:cubicBezTo>
                        <a:pt x="769500" y="816416"/>
                        <a:pt x="752394" y="751102"/>
                        <a:pt x="757059" y="702894"/>
                      </a:cubicBezTo>
                      <a:cubicBezTo>
                        <a:pt x="761724" y="654686"/>
                        <a:pt x="794382" y="608032"/>
                        <a:pt x="794382" y="572265"/>
                      </a:cubicBezTo>
                      <a:cubicBezTo>
                        <a:pt x="794382" y="536498"/>
                        <a:pt x="760169" y="531833"/>
                        <a:pt x="757059" y="488290"/>
                      </a:cubicBezTo>
                      <a:cubicBezTo>
                        <a:pt x="753949" y="444747"/>
                        <a:pt x="800602" y="351441"/>
                        <a:pt x="775720" y="311008"/>
                      </a:cubicBezTo>
                      <a:cubicBezTo>
                        <a:pt x="750838" y="270575"/>
                        <a:pt x="660642" y="272131"/>
                        <a:pt x="607769" y="245694"/>
                      </a:cubicBezTo>
                      <a:cubicBezTo>
                        <a:pt x="554896" y="219257"/>
                        <a:pt x="506688" y="188155"/>
                        <a:pt x="458480" y="152388"/>
                      </a:cubicBezTo>
                      <a:cubicBezTo>
                        <a:pt x="410272" y="116621"/>
                        <a:pt x="358953" y="55972"/>
                        <a:pt x="318520" y="31090"/>
                      </a:cubicBezTo>
                      <a:cubicBezTo>
                        <a:pt x="278087" y="6208"/>
                        <a:pt x="253206" y="-6233"/>
                        <a:pt x="215884" y="3098"/>
                      </a:cubicBezTo>
                      <a:cubicBezTo>
                        <a:pt x="178562" y="12429"/>
                        <a:pt x="124133" y="32644"/>
                        <a:pt x="94586" y="87073"/>
                      </a:cubicBezTo>
                      <a:cubicBezTo>
                        <a:pt x="65039" y="141501"/>
                        <a:pt x="54153" y="269020"/>
                        <a:pt x="38602" y="329669"/>
                      </a:cubicBezTo>
                      <a:cubicBezTo>
                        <a:pt x="23051" y="390318"/>
                        <a:pt x="-6496" y="441636"/>
                        <a:pt x="1280" y="450967"/>
                      </a:cubicBezTo>
                      <a:cubicBezTo>
                        <a:pt x="9056" y="460298"/>
                        <a:pt x="65039" y="430751"/>
                        <a:pt x="85255" y="385653"/>
                      </a:cubicBezTo>
                      <a:cubicBezTo>
                        <a:pt x="105471" y="340555"/>
                        <a:pt x="99252" y="230142"/>
                        <a:pt x="122578" y="180379"/>
                      </a:cubicBezTo>
                      <a:cubicBezTo>
                        <a:pt x="145904" y="130616"/>
                        <a:pt x="181671" y="93293"/>
                        <a:pt x="225214" y="87073"/>
                      </a:cubicBezTo>
                      <a:cubicBezTo>
                        <a:pt x="268757" y="80853"/>
                        <a:pt x="344957" y="105734"/>
                        <a:pt x="383835" y="143057"/>
                      </a:cubicBezTo>
                      <a:cubicBezTo>
                        <a:pt x="422713" y="180379"/>
                        <a:pt x="446039" y="275241"/>
                        <a:pt x="458480" y="311008"/>
                      </a:cubicBezTo>
                      <a:cubicBezTo>
                        <a:pt x="470921" y="346775"/>
                        <a:pt x="439819" y="352996"/>
                        <a:pt x="458480" y="357661"/>
                      </a:cubicBezTo>
                      <a:cubicBezTo>
                        <a:pt x="477141" y="362326"/>
                        <a:pt x="547121" y="325004"/>
                        <a:pt x="570447" y="339000"/>
                      </a:cubicBezTo>
                      <a:cubicBezTo>
                        <a:pt x="593773" y="352996"/>
                        <a:pt x="606214" y="407425"/>
                        <a:pt x="598439" y="441637"/>
                      </a:cubicBezTo>
                      <a:cubicBezTo>
                        <a:pt x="590664" y="475849"/>
                        <a:pt x="520684" y="533387"/>
                        <a:pt x="523794" y="544273"/>
                      </a:cubicBezTo>
                      <a:cubicBezTo>
                        <a:pt x="526904" y="555159"/>
                        <a:pt x="590663" y="505396"/>
                        <a:pt x="617100" y="506951"/>
                      </a:cubicBezTo>
                      <a:cubicBezTo>
                        <a:pt x="643537" y="508506"/>
                        <a:pt x="673083" y="525612"/>
                        <a:pt x="682414" y="553604"/>
                      </a:cubicBezTo>
                      <a:cubicBezTo>
                        <a:pt x="691745" y="581596"/>
                        <a:pt x="673084" y="632914"/>
                        <a:pt x="673084" y="674902"/>
                      </a:cubicBezTo>
                      <a:cubicBezTo>
                        <a:pt x="673084" y="716890"/>
                        <a:pt x="668418" y="754212"/>
                        <a:pt x="682414" y="805530"/>
                      </a:cubicBezTo>
                      <a:cubicBezTo>
                        <a:pt x="696410" y="856848"/>
                        <a:pt x="724402" y="964151"/>
                        <a:pt x="738398" y="973482"/>
                      </a:cubicBezTo>
                      <a:close/>
                    </a:path>
                  </a:pathLst>
                </a:custGeom>
                <a:solidFill>
                  <a:srgbClr val="ED8B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97D6D612-8746-9467-271A-3BF3E90ECB25}"/>
                    </a:ext>
                  </a:extLst>
                </p:cNvPr>
                <p:cNvSpPr/>
                <p:nvPr/>
              </p:nvSpPr>
              <p:spPr>
                <a:xfrm rot="18678906">
                  <a:off x="5167191" y="3716092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Arc 67">
                  <a:extLst>
                    <a:ext uri="{FF2B5EF4-FFF2-40B4-BE49-F238E27FC236}">
                      <a16:creationId xmlns:a16="http://schemas.microsoft.com/office/drawing/2014/main" id="{98D90525-468C-E9D2-A379-8F0D5BF73849}"/>
                    </a:ext>
                  </a:extLst>
                </p:cNvPr>
                <p:cNvSpPr/>
                <p:nvPr/>
              </p:nvSpPr>
              <p:spPr>
                <a:xfrm rot="18678906">
                  <a:off x="5310260" y="3859161"/>
                  <a:ext cx="588538" cy="287264"/>
                </a:xfrm>
                <a:prstGeom prst="arc">
                  <a:avLst/>
                </a:prstGeom>
                <a:ln>
                  <a:solidFill>
                    <a:srgbClr val="ED8B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3BADD9-B9FA-138B-13B3-0CEC81DA1967}"/>
                </a:ext>
              </a:extLst>
            </p:cNvPr>
            <p:cNvSpPr/>
            <p:nvPr/>
          </p:nvSpPr>
          <p:spPr>
            <a:xfrm>
              <a:off x="2462809" y="22287"/>
              <a:ext cx="2506984" cy="3134049"/>
            </a:xfrm>
            <a:custGeom>
              <a:avLst/>
              <a:gdLst>
                <a:gd name="connsiteX0" fmla="*/ 2477944 w 2506984"/>
                <a:gd name="connsiteY0" fmla="*/ 1805119 h 3044032"/>
                <a:gd name="connsiteX1" fmla="*/ 2506519 w 2506984"/>
                <a:gd name="connsiteY1" fmla="*/ 1538419 h 3044032"/>
                <a:gd name="connsiteX2" fmla="*/ 2449369 w 2506984"/>
                <a:gd name="connsiteY2" fmla="*/ 1252669 h 3044032"/>
                <a:gd name="connsiteX3" fmla="*/ 2344594 w 2506984"/>
                <a:gd name="connsiteY3" fmla="*/ 938344 h 3044032"/>
                <a:gd name="connsiteX4" fmla="*/ 2087419 w 2506984"/>
                <a:gd name="connsiteY4" fmla="*/ 585919 h 3044032"/>
                <a:gd name="connsiteX5" fmla="*/ 1620694 w 2506984"/>
                <a:gd name="connsiteY5" fmla="*/ 395419 h 3044032"/>
                <a:gd name="connsiteX6" fmla="*/ 1496869 w 2506984"/>
                <a:gd name="connsiteY6" fmla="*/ 385894 h 3044032"/>
                <a:gd name="connsiteX7" fmla="*/ 1554019 w 2506984"/>
                <a:gd name="connsiteY7" fmla="*/ 328744 h 3044032"/>
                <a:gd name="connsiteX8" fmla="*/ 1677844 w 2506984"/>
                <a:gd name="connsiteY8" fmla="*/ 347794 h 3044032"/>
                <a:gd name="connsiteX9" fmla="*/ 1534969 w 2506984"/>
                <a:gd name="connsiteY9" fmla="*/ 281119 h 3044032"/>
                <a:gd name="connsiteX10" fmla="*/ 1439719 w 2506984"/>
                <a:gd name="connsiteY10" fmla="*/ 309694 h 3044032"/>
                <a:gd name="connsiteX11" fmla="*/ 1334944 w 2506984"/>
                <a:gd name="connsiteY11" fmla="*/ 176344 h 3044032"/>
                <a:gd name="connsiteX12" fmla="*/ 1134919 w 2506984"/>
                <a:gd name="connsiteY12" fmla="*/ 42994 h 3044032"/>
                <a:gd name="connsiteX13" fmla="*/ 992044 w 2506984"/>
                <a:gd name="connsiteY13" fmla="*/ 4894 h 3044032"/>
                <a:gd name="connsiteX14" fmla="*/ 1125394 w 2506984"/>
                <a:gd name="connsiteY14" fmla="*/ 138244 h 3044032"/>
                <a:gd name="connsiteX15" fmla="*/ 1182544 w 2506984"/>
                <a:gd name="connsiteY15" fmla="*/ 262069 h 3044032"/>
                <a:gd name="connsiteX16" fmla="*/ 1068244 w 2506984"/>
                <a:gd name="connsiteY16" fmla="*/ 233494 h 3044032"/>
                <a:gd name="connsiteX17" fmla="*/ 896794 w 2506984"/>
                <a:gd name="connsiteY17" fmla="*/ 233494 h 3044032"/>
                <a:gd name="connsiteX18" fmla="*/ 792019 w 2506984"/>
                <a:gd name="connsiteY18" fmla="*/ 300169 h 3044032"/>
                <a:gd name="connsiteX19" fmla="*/ 734869 w 2506984"/>
                <a:gd name="connsiteY19" fmla="*/ 357319 h 3044032"/>
                <a:gd name="connsiteX20" fmla="*/ 906319 w 2506984"/>
                <a:gd name="connsiteY20" fmla="*/ 328744 h 3044032"/>
                <a:gd name="connsiteX21" fmla="*/ 1020619 w 2506984"/>
                <a:gd name="connsiteY21" fmla="*/ 366844 h 3044032"/>
                <a:gd name="connsiteX22" fmla="*/ 715819 w 2506984"/>
                <a:gd name="connsiteY22" fmla="*/ 452569 h 3044032"/>
                <a:gd name="connsiteX23" fmla="*/ 353869 w 2506984"/>
                <a:gd name="connsiteY23" fmla="*/ 700219 h 3044032"/>
                <a:gd name="connsiteX24" fmla="*/ 30019 w 2506984"/>
                <a:gd name="connsiteY24" fmla="*/ 1233619 h 3044032"/>
                <a:gd name="connsiteX25" fmla="*/ 39544 w 2506984"/>
                <a:gd name="connsiteY25" fmla="*/ 1652719 h 3044032"/>
                <a:gd name="connsiteX26" fmla="*/ 87169 w 2506984"/>
                <a:gd name="connsiteY26" fmla="*/ 1871794 h 3044032"/>
                <a:gd name="connsiteX27" fmla="*/ 68119 w 2506984"/>
                <a:gd name="connsiteY27" fmla="*/ 1995619 h 3044032"/>
                <a:gd name="connsiteX28" fmla="*/ 10969 w 2506984"/>
                <a:gd name="connsiteY28" fmla="*/ 2081344 h 3044032"/>
                <a:gd name="connsiteX29" fmla="*/ 1444 w 2506984"/>
                <a:gd name="connsiteY29" fmla="*/ 2167069 h 3044032"/>
                <a:gd name="connsiteX30" fmla="*/ 30019 w 2506984"/>
                <a:gd name="connsiteY30" fmla="*/ 2309944 h 3044032"/>
                <a:gd name="connsiteX31" fmla="*/ 125269 w 2506984"/>
                <a:gd name="connsiteY31" fmla="*/ 2538544 h 3044032"/>
                <a:gd name="connsiteX32" fmla="*/ 401494 w 2506984"/>
                <a:gd name="connsiteY32" fmla="*/ 2852869 h 3044032"/>
                <a:gd name="connsiteX33" fmla="*/ 658669 w 2506984"/>
                <a:gd name="connsiteY33" fmla="*/ 2976694 h 3044032"/>
                <a:gd name="connsiteX34" fmla="*/ 858694 w 2506984"/>
                <a:gd name="connsiteY34" fmla="*/ 2967169 h 3044032"/>
                <a:gd name="connsiteX35" fmla="*/ 1058719 w 2506984"/>
                <a:gd name="connsiteY35" fmla="*/ 3043369 h 3044032"/>
                <a:gd name="connsiteX36" fmla="*/ 1439719 w 2506984"/>
                <a:gd name="connsiteY36" fmla="*/ 3005269 h 3044032"/>
                <a:gd name="connsiteX37" fmla="*/ 1592119 w 2506984"/>
                <a:gd name="connsiteY37" fmla="*/ 3024319 h 3044032"/>
                <a:gd name="connsiteX38" fmla="*/ 1973119 w 2506984"/>
                <a:gd name="connsiteY38" fmla="*/ 2938594 h 3044032"/>
                <a:gd name="connsiteX39" fmla="*/ 2354119 w 2506984"/>
                <a:gd name="connsiteY39" fmla="*/ 2671894 h 3044032"/>
                <a:gd name="connsiteX40" fmla="*/ 2468419 w 2506984"/>
                <a:gd name="connsiteY40" fmla="*/ 2395669 h 3044032"/>
                <a:gd name="connsiteX41" fmla="*/ 2506519 w 2506984"/>
                <a:gd name="connsiteY41" fmla="*/ 2033719 h 3044032"/>
                <a:gd name="connsiteX42" fmla="*/ 2477944 w 2506984"/>
                <a:gd name="connsiteY42" fmla="*/ 1805119 h 304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984" h="3044032">
                  <a:moveTo>
                    <a:pt x="2477944" y="1805119"/>
                  </a:moveTo>
                  <a:cubicBezTo>
                    <a:pt x="2477944" y="1722569"/>
                    <a:pt x="2511281" y="1630494"/>
                    <a:pt x="2506519" y="1538419"/>
                  </a:cubicBezTo>
                  <a:cubicBezTo>
                    <a:pt x="2501757" y="1446344"/>
                    <a:pt x="2476356" y="1352681"/>
                    <a:pt x="2449369" y="1252669"/>
                  </a:cubicBezTo>
                  <a:cubicBezTo>
                    <a:pt x="2422382" y="1152657"/>
                    <a:pt x="2404919" y="1049469"/>
                    <a:pt x="2344594" y="938344"/>
                  </a:cubicBezTo>
                  <a:cubicBezTo>
                    <a:pt x="2284269" y="827219"/>
                    <a:pt x="2208069" y="676406"/>
                    <a:pt x="2087419" y="585919"/>
                  </a:cubicBezTo>
                  <a:cubicBezTo>
                    <a:pt x="1966769" y="495432"/>
                    <a:pt x="1719119" y="428756"/>
                    <a:pt x="1620694" y="395419"/>
                  </a:cubicBezTo>
                  <a:cubicBezTo>
                    <a:pt x="1522269" y="362082"/>
                    <a:pt x="1507981" y="397006"/>
                    <a:pt x="1496869" y="385894"/>
                  </a:cubicBezTo>
                  <a:cubicBezTo>
                    <a:pt x="1485757" y="374782"/>
                    <a:pt x="1523857" y="335094"/>
                    <a:pt x="1554019" y="328744"/>
                  </a:cubicBezTo>
                  <a:cubicBezTo>
                    <a:pt x="1584181" y="322394"/>
                    <a:pt x="1681019" y="355732"/>
                    <a:pt x="1677844" y="347794"/>
                  </a:cubicBezTo>
                  <a:cubicBezTo>
                    <a:pt x="1674669" y="339856"/>
                    <a:pt x="1574656" y="287469"/>
                    <a:pt x="1534969" y="281119"/>
                  </a:cubicBezTo>
                  <a:cubicBezTo>
                    <a:pt x="1495282" y="274769"/>
                    <a:pt x="1473056" y="327156"/>
                    <a:pt x="1439719" y="309694"/>
                  </a:cubicBezTo>
                  <a:cubicBezTo>
                    <a:pt x="1406382" y="292232"/>
                    <a:pt x="1385744" y="220794"/>
                    <a:pt x="1334944" y="176344"/>
                  </a:cubicBezTo>
                  <a:cubicBezTo>
                    <a:pt x="1284144" y="131894"/>
                    <a:pt x="1192069" y="71569"/>
                    <a:pt x="1134919" y="42994"/>
                  </a:cubicBezTo>
                  <a:cubicBezTo>
                    <a:pt x="1077769" y="14419"/>
                    <a:pt x="993631" y="-10981"/>
                    <a:pt x="992044" y="4894"/>
                  </a:cubicBezTo>
                  <a:cubicBezTo>
                    <a:pt x="990456" y="20769"/>
                    <a:pt x="1093644" y="95382"/>
                    <a:pt x="1125394" y="138244"/>
                  </a:cubicBezTo>
                  <a:cubicBezTo>
                    <a:pt x="1157144" y="181106"/>
                    <a:pt x="1192069" y="246194"/>
                    <a:pt x="1182544" y="262069"/>
                  </a:cubicBezTo>
                  <a:cubicBezTo>
                    <a:pt x="1173019" y="277944"/>
                    <a:pt x="1115869" y="238256"/>
                    <a:pt x="1068244" y="233494"/>
                  </a:cubicBezTo>
                  <a:cubicBezTo>
                    <a:pt x="1020619" y="228732"/>
                    <a:pt x="942831" y="222382"/>
                    <a:pt x="896794" y="233494"/>
                  </a:cubicBezTo>
                  <a:cubicBezTo>
                    <a:pt x="850757" y="244606"/>
                    <a:pt x="819007" y="279531"/>
                    <a:pt x="792019" y="300169"/>
                  </a:cubicBezTo>
                  <a:cubicBezTo>
                    <a:pt x="765031" y="320807"/>
                    <a:pt x="715819" y="352557"/>
                    <a:pt x="734869" y="357319"/>
                  </a:cubicBezTo>
                  <a:cubicBezTo>
                    <a:pt x="753919" y="362081"/>
                    <a:pt x="858694" y="327157"/>
                    <a:pt x="906319" y="328744"/>
                  </a:cubicBezTo>
                  <a:cubicBezTo>
                    <a:pt x="953944" y="330331"/>
                    <a:pt x="1052369" y="346207"/>
                    <a:pt x="1020619" y="366844"/>
                  </a:cubicBezTo>
                  <a:cubicBezTo>
                    <a:pt x="988869" y="387481"/>
                    <a:pt x="826944" y="397006"/>
                    <a:pt x="715819" y="452569"/>
                  </a:cubicBezTo>
                  <a:cubicBezTo>
                    <a:pt x="604694" y="508131"/>
                    <a:pt x="468169" y="570044"/>
                    <a:pt x="353869" y="700219"/>
                  </a:cubicBezTo>
                  <a:cubicBezTo>
                    <a:pt x="239569" y="830394"/>
                    <a:pt x="82406" y="1074869"/>
                    <a:pt x="30019" y="1233619"/>
                  </a:cubicBezTo>
                  <a:cubicBezTo>
                    <a:pt x="-22368" y="1392369"/>
                    <a:pt x="30019" y="1546357"/>
                    <a:pt x="39544" y="1652719"/>
                  </a:cubicBezTo>
                  <a:cubicBezTo>
                    <a:pt x="49069" y="1759081"/>
                    <a:pt x="82406" y="1814644"/>
                    <a:pt x="87169" y="1871794"/>
                  </a:cubicBezTo>
                  <a:cubicBezTo>
                    <a:pt x="91931" y="1928944"/>
                    <a:pt x="80819" y="1960694"/>
                    <a:pt x="68119" y="1995619"/>
                  </a:cubicBezTo>
                  <a:cubicBezTo>
                    <a:pt x="55419" y="2030544"/>
                    <a:pt x="22081" y="2052769"/>
                    <a:pt x="10969" y="2081344"/>
                  </a:cubicBezTo>
                  <a:cubicBezTo>
                    <a:pt x="-143" y="2109919"/>
                    <a:pt x="-1731" y="2128969"/>
                    <a:pt x="1444" y="2167069"/>
                  </a:cubicBezTo>
                  <a:cubicBezTo>
                    <a:pt x="4619" y="2205169"/>
                    <a:pt x="9382" y="2248032"/>
                    <a:pt x="30019" y="2309944"/>
                  </a:cubicBezTo>
                  <a:cubicBezTo>
                    <a:pt x="50656" y="2371856"/>
                    <a:pt x="63357" y="2448057"/>
                    <a:pt x="125269" y="2538544"/>
                  </a:cubicBezTo>
                  <a:cubicBezTo>
                    <a:pt x="187181" y="2629031"/>
                    <a:pt x="312594" y="2779844"/>
                    <a:pt x="401494" y="2852869"/>
                  </a:cubicBezTo>
                  <a:cubicBezTo>
                    <a:pt x="490394" y="2925894"/>
                    <a:pt x="582469" y="2957644"/>
                    <a:pt x="658669" y="2976694"/>
                  </a:cubicBezTo>
                  <a:cubicBezTo>
                    <a:pt x="734869" y="2995744"/>
                    <a:pt x="792019" y="2956057"/>
                    <a:pt x="858694" y="2967169"/>
                  </a:cubicBezTo>
                  <a:cubicBezTo>
                    <a:pt x="925369" y="2978282"/>
                    <a:pt x="961882" y="3037019"/>
                    <a:pt x="1058719" y="3043369"/>
                  </a:cubicBezTo>
                  <a:cubicBezTo>
                    <a:pt x="1155556" y="3049719"/>
                    <a:pt x="1350819" y="3008444"/>
                    <a:pt x="1439719" y="3005269"/>
                  </a:cubicBezTo>
                  <a:cubicBezTo>
                    <a:pt x="1528619" y="3002094"/>
                    <a:pt x="1503219" y="3035431"/>
                    <a:pt x="1592119" y="3024319"/>
                  </a:cubicBezTo>
                  <a:cubicBezTo>
                    <a:pt x="1681019" y="3013207"/>
                    <a:pt x="1846119" y="2997332"/>
                    <a:pt x="1973119" y="2938594"/>
                  </a:cubicBezTo>
                  <a:cubicBezTo>
                    <a:pt x="2100119" y="2879857"/>
                    <a:pt x="2271569" y="2762382"/>
                    <a:pt x="2354119" y="2671894"/>
                  </a:cubicBezTo>
                  <a:cubicBezTo>
                    <a:pt x="2436669" y="2581407"/>
                    <a:pt x="2443019" y="2502031"/>
                    <a:pt x="2468419" y="2395669"/>
                  </a:cubicBezTo>
                  <a:cubicBezTo>
                    <a:pt x="2493819" y="2289307"/>
                    <a:pt x="2504932" y="2130556"/>
                    <a:pt x="2506519" y="2033719"/>
                  </a:cubicBezTo>
                  <a:cubicBezTo>
                    <a:pt x="2508106" y="1936882"/>
                    <a:pt x="2477944" y="1887669"/>
                    <a:pt x="2477944" y="1805119"/>
                  </a:cubicBezTo>
                  <a:close/>
                </a:path>
              </a:pathLst>
            </a:custGeom>
            <a:solidFill>
              <a:srgbClr val="CCE6F6"/>
            </a:solidFill>
            <a:ln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DC06CCB-E8ED-271E-D87E-DC24EEEE8931}"/>
                </a:ext>
              </a:extLst>
            </p:cNvPr>
            <p:cNvSpPr/>
            <p:nvPr/>
          </p:nvSpPr>
          <p:spPr>
            <a:xfrm rot="20784289" flipH="1">
              <a:off x="3064695" y="1344050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1A012FD-8A92-05A6-B2FB-91DF64051F9E}"/>
                </a:ext>
              </a:extLst>
            </p:cNvPr>
            <p:cNvSpPr/>
            <p:nvPr/>
          </p:nvSpPr>
          <p:spPr>
            <a:xfrm rot="815711">
              <a:off x="4201485" y="1318568"/>
              <a:ext cx="387833" cy="80461"/>
            </a:xfrm>
            <a:custGeom>
              <a:avLst/>
              <a:gdLst>
                <a:gd name="connsiteX0" fmla="*/ 114774 w 114774"/>
                <a:gd name="connsiteY0" fmla="*/ 39589 h 116912"/>
                <a:gd name="connsiteX1" fmla="*/ 67149 w 114774"/>
                <a:gd name="connsiteY1" fmla="*/ 58639 h 116912"/>
                <a:gd name="connsiteX2" fmla="*/ 29049 w 114774"/>
                <a:gd name="connsiteY2" fmla="*/ 90389 h 116912"/>
                <a:gd name="connsiteX3" fmla="*/ 474 w 114774"/>
                <a:gd name="connsiteY3" fmla="*/ 115789 h 116912"/>
                <a:gd name="connsiteX4" fmla="*/ 13174 w 114774"/>
                <a:gd name="connsiteY4" fmla="*/ 52289 h 116912"/>
                <a:gd name="connsiteX5" fmla="*/ 38574 w 114774"/>
                <a:gd name="connsiteY5" fmla="*/ 11014 h 116912"/>
                <a:gd name="connsiteX6" fmla="*/ 67149 w 114774"/>
                <a:gd name="connsiteY6" fmla="*/ 1489 h 116912"/>
                <a:gd name="connsiteX7" fmla="*/ 114774 w 114774"/>
                <a:gd name="connsiteY7" fmla="*/ 39589 h 11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774" h="116912">
                  <a:moveTo>
                    <a:pt x="114774" y="39589"/>
                  </a:moveTo>
                  <a:cubicBezTo>
                    <a:pt x="114774" y="49114"/>
                    <a:pt x="81437" y="50172"/>
                    <a:pt x="67149" y="58639"/>
                  </a:cubicBezTo>
                  <a:cubicBezTo>
                    <a:pt x="52861" y="67106"/>
                    <a:pt x="40161" y="80864"/>
                    <a:pt x="29049" y="90389"/>
                  </a:cubicBezTo>
                  <a:cubicBezTo>
                    <a:pt x="17936" y="99914"/>
                    <a:pt x="3120" y="122139"/>
                    <a:pt x="474" y="115789"/>
                  </a:cubicBezTo>
                  <a:cubicBezTo>
                    <a:pt x="-2172" y="109439"/>
                    <a:pt x="6824" y="69751"/>
                    <a:pt x="13174" y="52289"/>
                  </a:cubicBezTo>
                  <a:cubicBezTo>
                    <a:pt x="19524" y="34827"/>
                    <a:pt x="29578" y="19481"/>
                    <a:pt x="38574" y="11014"/>
                  </a:cubicBezTo>
                  <a:cubicBezTo>
                    <a:pt x="47570" y="2547"/>
                    <a:pt x="55507" y="-2744"/>
                    <a:pt x="67149" y="1489"/>
                  </a:cubicBezTo>
                  <a:cubicBezTo>
                    <a:pt x="78791" y="5722"/>
                    <a:pt x="114774" y="30064"/>
                    <a:pt x="114774" y="3958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FE732E-00FF-B860-AE75-F7B5F24D529A}"/>
                </a:ext>
              </a:extLst>
            </p:cNvPr>
            <p:cNvGrpSpPr/>
            <p:nvPr/>
          </p:nvGrpSpPr>
          <p:grpSpPr>
            <a:xfrm>
              <a:off x="3105836" y="1862296"/>
              <a:ext cx="485854" cy="255517"/>
              <a:chOff x="4044403" y="1587260"/>
              <a:chExt cx="485854" cy="255517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D78EEA3-5CA5-3DA6-F804-74A66973804F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F11ECEF-1E79-0A3A-C65C-9A78734B6D32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E82C9FD-AADF-C167-490E-D8C5CCB38F3B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D166462-012F-42B6-8CAF-83212F3C6CBD}"/>
                </a:ext>
              </a:extLst>
            </p:cNvPr>
            <p:cNvGrpSpPr/>
            <p:nvPr/>
          </p:nvGrpSpPr>
          <p:grpSpPr>
            <a:xfrm>
              <a:off x="4078654" y="1837778"/>
              <a:ext cx="485854" cy="255517"/>
              <a:chOff x="4044403" y="1587260"/>
              <a:chExt cx="485854" cy="255517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429943A-950F-9FED-3AB7-A991AA99098D}"/>
                  </a:ext>
                </a:extLst>
              </p:cNvPr>
              <p:cNvSpPr/>
              <p:nvPr/>
            </p:nvSpPr>
            <p:spPr>
              <a:xfrm>
                <a:off x="4044403" y="1587260"/>
                <a:ext cx="485854" cy="255517"/>
              </a:xfrm>
              <a:prstGeom prst="ellipse">
                <a:avLst/>
              </a:prstGeom>
              <a:solidFill>
                <a:srgbClr val="F9DB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5889E0A-104F-8E1A-5836-B93DE0B75409}"/>
                  </a:ext>
                </a:extLst>
              </p:cNvPr>
              <p:cNvSpPr/>
              <p:nvPr/>
            </p:nvSpPr>
            <p:spPr>
              <a:xfrm>
                <a:off x="4096697" y="1619747"/>
                <a:ext cx="362305" cy="190541"/>
              </a:xfrm>
              <a:prstGeom prst="ellipse">
                <a:avLst/>
              </a:prstGeom>
              <a:solidFill>
                <a:srgbClr val="F2B4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414C91D-33CC-EDEF-81A0-928CC9D1957E}"/>
                  </a:ext>
                </a:extLst>
              </p:cNvPr>
              <p:cNvSpPr/>
              <p:nvPr/>
            </p:nvSpPr>
            <p:spPr>
              <a:xfrm>
                <a:off x="4118671" y="1681401"/>
                <a:ext cx="67231" cy="6723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A0450D9-81BF-66D5-4407-2E9FD095F31D}"/>
                </a:ext>
              </a:extLst>
            </p:cNvPr>
            <p:cNvGrpSpPr/>
            <p:nvPr/>
          </p:nvGrpSpPr>
          <p:grpSpPr>
            <a:xfrm>
              <a:off x="3117510" y="1552561"/>
              <a:ext cx="1402792" cy="240081"/>
              <a:chOff x="311301" y="377824"/>
              <a:chExt cx="506290" cy="110159"/>
            </a:xfrm>
          </p:grpSpPr>
          <p:sp>
            <p:nvSpPr>
              <p:cNvPr id="55" name="Moon 54">
                <a:extLst>
                  <a:ext uri="{FF2B5EF4-FFF2-40B4-BE49-F238E27FC236}">
                    <a16:creationId xmlns:a16="http://schemas.microsoft.com/office/drawing/2014/main" id="{5D7BA98D-5B66-F8A1-56DB-6D8A4C1DD8E2}"/>
                  </a:ext>
                </a:extLst>
              </p:cNvPr>
              <p:cNvSpPr/>
              <p:nvPr/>
            </p:nvSpPr>
            <p:spPr>
              <a:xfrm rot="5400000">
                <a:off x="351685" y="351169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Moon 55">
                <a:extLst>
                  <a:ext uri="{FF2B5EF4-FFF2-40B4-BE49-F238E27FC236}">
                    <a16:creationId xmlns:a16="http://schemas.microsoft.com/office/drawing/2014/main" id="{6E4D7D4A-230A-1A44-B1E0-6F23DF035CE1}"/>
                  </a:ext>
                </a:extLst>
              </p:cNvPr>
              <p:cNvSpPr/>
              <p:nvPr/>
            </p:nvSpPr>
            <p:spPr>
              <a:xfrm rot="5400000">
                <a:off x="680777" y="337440"/>
                <a:ext cx="96430" cy="177198"/>
              </a:xfrm>
              <a:prstGeom prst="moon">
                <a:avLst>
                  <a:gd name="adj" fmla="val 50837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Moon 17">
              <a:extLst>
                <a:ext uri="{FF2B5EF4-FFF2-40B4-BE49-F238E27FC236}">
                  <a16:creationId xmlns:a16="http://schemas.microsoft.com/office/drawing/2014/main" id="{39858448-90E1-57D6-C4EA-9667D058A509}"/>
                </a:ext>
              </a:extLst>
            </p:cNvPr>
            <p:cNvSpPr/>
            <p:nvPr/>
          </p:nvSpPr>
          <p:spPr>
            <a:xfrm rot="15963488">
              <a:off x="3704758" y="2544816"/>
              <a:ext cx="247434" cy="467784"/>
            </a:xfrm>
            <a:prstGeom prst="moon">
              <a:avLst>
                <a:gd name="adj" fmla="val 50837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7B43C7-0932-F690-0E35-A24E8301420D}"/>
                </a:ext>
              </a:extLst>
            </p:cNvPr>
            <p:cNvGrpSpPr/>
            <p:nvPr/>
          </p:nvGrpSpPr>
          <p:grpSpPr>
            <a:xfrm>
              <a:off x="3433051" y="1113169"/>
              <a:ext cx="3387146" cy="1673947"/>
              <a:chOff x="6786668" y="1842777"/>
              <a:chExt cx="2523085" cy="153284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D6409F2-6955-D88C-6E28-3CDCE08E8EDA}"/>
                  </a:ext>
                </a:extLst>
              </p:cNvPr>
              <p:cNvGrpSpPr/>
              <p:nvPr/>
            </p:nvGrpSpPr>
            <p:grpSpPr>
              <a:xfrm>
                <a:off x="6786668" y="1842777"/>
                <a:ext cx="2523085" cy="1532848"/>
                <a:chOff x="9110243" y="965001"/>
                <a:chExt cx="1781746" cy="1094838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C0DD0638-7D50-1421-B3EB-F2F543042367}"/>
                    </a:ext>
                  </a:extLst>
                </p:cNvPr>
                <p:cNvGrpSpPr/>
                <p:nvPr/>
              </p:nvGrpSpPr>
              <p:grpSpPr>
                <a:xfrm>
                  <a:off x="9196454" y="965001"/>
                  <a:ext cx="1695535" cy="1094838"/>
                  <a:chOff x="9196454" y="965001"/>
                  <a:chExt cx="1695535" cy="109483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0F59A86F-5BCD-B776-DFEA-D0A0AEF4D1EA}"/>
                      </a:ext>
                    </a:extLst>
                  </p:cNvPr>
                  <p:cNvSpPr/>
                  <p:nvPr/>
                </p:nvSpPr>
                <p:spPr>
                  <a:xfrm>
                    <a:off x="9196454" y="965001"/>
                    <a:ext cx="1695535" cy="1094838"/>
                  </a:xfrm>
                  <a:custGeom>
                    <a:avLst/>
                    <a:gdLst>
                      <a:gd name="connsiteX0" fmla="*/ 807149 w 1471501"/>
                      <a:gd name="connsiteY0" fmla="*/ 336247 h 1054912"/>
                      <a:gd name="connsiteX1" fmla="*/ 704512 w 1471501"/>
                      <a:gd name="connsiteY1" fmla="*/ 541520 h 1054912"/>
                      <a:gd name="connsiteX2" fmla="*/ 639198 w 1471501"/>
                      <a:gd name="connsiteY2" fmla="*/ 709471 h 1054912"/>
                      <a:gd name="connsiteX3" fmla="*/ 527230 w 1471501"/>
                      <a:gd name="connsiteY3" fmla="*/ 914745 h 1054912"/>
                      <a:gd name="connsiteX4" fmla="*/ 200659 w 1471501"/>
                      <a:gd name="connsiteY4" fmla="*/ 1054704 h 1054912"/>
                      <a:gd name="connsiteX5" fmla="*/ 4716 w 1471501"/>
                      <a:gd name="connsiteY5" fmla="*/ 942737 h 1054912"/>
                      <a:gd name="connsiteX6" fmla="*/ 70030 w 1471501"/>
                      <a:gd name="connsiteY6" fmla="*/ 802777 h 1054912"/>
                      <a:gd name="connsiteX7" fmla="*/ 172667 w 1471501"/>
                      <a:gd name="connsiteY7" fmla="*/ 569512 h 1054912"/>
                      <a:gd name="connsiteX8" fmla="*/ 256642 w 1471501"/>
                      <a:gd name="connsiteY8" fmla="*/ 606835 h 1054912"/>
                      <a:gd name="connsiteX9" fmla="*/ 415263 w 1471501"/>
                      <a:gd name="connsiteY9" fmla="*/ 532190 h 1054912"/>
                      <a:gd name="connsiteX10" fmla="*/ 536561 w 1471501"/>
                      <a:gd name="connsiteY10" fmla="*/ 336247 h 1054912"/>
                      <a:gd name="connsiteX11" fmla="*/ 667189 w 1471501"/>
                      <a:gd name="connsiteY11" fmla="*/ 149635 h 1054912"/>
                      <a:gd name="connsiteX12" fmla="*/ 853802 w 1471501"/>
                      <a:gd name="connsiteY12" fmla="*/ 9675 h 1054912"/>
                      <a:gd name="connsiteX13" fmla="*/ 1105728 w 1471501"/>
                      <a:gd name="connsiteY13" fmla="*/ 28337 h 1054912"/>
                      <a:gd name="connsiteX14" fmla="*/ 1283010 w 1471501"/>
                      <a:gd name="connsiteY14" fmla="*/ 158965 h 1054912"/>
                      <a:gd name="connsiteX15" fmla="*/ 1301671 w 1471501"/>
                      <a:gd name="connsiteY15" fmla="*/ 158965 h 1054912"/>
                      <a:gd name="connsiteX16" fmla="*/ 1432300 w 1471501"/>
                      <a:gd name="connsiteY16" fmla="*/ 149635 h 1054912"/>
                      <a:gd name="connsiteX17" fmla="*/ 1469622 w 1471501"/>
                      <a:gd name="connsiteY17" fmla="*/ 214949 h 1054912"/>
                      <a:gd name="connsiteX18" fmla="*/ 1385646 w 1471501"/>
                      <a:gd name="connsiteY18" fmla="*/ 298924 h 1054912"/>
                      <a:gd name="connsiteX19" fmla="*/ 1320332 w 1471501"/>
                      <a:gd name="connsiteY19" fmla="*/ 410892 h 1054912"/>
                      <a:gd name="connsiteX20" fmla="*/ 1180373 w 1471501"/>
                      <a:gd name="connsiteY20" fmla="*/ 466875 h 1054912"/>
                      <a:gd name="connsiteX21" fmla="*/ 1087067 w 1471501"/>
                      <a:gd name="connsiteY21" fmla="*/ 420222 h 1054912"/>
                      <a:gd name="connsiteX22" fmla="*/ 1059075 w 1471501"/>
                      <a:gd name="connsiteY22" fmla="*/ 354908 h 1054912"/>
                      <a:gd name="connsiteX23" fmla="*/ 1133720 w 1471501"/>
                      <a:gd name="connsiteY23" fmla="*/ 261602 h 1054912"/>
                      <a:gd name="connsiteX24" fmla="*/ 1087067 w 1471501"/>
                      <a:gd name="connsiteY24" fmla="*/ 205618 h 1054912"/>
                      <a:gd name="connsiteX25" fmla="*/ 965769 w 1471501"/>
                      <a:gd name="connsiteY25" fmla="*/ 205618 h 1054912"/>
                      <a:gd name="connsiteX26" fmla="*/ 807149 w 1471501"/>
                      <a:gd name="connsiteY26" fmla="*/ 336247 h 105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471501" h="1054912">
                        <a:moveTo>
                          <a:pt x="807149" y="336247"/>
                        </a:moveTo>
                        <a:cubicBezTo>
                          <a:pt x="763606" y="392231"/>
                          <a:pt x="732504" y="479316"/>
                          <a:pt x="704512" y="541520"/>
                        </a:cubicBezTo>
                        <a:cubicBezTo>
                          <a:pt x="676520" y="603724"/>
                          <a:pt x="668745" y="647267"/>
                          <a:pt x="639198" y="709471"/>
                        </a:cubicBezTo>
                        <a:cubicBezTo>
                          <a:pt x="609651" y="771675"/>
                          <a:pt x="600320" y="857206"/>
                          <a:pt x="527230" y="914745"/>
                        </a:cubicBezTo>
                        <a:cubicBezTo>
                          <a:pt x="454140" y="972284"/>
                          <a:pt x="287745" y="1050039"/>
                          <a:pt x="200659" y="1054704"/>
                        </a:cubicBezTo>
                        <a:cubicBezTo>
                          <a:pt x="113573" y="1059369"/>
                          <a:pt x="26487" y="984725"/>
                          <a:pt x="4716" y="942737"/>
                        </a:cubicBezTo>
                        <a:cubicBezTo>
                          <a:pt x="-17055" y="900749"/>
                          <a:pt x="42038" y="864981"/>
                          <a:pt x="70030" y="802777"/>
                        </a:cubicBezTo>
                        <a:cubicBezTo>
                          <a:pt x="98022" y="740573"/>
                          <a:pt x="141565" y="602169"/>
                          <a:pt x="172667" y="569512"/>
                        </a:cubicBezTo>
                        <a:cubicBezTo>
                          <a:pt x="203769" y="536855"/>
                          <a:pt x="216209" y="613055"/>
                          <a:pt x="256642" y="606835"/>
                        </a:cubicBezTo>
                        <a:cubicBezTo>
                          <a:pt x="297075" y="600615"/>
                          <a:pt x="368610" y="577288"/>
                          <a:pt x="415263" y="532190"/>
                        </a:cubicBezTo>
                        <a:cubicBezTo>
                          <a:pt x="461916" y="487092"/>
                          <a:pt x="494573" y="400006"/>
                          <a:pt x="536561" y="336247"/>
                        </a:cubicBezTo>
                        <a:cubicBezTo>
                          <a:pt x="578549" y="272488"/>
                          <a:pt x="614316" y="204064"/>
                          <a:pt x="667189" y="149635"/>
                        </a:cubicBezTo>
                        <a:cubicBezTo>
                          <a:pt x="720062" y="95206"/>
                          <a:pt x="780712" y="29891"/>
                          <a:pt x="853802" y="9675"/>
                        </a:cubicBezTo>
                        <a:cubicBezTo>
                          <a:pt x="926892" y="-10541"/>
                          <a:pt x="1034193" y="3455"/>
                          <a:pt x="1105728" y="28337"/>
                        </a:cubicBezTo>
                        <a:cubicBezTo>
                          <a:pt x="1177263" y="53219"/>
                          <a:pt x="1250353" y="137194"/>
                          <a:pt x="1283010" y="158965"/>
                        </a:cubicBezTo>
                        <a:cubicBezTo>
                          <a:pt x="1315667" y="180736"/>
                          <a:pt x="1301671" y="158965"/>
                          <a:pt x="1301671" y="158965"/>
                        </a:cubicBezTo>
                        <a:cubicBezTo>
                          <a:pt x="1326553" y="157410"/>
                          <a:pt x="1404308" y="140304"/>
                          <a:pt x="1432300" y="149635"/>
                        </a:cubicBezTo>
                        <a:cubicBezTo>
                          <a:pt x="1460292" y="158966"/>
                          <a:pt x="1477398" y="190068"/>
                          <a:pt x="1469622" y="214949"/>
                        </a:cubicBezTo>
                        <a:cubicBezTo>
                          <a:pt x="1461846" y="239830"/>
                          <a:pt x="1410528" y="266267"/>
                          <a:pt x="1385646" y="298924"/>
                        </a:cubicBezTo>
                        <a:cubicBezTo>
                          <a:pt x="1360764" y="331581"/>
                          <a:pt x="1354544" y="382900"/>
                          <a:pt x="1320332" y="410892"/>
                        </a:cubicBezTo>
                        <a:cubicBezTo>
                          <a:pt x="1286120" y="438884"/>
                          <a:pt x="1219250" y="465320"/>
                          <a:pt x="1180373" y="466875"/>
                        </a:cubicBezTo>
                        <a:cubicBezTo>
                          <a:pt x="1141496" y="468430"/>
                          <a:pt x="1107283" y="438883"/>
                          <a:pt x="1087067" y="420222"/>
                        </a:cubicBezTo>
                        <a:cubicBezTo>
                          <a:pt x="1066851" y="401561"/>
                          <a:pt x="1051300" y="381345"/>
                          <a:pt x="1059075" y="354908"/>
                        </a:cubicBezTo>
                        <a:cubicBezTo>
                          <a:pt x="1066851" y="328471"/>
                          <a:pt x="1129055" y="286484"/>
                          <a:pt x="1133720" y="261602"/>
                        </a:cubicBezTo>
                        <a:cubicBezTo>
                          <a:pt x="1138385" y="236720"/>
                          <a:pt x="1115059" y="214949"/>
                          <a:pt x="1087067" y="205618"/>
                        </a:cubicBezTo>
                        <a:cubicBezTo>
                          <a:pt x="1059075" y="196287"/>
                          <a:pt x="1012422" y="185402"/>
                          <a:pt x="965769" y="205618"/>
                        </a:cubicBezTo>
                        <a:cubicBezTo>
                          <a:pt x="919116" y="225834"/>
                          <a:pt x="850692" y="280263"/>
                          <a:pt x="807149" y="336247"/>
                        </a:cubicBezTo>
                        <a:close/>
                      </a:path>
                    </a:pathLst>
                  </a:custGeom>
                  <a:solidFill>
                    <a:srgbClr val="C1E4FE"/>
                  </a:solidFill>
                  <a:ln>
                    <a:solidFill>
                      <a:srgbClr val="003CB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82E69879-68AA-6D1C-2087-076025DE2DED}"/>
                      </a:ext>
                    </a:extLst>
                  </p:cNvPr>
                  <p:cNvSpPr/>
                  <p:nvPr/>
                </p:nvSpPr>
                <p:spPr>
                  <a:xfrm>
                    <a:off x="10557796" y="1265263"/>
                    <a:ext cx="248366" cy="117280"/>
                  </a:xfrm>
                  <a:custGeom>
                    <a:avLst/>
                    <a:gdLst>
                      <a:gd name="connsiteX0" fmla="*/ 248366 w 248366"/>
                      <a:gd name="connsiteY0" fmla="*/ 0 h 117280"/>
                      <a:gd name="connsiteX1" fmla="*/ 134066 w 248366"/>
                      <a:gd name="connsiteY1" fmla="*/ 19050 h 117280"/>
                      <a:gd name="connsiteX2" fmla="*/ 83266 w 248366"/>
                      <a:gd name="connsiteY2" fmla="*/ 19050 h 117280"/>
                      <a:gd name="connsiteX3" fmla="*/ 7066 w 248366"/>
                      <a:gd name="connsiteY3" fmla="*/ 57150 h 117280"/>
                      <a:gd name="connsiteX4" fmla="*/ 13416 w 248366"/>
                      <a:gd name="connsiteY4" fmla="*/ 107950 h 117280"/>
                      <a:gd name="connsiteX5" fmla="*/ 95966 w 248366"/>
                      <a:gd name="connsiteY5" fmla="*/ 107950 h 117280"/>
                      <a:gd name="connsiteX6" fmla="*/ 165816 w 248366"/>
                      <a:gd name="connsiteY6" fmla="*/ 12700 h 117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8366" h="117280">
                        <a:moveTo>
                          <a:pt x="248366" y="0"/>
                        </a:moveTo>
                        <a:cubicBezTo>
                          <a:pt x="204974" y="7937"/>
                          <a:pt x="161583" y="15875"/>
                          <a:pt x="134066" y="19050"/>
                        </a:cubicBezTo>
                        <a:cubicBezTo>
                          <a:pt x="106549" y="22225"/>
                          <a:pt x="104433" y="12700"/>
                          <a:pt x="83266" y="19050"/>
                        </a:cubicBezTo>
                        <a:cubicBezTo>
                          <a:pt x="62099" y="25400"/>
                          <a:pt x="18708" y="42334"/>
                          <a:pt x="7066" y="57150"/>
                        </a:cubicBezTo>
                        <a:cubicBezTo>
                          <a:pt x="-4576" y="71966"/>
                          <a:pt x="-1401" y="99483"/>
                          <a:pt x="13416" y="107950"/>
                        </a:cubicBezTo>
                        <a:cubicBezTo>
                          <a:pt x="28233" y="116417"/>
                          <a:pt x="70566" y="123825"/>
                          <a:pt x="95966" y="107950"/>
                        </a:cubicBezTo>
                        <a:cubicBezTo>
                          <a:pt x="121366" y="92075"/>
                          <a:pt x="143591" y="52387"/>
                          <a:pt x="165816" y="12700"/>
                        </a:cubicBezTo>
                      </a:path>
                    </a:pathLst>
                  </a:custGeom>
                  <a:solidFill>
                    <a:srgbClr val="6C0000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DD3B882-C755-58AA-76DD-8E0456674393}"/>
                    </a:ext>
                  </a:extLst>
                </p:cNvPr>
                <p:cNvSpPr/>
                <p:nvPr/>
              </p:nvSpPr>
              <p:spPr>
                <a:xfrm>
                  <a:off x="9110243" y="1526296"/>
                  <a:ext cx="533924" cy="436701"/>
                </a:xfrm>
                <a:prstGeom prst="ellipse">
                  <a:avLst/>
                </a:prstGeom>
                <a:solidFill>
                  <a:srgbClr val="CDE8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4AE4145-035C-FBF7-D894-F7C3736300CE}"/>
                  </a:ext>
                </a:extLst>
              </p:cNvPr>
              <p:cNvSpPr/>
              <p:nvPr/>
            </p:nvSpPr>
            <p:spPr>
              <a:xfrm>
                <a:off x="7519732" y="266217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0D08026-9A5A-4B90-5717-C412CD5BA5D6}"/>
                  </a:ext>
                </a:extLst>
              </p:cNvPr>
              <p:cNvSpPr/>
              <p:nvPr/>
            </p:nvSpPr>
            <p:spPr>
              <a:xfrm>
                <a:off x="7698951" y="2530446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1751CEB-D908-2DBB-6949-D82052ED59E8}"/>
                  </a:ext>
                </a:extLst>
              </p:cNvPr>
              <p:cNvSpPr/>
              <p:nvPr/>
            </p:nvSpPr>
            <p:spPr>
              <a:xfrm>
                <a:off x="7816843" y="2338943"/>
                <a:ext cx="129396" cy="138022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B3F5EE4-A2F0-8BB2-95DF-A48010D0D9FE}"/>
                  </a:ext>
                </a:extLst>
              </p:cNvPr>
              <p:cNvSpPr/>
              <p:nvPr/>
            </p:nvSpPr>
            <p:spPr>
              <a:xfrm>
                <a:off x="7952204" y="2163253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8EF9010-C1AF-E57C-1321-6DF7751C2CC1}"/>
                  </a:ext>
                </a:extLst>
              </p:cNvPr>
              <p:cNvSpPr/>
              <p:nvPr/>
            </p:nvSpPr>
            <p:spPr>
              <a:xfrm>
                <a:off x="8092942" y="1980768"/>
                <a:ext cx="89625" cy="53393"/>
              </a:xfrm>
              <a:custGeom>
                <a:avLst/>
                <a:gdLst>
                  <a:gd name="connsiteX0" fmla="*/ 0 w 129396"/>
                  <a:gd name="connsiteY0" fmla="*/ 0 h 138022"/>
                  <a:gd name="connsiteX1" fmla="*/ 103517 w 129396"/>
                  <a:gd name="connsiteY1" fmla="*/ 43132 h 138022"/>
                  <a:gd name="connsiteX2" fmla="*/ 129396 w 129396"/>
                  <a:gd name="connsiteY2" fmla="*/ 138022 h 138022"/>
                  <a:gd name="connsiteX3" fmla="*/ 129396 w 129396"/>
                  <a:gd name="connsiteY3" fmla="*/ 138022 h 13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396" h="138022">
                    <a:moveTo>
                      <a:pt x="0" y="0"/>
                    </a:moveTo>
                    <a:cubicBezTo>
                      <a:pt x="40975" y="10064"/>
                      <a:pt x="81951" y="20128"/>
                      <a:pt x="103517" y="43132"/>
                    </a:cubicBezTo>
                    <a:cubicBezTo>
                      <a:pt x="125083" y="66136"/>
                      <a:pt x="129396" y="138022"/>
                      <a:pt x="129396" y="138022"/>
                    </a:cubicBezTo>
                    <a:lnTo>
                      <a:pt x="129396" y="138022"/>
                    </a:lnTo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57ADB7-D29B-0C8D-7030-F1A4DA12BF44}"/>
                </a:ext>
              </a:extLst>
            </p:cNvPr>
            <p:cNvGrpSpPr/>
            <p:nvPr/>
          </p:nvGrpSpPr>
          <p:grpSpPr>
            <a:xfrm>
              <a:off x="3066959" y="1537302"/>
              <a:ext cx="111370" cy="248433"/>
              <a:chOff x="6368459" y="2184645"/>
              <a:chExt cx="111370" cy="24843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D0C554-53BA-1869-1DBC-CB7707ABF2A3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B6809D3-C8A9-E6A4-C6EE-BE3B945C1CC9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1A87227-8B65-652E-A62C-F6968D1C7505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D55EA6-2415-551C-7910-333D788C8040}"/>
                </a:ext>
              </a:extLst>
            </p:cNvPr>
            <p:cNvGrpSpPr/>
            <p:nvPr/>
          </p:nvGrpSpPr>
          <p:grpSpPr>
            <a:xfrm rot="20901415" flipH="1">
              <a:off x="4442242" y="1505608"/>
              <a:ext cx="111370" cy="248433"/>
              <a:chOff x="6368459" y="2184645"/>
              <a:chExt cx="111370" cy="248433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0866B49-9F32-6513-F7AC-76E3C2656D40}"/>
                  </a:ext>
                </a:extLst>
              </p:cNvPr>
              <p:cNvSpPr/>
              <p:nvPr/>
            </p:nvSpPr>
            <p:spPr>
              <a:xfrm rot="20677888">
                <a:off x="6412598" y="218464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C47C7F4-61CB-13AC-F854-20EA0CC06595}"/>
                  </a:ext>
                </a:extLst>
              </p:cNvPr>
              <p:cNvSpPr/>
              <p:nvPr/>
            </p:nvSpPr>
            <p:spPr>
              <a:xfrm rot="20677888">
                <a:off x="6377292" y="2245054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9DF319-CA2A-3764-70D5-F17676A5CF45}"/>
                  </a:ext>
                </a:extLst>
              </p:cNvPr>
              <p:cNvSpPr/>
              <p:nvPr/>
            </p:nvSpPr>
            <p:spPr>
              <a:xfrm rot="19532071">
                <a:off x="6368459" y="2314095"/>
                <a:ext cx="67231" cy="118983"/>
              </a:xfrm>
              <a:custGeom>
                <a:avLst/>
                <a:gdLst>
                  <a:gd name="connsiteX0" fmla="*/ 116727 w 116867"/>
                  <a:gd name="connsiteY0" fmla="*/ 154862 h 197134"/>
                  <a:gd name="connsiteX1" fmla="*/ 54815 w 116867"/>
                  <a:gd name="connsiteY1" fmla="*/ 102475 h 197134"/>
                  <a:gd name="connsiteX2" fmla="*/ 31002 w 116867"/>
                  <a:gd name="connsiteY2" fmla="*/ 50087 h 197134"/>
                  <a:gd name="connsiteX3" fmla="*/ 19096 w 116867"/>
                  <a:gd name="connsiteY3" fmla="*/ 81 h 197134"/>
                  <a:gd name="connsiteX4" fmla="*/ 46 w 116867"/>
                  <a:gd name="connsiteY4" fmla="*/ 61993 h 197134"/>
                  <a:gd name="connsiteX5" fmla="*/ 14333 w 116867"/>
                  <a:gd name="connsiteY5" fmla="*/ 119143 h 197134"/>
                  <a:gd name="connsiteX6" fmla="*/ 33383 w 116867"/>
                  <a:gd name="connsiteY6" fmla="*/ 162006 h 197134"/>
                  <a:gd name="connsiteX7" fmla="*/ 57196 w 116867"/>
                  <a:gd name="connsiteY7" fmla="*/ 192962 h 197134"/>
                  <a:gd name="connsiteX8" fmla="*/ 71483 w 116867"/>
                  <a:gd name="connsiteY8" fmla="*/ 192962 h 197134"/>
                  <a:gd name="connsiteX9" fmla="*/ 116727 w 116867"/>
                  <a:gd name="connsiteY9" fmla="*/ 154862 h 197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67" h="197134">
                    <a:moveTo>
                      <a:pt x="116727" y="154862"/>
                    </a:moveTo>
                    <a:cubicBezTo>
                      <a:pt x="113949" y="139781"/>
                      <a:pt x="69102" y="119937"/>
                      <a:pt x="54815" y="102475"/>
                    </a:cubicBezTo>
                    <a:cubicBezTo>
                      <a:pt x="40528" y="85013"/>
                      <a:pt x="36955" y="67153"/>
                      <a:pt x="31002" y="50087"/>
                    </a:cubicBezTo>
                    <a:cubicBezTo>
                      <a:pt x="25049" y="33021"/>
                      <a:pt x="24255" y="-1903"/>
                      <a:pt x="19096" y="81"/>
                    </a:cubicBezTo>
                    <a:cubicBezTo>
                      <a:pt x="13937" y="2065"/>
                      <a:pt x="840" y="42149"/>
                      <a:pt x="46" y="61993"/>
                    </a:cubicBezTo>
                    <a:cubicBezTo>
                      <a:pt x="-748" y="81837"/>
                      <a:pt x="8777" y="102474"/>
                      <a:pt x="14333" y="119143"/>
                    </a:cubicBezTo>
                    <a:cubicBezTo>
                      <a:pt x="19889" y="135812"/>
                      <a:pt x="26239" y="149703"/>
                      <a:pt x="33383" y="162006"/>
                    </a:cubicBezTo>
                    <a:cubicBezTo>
                      <a:pt x="40527" y="174309"/>
                      <a:pt x="50846" y="187803"/>
                      <a:pt x="57196" y="192962"/>
                    </a:cubicBezTo>
                    <a:cubicBezTo>
                      <a:pt x="63546" y="198121"/>
                      <a:pt x="62752" y="198915"/>
                      <a:pt x="71483" y="192962"/>
                    </a:cubicBezTo>
                    <a:cubicBezTo>
                      <a:pt x="80214" y="187009"/>
                      <a:pt x="119505" y="169943"/>
                      <a:pt x="116727" y="1548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5BA672-51B7-9490-5E50-99D365C8618A}"/>
                </a:ext>
              </a:extLst>
            </p:cNvPr>
            <p:cNvGrpSpPr/>
            <p:nvPr/>
          </p:nvGrpSpPr>
          <p:grpSpPr>
            <a:xfrm rot="432078">
              <a:off x="1085454" y="2409990"/>
              <a:ext cx="1941911" cy="1358663"/>
              <a:chOff x="8714428" y="3933747"/>
              <a:chExt cx="521689" cy="43384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F5DBB1A-D5D2-7EE4-EDC5-3DBED37783C6}"/>
                  </a:ext>
                </a:extLst>
              </p:cNvPr>
              <p:cNvSpPr/>
              <p:nvPr/>
            </p:nvSpPr>
            <p:spPr>
              <a:xfrm>
                <a:off x="8714428" y="3947702"/>
                <a:ext cx="521689" cy="419893"/>
              </a:xfrm>
              <a:custGeom>
                <a:avLst/>
                <a:gdLst>
                  <a:gd name="connsiteX0" fmla="*/ 466304 w 521689"/>
                  <a:gd name="connsiteY0" fmla="*/ 160393 h 419893"/>
                  <a:gd name="connsiteX1" fmla="*/ 252944 w 521689"/>
                  <a:gd name="connsiteY1" fmla="*/ 53713 h 419893"/>
                  <a:gd name="connsiteX2" fmla="*/ 184364 w 521689"/>
                  <a:gd name="connsiteY2" fmla="*/ 373 h 419893"/>
                  <a:gd name="connsiteX3" fmla="*/ 70064 w 521689"/>
                  <a:gd name="connsiteY3" fmla="*/ 38473 h 419893"/>
                  <a:gd name="connsiteX4" fmla="*/ 9104 w 521689"/>
                  <a:gd name="connsiteY4" fmla="*/ 183253 h 419893"/>
                  <a:gd name="connsiteX5" fmla="*/ 9104 w 521689"/>
                  <a:gd name="connsiteY5" fmla="*/ 305173 h 419893"/>
                  <a:gd name="connsiteX6" fmla="*/ 92924 w 521689"/>
                  <a:gd name="connsiteY6" fmla="*/ 381373 h 419893"/>
                  <a:gd name="connsiteX7" fmla="*/ 344384 w 521689"/>
                  <a:gd name="connsiteY7" fmla="*/ 419473 h 419893"/>
                  <a:gd name="connsiteX8" fmla="*/ 512024 w 521689"/>
                  <a:gd name="connsiteY8" fmla="*/ 358513 h 419893"/>
                  <a:gd name="connsiteX9" fmla="*/ 466304 w 521689"/>
                  <a:gd name="connsiteY9" fmla="*/ 160393 h 41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1689" h="419893">
                    <a:moveTo>
                      <a:pt x="466304" y="160393"/>
                    </a:moveTo>
                    <a:cubicBezTo>
                      <a:pt x="423124" y="109593"/>
                      <a:pt x="299934" y="80383"/>
                      <a:pt x="252944" y="53713"/>
                    </a:cubicBezTo>
                    <a:cubicBezTo>
                      <a:pt x="205954" y="27043"/>
                      <a:pt x="214844" y="2913"/>
                      <a:pt x="184364" y="373"/>
                    </a:cubicBezTo>
                    <a:cubicBezTo>
                      <a:pt x="153884" y="-2167"/>
                      <a:pt x="99274" y="7993"/>
                      <a:pt x="70064" y="38473"/>
                    </a:cubicBezTo>
                    <a:cubicBezTo>
                      <a:pt x="40854" y="68953"/>
                      <a:pt x="19264" y="138803"/>
                      <a:pt x="9104" y="183253"/>
                    </a:cubicBezTo>
                    <a:cubicBezTo>
                      <a:pt x="-1056" y="227703"/>
                      <a:pt x="-4866" y="272153"/>
                      <a:pt x="9104" y="305173"/>
                    </a:cubicBezTo>
                    <a:cubicBezTo>
                      <a:pt x="23074" y="338193"/>
                      <a:pt x="37044" y="362323"/>
                      <a:pt x="92924" y="381373"/>
                    </a:cubicBezTo>
                    <a:cubicBezTo>
                      <a:pt x="148804" y="400423"/>
                      <a:pt x="274534" y="423283"/>
                      <a:pt x="344384" y="419473"/>
                    </a:cubicBezTo>
                    <a:cubicBezTo>
                      <a:pt x="414234" y="415663"/>
                      <a:pt x="486624" y="399153"/>
                      <a:pt x="512024" y="358513"/>
                    </a:cubicBezTo>
                    <a:cubicBezTo>
                      <a:pt x="537424" y="317873"/>
                      <a:pt x="509484" y="211193"/>
                      <a:pt x="466304" y="160393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85848C4-FEE7-414B-E61C-42674A1E8A09}"/>
                  </a:ext>
                </a:extLst>
              </p:cNvPr>
              <p:cNvSpPr/>
              <p:nvPr/>
            </p:nvSpPr>
            <p:spPr>
              <a:xfrm rot="1080910">
                <a:off x="8725218" y="3933747"/>
                <a:ext cx="166126" cy="369999"/>
              </a:xfrm>
              <a:prstGeom prst="ellipse">
                <a:avLst/>
              </a:prstGeom>
              <a:solidFill>
                <a:srgbClr val="F3B3D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7E5E31D-2F69-0CBD-B042-93045CCB08E7}"/>
                  </a:ext>
                </a:extLst>
              </p:cNvPr>
              <p:cNvSpPr/>
              <p:nvPr/>
            </p:nvSpPr>
            <p:spPr>
              <a:xfrm rot="339834">
                <a:off x="8897636" y="4007525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F0E8BDB-A057-5491-BF56-9103CA0D66E4}"/>
                  </a:ext>
                </a:extLst>
              </p:cNvPr>
              <p:cNvSpPr/>
              <p:nvPr/>
            </p:nvSpPr>
            <p:spPr>
              <a:xfrm rot="1045018">
                <a:off x="8883392" y="4119971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511597D-2EBD-6BC5-785D-85FF2DF1CC03}"/>
                  </a:ext>
                </a:extLst>
              </p:cNvPr>
              <p:cNvSpPr/>
              <p:nvPr/>
            </p:nvSpPr>
            <p:spPr>
              <a:xfrm rot="2057395">
                <a:off x="8832500" y="4218826"/>
                <a:ext cx="71090" cy="89618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DAD051-4993-4589-6B8D-E6FE18D490D8}"/>
                </a:ext>
              </a:extLst>
            </p:cNvPr>
            <p:cNvGrpSpPr/>
            <p:nvPr/>
          </p:nvGrpSpPr>
          <p:grpSpPr>
            <a:xfrm>
              <a:off x="2259131" y="4749286"/>
              <a:ext cx="1373214" cy="1904069"/>
              <a:chOff x="5534677" y="5602578"/>
              <a:chExt cx="1414370" cy="1672745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ECAB6DF-6CCA-E18D-229C-8D4627B954E3}"/>
                  </a:ext>
                </a:extLst>
              </p:cNvPr>
              <p:cNvSpPr/>
              <p:nvPr/>
            </p:nvSpPr>
            <p:spPr>
              <a:xfrm>
                <a:off x="5534677" y="5602578"/>
                <a:ext cx="1414370" cy="1672745"/>
              </a:xfrm>
              <a:custGeom>
                <a:avLst/>
                <a:gdLst>
                  <a:gd name="connsiteX0" fmla="*/ 159763 w 489615"/>
                  <a:gd name="connsiteY0" fmla="*/ 86727 h 523355"/>
                  <a:gd name="connsiteX1" fmla="*/ 82125 w 489615"/>
                  <a:gd name="connsiteY1" fmla="*/ 259256 h 523355"/>
                  <a:gd name="connsiteX2" fmla="*/ 13114 w 489615"/>
                  <a:gd name="connsiteY2" fmla="*/ 293761 h 523355"/>
                  <a:gd name="connsiteX3" fmla="*/ 4488 w 489615"/>
                  <a:gd name="connsiteY3" fmla="*/ 354146 h 523355"/>
                  <a:gd name="connsiteX4" fmla="*/ 64873 w 489615"/>
                  <a:gd name="connsiteY4" fmla="*/ 457663 h 523355"/>
                  <a:gd name="connsiteX5" fmla="*/ 228775 w 489615"/>
                  <a:gd name="connsiteY5" fmla="*/ 509422 h 523355"/>
                  <a:gd name="connsiteX6" fmla="*/ 332291 w 489615"/>
                  <a:gd name="connsiteY6" fmla="*/ 500795 h 523355"/>
                  <a:gd name="connsiteX7" fmla="*/ 409929 w 489615"/>
                  <a:gd name="connsiteY7" fmla="*/ 267882 h 523355"/>
                  <a:gd name="connsiteX8" fmla="*/ 478941 w 489615"/>
                  <a:gd name="connsiteY8" fmla="*/ 155739 h 523355"/>
                  <a:gd name="connsiteX9" fmla="*/ 168390 w 489615"/>
                  <a:gd name="connsiteY9" fmla="*/ 463 h 523355"/>
                  <a:gd name="connsiteX10" fmla="*/ 159763 w 489615"/>
                  <a:gd name="connsiteY10" fmla="*/ 86727 h 52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615" h="523355">
                    <a:moveTo>
                      <a:pt x="159763" y="86727"/>
                    </a:moveTo>
                    <a:cubicBezTo>
                      <a:pt x="145385" y="129859"/>
                      <a:pt x="106566" y="224750"/>
                      <a:pt x="82125" y="259256"/>
                    </a:cubicBezTo>
                    <a:cubicBezTo>
                      <a:pt x="57684" y="293762"/>
                      <a:pt x="26054" y="277946"/>
                      <a:pt x="13114" y="293761"/>
                    </a:cubicBezTo>
                    <a:cubicBezTo>
                      <a:pt x="174" y="309576"/>
                      <a:pt x="-4139" y="326829"/>
                      <a:pt x="4488" y="354146"/>
                    </a:cubicBezTo>
                    <a:cubicBezTo>
                      <a:pt x="13114" y="381463"/>
                      <a:pt x="27492" y="431784"/>
                      <a:pt x="64873" y="457663"/>
                    </a:cubicBezTo>
                    <a:cubicBezTo>
                      <a:pt x="102254" y="483542"/>
                      <a:pt x="184205" y="502233"/>
                      <a:pt x="228775" y="509422"/>
                    </a:cubicBezTo>
                    <a:cubicBezTo>
                      <a:pt x="273345" y="516611"/>
                      <a:pt x="302099" y="541052"/>
                      <a:pt x="332291" y="500795"/>
                    </a:cubicBezTo>
                    <a:cubicBezTo>
                      <a:pt x="362483" y="460538"/>
                      <a:pt x="385487" y="325391"/>
                      <a:pt x="409929" y="267882"/>
                    </a:cubicBezTo>
                    <a:cubicBezTo>
                      <a:pt x="434371" y="210373"/>
                      <a:pt x="519197" y="200309"/>
                      <a:pt x="478941" y="155739"/>
                    </a:cubicBezTo>
                    <a:cubicBezTo>
                      <a:pt x="438685" y="111169"/>
                      <a:pt x="220148" y="6214"/>
                      <a:pt x="168390" y="463"/>
                    </a:cubicBezTo>
                    <a:cubicBezTo>
                      <a:pt x="116632" y="-5288"/>
                      <a:pt x="174141" y="43595"/>
                      <a:pt x="159763" y="86727"/>
                    </a:cubicBezTo>
                    <a:close/>
                  </a:path>
                </a:pathLst>
              </a:custGeom>
              <a:solidFill>
                <a:srgbClr val="CCE6F6"/>
              </a:solidFill>
              <a:ln>
                <a:solidFill>
                  <a:srgbClr val="003C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6FF5D4D-37F9-EC23-30C9-460B02DE5C45}"/>
                  </a:ext>
                </a:extLst>
              </p:cNvPr>
              <p:cNvSpPr/>
              <p:nvPr/>
            </p:nvSpPr>
            <p:spPr>
              <a:xfrm rot="19894958">
                <a:off x="5585513" y="6695958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0F3E3D5-46D8-F36E-006F-74BB65415ECF}"/>
                  </a:ext>
                </a:extLst>
              </p:cNvPr>
              <p:cNvSpPr/>
              <p:nvPr/>
            </p:nvSpPr>
            <p:spPr>
              <a:xfrm rot="17454497">
                <a:off x="5770678" y="6882341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5044866-A7F7-6B36-B1F0-9D223DF355EF}"/>
                  </a:ext>
                </a:extLst>
              </p:cNvPr>
              <p:cNvSpPr/>
              <p:nvPr/>
            </p:nvSpPr>
            <p:spPr>
              <a:xfrm rot="17120930">
                <a:off x="6106468" y="6995817"/>
                <a:ext cx="264622" cy="280653"/>
              </a:xfrm>
              <a:custGeom>
                <a:avLst/>
                <a:gdLst>
                  <a:gd name="connsiteX0" fmla="*/ 6178 w 71090"/>
                  <a:gd name="connsiteY0" fmla="*/ 826 h 89618"/>
                  <a:gd name="connsiteX1" fmla="*/ 3796 w 71090"/>
                  <a:gd name="connsiteY1" fmla="*/ 69883 h 89618"/>
                  <a:gd name="connsiteX2" fmla="*/ 1415 w 71090"/>
                  <a:gd name="connsiteY2" fmla="*/ 88933 h 89618"/>
                  <a:gd name="connsiteX3" fmla="*/ 27609 w 71090"/>
                  <a:gd name="connsiteY3" fmla="*/ 84170 h 89618"/>
                  <a:gd name="connsiteX4" fmla="*/ 60946 w 71090"/>
                  <a:gd name="connsiteY4" fmla="*/ 72264 h 89618"/>
                  <a:gd name="connsiteX5" fmla="*/ 70471 w 71090"/>
                  <a:gd name="connsiteY5" fmla="*/ 34164 h 89618"/>
                  <a:gd name="connsiteX6" fmla="*/ 6178 w 71090"/>
                  <a:gd name="connsiteY6" fmla="*/ 826 h 8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90" h="89618">
                    <a:moveTo>
                      <a:pt x="6178" y="826"/>
                    </a:moveTo>
                    <a:cubicBezTo>
                      <a:pt x="-4934" y="6779"/>
                      <a:pt x="4590" y="55199"/>
                      <a:pt x="3796" y="69883"/>
                    </a:cubicBezTo>
                    <a:cubicBezTo>
                      <a:pt x="3002" y="84567"/>
                      <a:pt x="-2554" y="86552"/>
                      <a:pt x="1415" y="88933"/>
                    </a:cubicBezTo>
                    <a:cubicBezTo>
                      <a:pt x="5384" y="91314"/>
                      <a:pt x="17687" y="86948"/>
                      <a:pt x="27609" y="84170"/>
                    </a:cubicBezTo>
                    <a:cubicBezTo>
                      <a:pt x="37531" y="81392"/>
                      <a:pt x="53802" y="80598"/>
                      <a:pt x="60946" y="72264"/>
                    </a:cubicBezTo>
                    <a:cubicBezTo>
                      <a:pt x="68090" y="63930"/>
                      <a:pt x="72852" y="45673"/>
                      <a:pt x="70471" y="34164"/>
                    </a:cubicBezTo>
                    <a:cubicBezTo>
                      <a:pt x="68090" y="22655"/>
                      <a:pt x="17290" y="-5127"/>
                      <a:pt x="6178" y="826"/>
                    </a:cubicBezTo>
                    <a:close/>
                  </a:path>
                </a:pathLst>
              </a:custGeom>
              <a:solidFill>
                <a:srgbClr val="F2F4E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1A27F5-7A80-4AAE-619D-85D11FA11708}"/>
                </a:ext>
              </a:extLst>
            </p:cNvPr>
            <p:cNvSpPr/>
            <p:nvPr/>
          </p:nvSpPr>
          <p:spPr>
            <a:xfrm rot="2412676">
              <a:off x="2649116" y="4621632"/>
              <a:ext cx="1095466" cy="667692"/>
            </a:xfrm>
            <a:prstGeom prst="ellipse">
              <a:avLst/>
            </a:prstGeom>
            <a:solidFill>
              <a:srgbClr val="CDE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364CAEC-F8BF-14B7-B653-464C3DAAF721}"/>
                </a:ext>
              </a:extLst>
            </p:cNvPr>
            <p:cNvSpPr/>
            <p:nvPr/>
          </p:nvSpPr>
          <p:spPr>
            <a:xfrm>
              <a:off x="3138064" y="3555797"/>
              <a:ext cx="1353178" cy="1557622"/>
            </a:xfrm>
            <a:custGeom>
              <a:avLst/>
              <a:gdLst>
                <a:gd name="connsiteX0" fmla="*/ 1511339 w 2366977"/>
                <a:gd name="connsiteY0" fmla="*/ 29598 h 2308516"/>
                <a:gd name="connsiteX1" fmla="*/ 985559 w 2366977"/>
                <a:gd name="connsiteY1" fmla="*/ 21978 h 2308516"/>
                <a:gd name="connsiteX2" fmla="*/ 756959 w 2366977"/>
                <a:gd name="connsiteY2" fmla="*/ 6738 h 2308516"/>
                <a:gd name="connsiteX3" fmla="*/ 452159 w 2366977"/>
                <a:gd name="connsiteY3" fmla="*/ 143898 h 2308516"/>
                <a:gd name="connsiteX4" fmla="*/ 170219 w 2366977"/>
                <a:gd name="connsiteY4" fmla="*/ 486798 h 2308516"/>
                <a:gd name="connsiteX5" fmla="*/ 10199 w 2366977"/>
                <a:gd name="connsiteY5" fmla="*/ 1035438 h 2308516"/>
                <a:gd name="connsiteX6" fmla="*/ 33059 w 2366977"/>
                <a:gd name="connsiteY6" fmla="*/ 1462158 h 2308516"/>
                <a:gd name="connsiteX7" fmla="*/ 170219 w 2366977"/>
                <a:gd name="connsiteY7" fmla="*/ 1835538 h 2308516"/>
                <a:gd name="connsiteX8" fmla="*/ 520739 w 2366977"/>
                <a:gd name="connsiteY8" fmla="*/ 2224158 h 2308516"/>
                <a:gd name="connsiteX9" fmla="*/ 802679 w 2366977"/>
                <a:gd name="connsiteY9" fmla="*/ 2292738 h 2308516"/>
                <a:gd name="connsiteX10" fmla="*/ 1092239 w 2366977"/>
                <a:gd name="connsiteY10" fmla="*/ 2285118 h 2308516"/>
                <a:gd name="connsiteX11" fmla="*/ 1252259 w 2366977"/>
                <a:gd name="connsiteY11" fmla="*/ 2285118 h 2308516"/>
                <a:gd name="connsiteX12" fmla="*/ 1610399 w 2366977"/>
                <a:gd name="connsiteY12" fmla="*/ 2300358 h 2308516"/>
                <a:gd name="connsiteX13" fmla="*/ 1960919 w 2366977"/>
                <a:gd name="connsiteY13" fmla="*/ 2140338 h 2308516"/>
                <a:gd name="connsiteX14" fmla="*/ 2219999 w 2366977"/>
                <a:gd name="connsiteY14" fmla="*/ 1782198 h 2308516"/>
                <a:gd name="connsiteX15" fmla="*/ 2364779 w 2366977"/>
                <a:gd name="connsiteY15" fmla="*/ 1302138 h 2308516"/>
                <a:gd name="connsiteX16" fmla="*/ 2288579 w 2366977"/>
                <a:gd name="connsiteY16" fmla="*/ 654438 h 2308516"/>
                <a:gd name="connsiteX17" fmla="*/ 2044739 w 2366977"/>
                <a:gd name="connsiteY17" fmla="*/ 242958 h 2308516"/>
                <a:gd name="connsiteX18" fmla="*/ 1717079 w 2366977"/>
                <a:gd name="connsiteY18" fmla="*/ 37218 h 2308516"/>
                <a:gd name="connsiteX19" fmla="*/ 1511339 w 2366977"/>
                <a:gd name="connsiteY19" fmla="*/ 29598 h 230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6977" h="2308516">
                  <a:moveTo>
                    <a:pt x="1511339" y="29598"/>
                  </a:moveTo>
                  <a:lnTo>
                    <a:pt x="985559" y="21978"/>
                  </a:lnTo>
                  <a:cubicBezTo>
                    <a:pt x="859829" y="18168"/>
                    <a:pt x="845859" y="-13582"/>
                    <a:pt x="756959" y="6738"/>
                  </a:cubicBezTo>
                  <a:cubicBezTo>
                    <a:pt x="668059" y="27058"/>
                    <a:pt x="549949" y="63888"/>
                    <a:pt x="452159" y="143898"/>
                  </a:cubicBezTo>
                  <a:cubicBezTo>
                    <a:pt x="354369" y="223908"/>
                    <a:pt x="243879" y="338208"/>
                    <a:pt x="170219" y="486798"/>
                  </a:cubicBezTo>
                  <a:cubicBezTo>
                    <a:pt x="96559" y="635388"/>
                    <a:pt x="33059" y="872878"/>
                    <a:pt x="10199" y="1035438"/>
                  </a:cubicBezTo>
                  <a:cubicBezTo>
                    <a:pt x="-12661" y="1197998"/>
                    <a:pt x="6389" y="1328808"/>
                    <a:pt x="33059" y="1462158"/>
                  </a:cubicBezTo>
                  <a:cubicBezTo>
                    <a:pt x="59729" y="1595508"/>
                    <a:pt x="88939" y="1708538"/>
                    <a:pt x="170219" y="1835538"/>
                  </a:cubicBezTo>
                  <a:cubicBezTo>
                    <a:pt x="251499" y="1962538"/>
                    <a:pt x="415329" y="2147958"/>
                    <a:pt x="520739" y="2224158"/>
                  </a:cubicBezTo>
                  <a:cubicBezTo>
                    <a:pt x="626149" y="2300358"/>
                    <a:pt x="707429" y="2282578"/>
                    <a:pt x="802679" y="2292738"/>
                  </a:cubicBezTo>
                  <a:cubicBezTo>
                    <a:pt x="897929" y="2302898"/>
                    <a:pt x="1017309" y="2286388"/>
                    <a:pt x="1092239" y="2285118"/>
                  </a:cubicBezTo>
                  <a:cubicBezTo>
                    <a:pt x="1167169" y="2283848"/>
                    <a:pt x="1165899" y="2282578"/>
                    <a:pt x="1252259" y="2285118"/>
                  </a:cubicBezTo>
                  <a:cubicBezTo>
                    <a:pt x="1338619" y="2287658"/>
                    <a:pt x="1492289" y="2324488"/>
                    <a:pt x="1610399" y="2300358"/>
                  </a:cubicBezTo>
                  <a:cubicBezTo>
                    <a:pt x="1728509" y="2276228"/>
                    <a:pt x="1859319" y="2226698"/>
                    <a:pt x="1960919" y="2140338"/>
                  </a:cubicBezTo>
                  <a:cubicBezTo>
                    <a:pt x="2062519" y="2053978"/>
                    <a:pt x="2152689" y="1921898"/>
                    <a:pt x="2219999" y="1782198"/>
                  </a:cubicBezTo>
                  <a:cubicBezTo>
                    <a:pt x="2287309" y="1642498"/>
                    <a:pt x="2353349" y="1490098"/>
                    <a:pt x="2364779" y="1302138"/>
                  </a:cubicBezTo>
                  <a:cubicBezTo>
                    <a:pt x="2376209" y="1114178"/>
                    <a:pt x="2341919" y="830968"/>
                    <a:pt x="2288579" y="654438"/>
                  </a:cubicBezTo>
                  <a:cubicBezTo>
                    <a:pt x="2235239" y="477908"/>
                    <a:pt x="2139989" y="345828"/>
                    <a:pt x="2044739" y="242958"/>
                  </a:cubicBezTo>
                  <a:cubicBezTo>
                    <a:pt x="1949489" y="140088"/>
                    <a:pt x="1802169" y="74048"/>
                    <a:pt x="1717079" y="37218"/>
                  </a:cubicBezTo>
                  <a:cubicBezTo>
                    <a:pt x="1631989" y="388"/>
                    <a:pt x="1633259" y="32138"/>
                    <a:pt x="1511339" y="29598"/>
                  </a:cubicBezTo>
                  <a:close/>
                </a:path>
              </a:pathLst>
            </a:custGeom>
            <a:solidFill>
              <a:srgbClr val="E4F3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52BB6-7935-5652-4042-1CEA6401393E}"/>
              </a:ext>
            </a:extLst>
          </p:cNvPr>
          <p:cNvSpPr txBox="1"/>
          <p:nvPr/>
        </p:nvSpPr>
        <p:spPr>
          <a:xfrm>
            <a:off x="1589847" y="291476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DE79D-9286-F61E-7052-9CE1A666B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21" y="1144603"/>
            <a:ext cx="11845157" cy="46415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BBD47-15FE-0C8D-471E-EFA4F1587DCD}"/>
              </a:ext>
            </a:extLst>
          </p:cNvPr>
          <p:cNvCxnSpPr>
            <a:cxnSpLocks/>
          </p:cNvCxnSpPr>
          <p:nvPr/>
        </p:nvCxnSpPr>
        <p:spPr>
          <a:xfrm>
            <a:off x="4315827" y="846429"/>
            <a:ext cx="2458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C63E16-6693-4DF6-7A44-6A841AA5EAD6}"/>
              </a:ext>
            </a:extLst>
          </p:cNvPr>
          <p:cNvCxnSpPr>
            <a:cxnSpLocks/>
          </p:cNvCxnSpPr>
          <p:nvPr/>
        </p:nvCxnSpPr>
        <p:spPr>
          <a:xfrm>
            <a:off x="8194458" y="837077"/>
            <a:ext cx="12576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F9A6C-E3FA-43D9-CE52-4DA230DE9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F727E-0DAF-F497-9682-1FB9A2F6D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BB4637-DD42-703A-CB0C-7EF12EA7736A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2D5B5-C425-6F98-951C-6DE11D80D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6" t="2906" r="2631" b="1957"/>
          <a:stretch/>
        </p:blipFill>
        <p:spPr>
          <a:xfrm>
            <a:off x="1016573" y="189664"/>
            <a:ext cx="9972241" cy="6597808"/>
          </a:xfrm>
          <a:prstGeom prst="roundRect">
            <a:avLst/>
          </a:prstGeom>
        </p:spPr>
      </p:pic>
      <p:grpSp>
        <p:nvGrpSpPr>
          <p:cNvPr id="6" name="Nhóm 9">
            <a:extLst>
              <a:ext uri="{FF2B5EF4-FFF2-40B4-BE49-F238E27FC236}">
                <a16:creationId xmlns:a16="http://schemas.microsoft.com/office/drawing/2014/main" id="{286FF065-7C20-9D3B-1E92-8DAA084D74FD}"/>
              </a:ext>
            </a:extLst>
          </p:cNvPr>
          <p:cNvGrpSpPr/>
          <p:nvPr/>
        </p:nvGrpSpPr>
        <p:grpSpPr>
          <a:xfrm>
            <a:off x="530089" y="487927"/>
            <a:ext cx="8588465" cy="6180409"/>
            <a:chOff x="-13632" y="905560"/>
            <a:chExt cx="8092779" cy="5861057"/>
          </a:xfrm>
        </p:grpSpPr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63AB0FC1-D3B7-896B-59B0-1ED8AD0CF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632" y="3464174"/>
              <a:ext cx="2280215" cy="861928"/>
            </a:xfrm>
            <a:prstGeom prst="wedgeRectCallout">
              <a:avLst>
                <a:gd name="adj1" fmla="val -12832"/>
                <a:gd name="adj2" fmla="val -99913"/>
              </a:avLst>
            </a:prstGeom>
            <a:solidFill>
              <a:srgbClr val="FFFFFF"/>
            </a:solidFill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4400" b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Con </a:t>
              </a:r>
              <a:r>
                <a:rPr lang="en-US" sz="4400" b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cú</a:t>
              </a:r>
              <a:endParaRPr lang="en-US" sz="4400" b="1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1" name="Rectangle 29">
              <a:extLst>
                <a:ext uri="{FF2B5EF4-FFF2-40B4-BE49-F238E27FC236}">
                  <a16:creationId xmlns:a16="http://schemas.microsoft.com/office/drawing/2014/main" id="{2726A11A-425F-371B-B65E-F808A478D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987" y="2360777"/>
              <a:ext cx="2280215" cy="861928"/>
            </a:xfrm>
            <a:prstGeom prst="wedgeRectCallout">
              <a:avLst>
                <a:gd name="adj1" fmla="val -34642"/>
                <a:gd name="adj2" fmla="val -103635"/>
              </a:avLst>
            </a:prstGeom>
            <a:solidFill>
              <a:srgbClr val="FFFFFF"/>
            </a:solidFill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4400" b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Con </a:t>
              </a:r>
              <a:r>
                <a:rPr lang="en-US" sz="4400" b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sóc</a:t>
              </a:r>
              <a:endParaRPr lang="en-US" sz="4400" b="1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27878134-6E50-B71B-FC7D-6D60F1B09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2073" y="905560"/>
              <a:ext cx="2597074" cy="861928"/>
            </a:xfrm>
            <a:prstGeom prst="wedgeRectCallout">
              <a:avLst>
                <a:gd name="adj1" fmla="val 17420"/>
                <a:gd name="adj2" fmla="val 82484"/>
              </a:avLst>
            </a:prstGeom>
            <a:solidFill>
              <a:srgbClr val="FFFFFF"/>
            </a:solidFill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4400" b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Con </a:t>
              </a:r>
              <a:r>
                <a:rPr lang="en-US" sz="4400" b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chim</a:t>
              </a:r>
              <a:endParaRPr lang="en-US" sz="4400" b="1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774B82D3-C15B-AC30-7620-60308BAB0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14" y="4904095"/>
              <a:ext cx="2597074" cy="861928"/>
            </a:xfrm>
            <a:prstGeom prst="wedgeRectCallout">
              <a:avLst>
                <a:gd name="adj1" fmla="val 55100"/>
                <a:gd name="adj2" fmla="val 37816"/>
              </a:avLst>
            </a:prstGeom>
            <a:solidFill>
              <a:srgbClr val="FFFFFF"/>
            </a:solidFill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4400" b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Con </a:t>
              </a:r>
              <a:r>
                <a:rPr lang="en-US" sz="4400" b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gấu</a:t>
              </a:r>
              <a:endParaRPr lang="en-US" sz="4400" b="1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B38780B0-642D-A669-0583-D85FBFE3D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2323" y="3705137"/>
              <a:ext cx="2597074" cy="861928"/>
            </a:xfrm>
            <a:prstGeom prst="wedgeRectCallout">
              <a:avLst>
                <a:gd name="adj1" fmla="val 3831"/>
                <a:gd name="adj2" fmla="val 108542"/>
              </a:avLst>
            </a:prstGeom>
            <a:solidFill>
              <a:srgbClr val="FFFFFF"/>
            </a:solidFill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4400" b="1" kern="1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Con </a:t>
              </a:r>
              <a:r>
                <a:rPr lang="en-US" sz="4400" b="1" kern="1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cá</a:t>
              </a:r>
              <a:endParaRPr lang="en-US" sz="4400" b="1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23D74651-5265-8AE6-6057-4C9CF9E7F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326" y="6070396"/>
              <a:ext cx="1988348" cy="696221"/>
            </a:xfrm>
            <a:prstGeom prst="wedgeRectCallout">
              <a:avLst>
                <a:gd name="adj1" fmla="val 93386"/>
                <a:gd name="adj2" fmla="val -29186"/>
              </a:avLst>
            </a:prstGeom>
            <a:solidFill>
              <a:srgbClr val="FFFFFF"/>
            </a:solidFill>
            <a:ln w="57150">
              <a:solidFill>
                <a:schemeClr val="tx1"/>
              </a:solidFill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44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Kì</a:t>
              </a:r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" panose="02020603050405020304" pitchFamily="18" charset="0"/>
                </a:rPr>
                <a:t>đà</a:t>
              </a:r>
              <a:endParaRPr lang="en-US" sz="4400" b="1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02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348</Words>
  <Application>Microsoft Office PowerPoint</Application>
  <PresentationFormat>Widescreen</PresentationFormat>
  <Paragraphs>69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宋体</vt:lpstr>
      <vt:lpstr>Arial</vt:lpstr>
      <vt:lpstr>Arial-Rounded</vt:lpstr>
      <vt:lpstr>Calibri</vt:lpstr>
      <vt:lpstr>Calibri Light</vt:lpstr>
      <vt:lpstr>Cambria</vt:lpstr>
      <vt:lpstr>Cambria Math</vt:lpstr>
      <vt:lpstr>等线</vt:lpstr>
      <vt:lpstr>等线 Light</vt:lpstr>
      <vt:lpstr>SVN-Dessert Menu Script</vt:lpstr>
      <vt:lpstr>Times</vt:lpstr>
      <vt:lpstr>Times New Roman</vt:lpstr>
      <vt:lpstr>UTM Avo</vt:lpstr>
      <vt:lpstr>Custom Design</vt:lpstr>
      <vt:lpstr>1_Office 主题​​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70</cp:revision>
  <dcterms:created xsi:type="dcterms:W3CDTF">2022-11-12T11:12:06Z</dcterms:created>
  <dcterms:modified xsi:type="dcterms:W3CDTF">2026-02-02T13:51:19Z</dcterms:modified>
</cp:coreProperties>
</file>