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19"/>
  </p:notesMasterIdLst>
  <p:sldIdLst>
    <p:sldId id="319" r:id="rId6"/>
    <p:sldId id="473" r:id="rId7"/>
    <p:sldId id="257" r:id="rId8"/>
    <p:sldId id="332" r:id="rId9"/>
    <p:sldId id="474" r:id="rId10"/>
    <p:sldId id="475" r:id="rId11"/>
    <p:sldId id="476" r:id="rId12"/>
    <p:sldId id="467" r:id="rId13"/>
    <p:sldId id="472" r:id="rId14"/>
    <p:sldId id="465" r:id="rId15"/>
    <p:sldId id="331" r:id="rId16"/>
    <p:sldId id="469" r:id="rId17"/>
    <p:sldId id="33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570E5-34CD-4629-83B6-49457D0F3497}" type="datetimeFigureOut">
              <a:rPr lang="en-US" smtClean="0"/>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5CA2-3BD6-4D71-AA44-A11C64D48872}" type="slidenum">
              <a:rPr lang="en-US" smtClean="0"/>
              <a:t>‹#›</a:t>
            </a:fld>
            <a:endParaRPr lang="en-US"/>
          </a:p>
        </p:txBody>
      </p:sp>
    </p:spTree>
    <p:extLst>
      <p:ext uri="{BB962C8B-B14F-4D97-AF65-F5344CB8AC3E}">
        <p14:creationId xmlns:p14="http://schemas.microsoft.com/office/powerpoint/2010/main" val="107187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13959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6179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965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07964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3452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43302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0817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05349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0561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12953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8460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8271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38888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97920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6911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14627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439491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104201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4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195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77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4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31651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851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48256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86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8716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2447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044444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555582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135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78993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7785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10960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42152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78670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483971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6836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534604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12/18/2025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86579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771745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51082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96185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2063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3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3389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12/18/2025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034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22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42B689A-3020-FF29-7BBE-691C6B3651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3129117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35F9F709-8B8A-C7C1-3779-A61F1719B8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5815771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3318574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9966459"/>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1.xml"/><Relationship Id="rId5" Type="http://schemas.openxmlformats.org/officeDocument/2006/relationships/image" Target="../media/image4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audio" Target="../media/audio10.wav"/><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70860350-CBB6-3615-1E28-56BDC3559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5-7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C67A388-8630-DD90-092C-F44DD1BBE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1"/>
            <a:ext cx="12192000" cy="6858000"/>
          </a:xfrm>
          <a:prstGeom prst="rect">
            <a:avLst/>
          </a:prstGeom>
        </p:spPr>
      </p:pic>
      <p:pic>
        <p:nvPicPr>
          <p:cNvPr id="30" name="Picture 29" descr="A picture containing text, silhouette, light&#10;&#10;Description automatically generated">
            <a:extLst>
              <a:ext uri="{FF2B5EF4-FFF2-40B4-BE49-F238E27FC236}">
                <a16:creationId xmlns:a16="http://schemas.microsoft.com/office/drawing/2014/main" id="{9DA3692D-5D30-1FF8-9000-FD40F03A23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65312" y="74901"/>
            <a:ext cx="5624439" cy="5634578"/>
          </a:xfrm>
          <a:prstGeom prst="rect">
            <a:avLst/>
          </a:prstGeom>
        </p:spPr>
      </p:pic>
      <p:pic>
        <p:nvPicPr>
          <p:cNvPr id="32" name="Picture 31" descr="A close-up of a logo&#10;&#10;Description automatically generated with low confidence">
            <a:extLst>
              <a:ext uri="{FF2B5EF4-FFF2-40B4-BE49-F238E27FC236}">
                <a16:creationId xmlns:a16="http://schemas.microsoft.com/office/drawing/2014/main" id="{11CC16E8-B240-CCAF-5D60-2DD8285EF4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20211" y="5481639"/>
            <a:ext cx="2696979" cy="1408123"/>
          </a:xfrm>
          <a:prstGeom prst="rect">
            <a:avLst/>
          </a:prstGeom>
        </p:spPr>
      </p:pic>
      <p:pic>
        <p:nvPicPr>
          <p:cNvPr id="5" name="Picture 4" descr="Icon&#10;&#10;Description automatically generated">
            <a:extLst>
              <a:ext uri="{FF2B5EF4-FFF2-40B4-BE49-F238E27FC236}">
                <a16:creationId xmlns:a16="http://schemas.microsoft.com/office/drawing/2014/main" id="{97CE625B-3158-3178-2791-C5C28F7B19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81180" y="3378985"/>
            <a:ext cx="2107150" cy="2363782"/>
          </a:xfrm>
          <a:prstGeom prst="rect">
            <a:avLst/>
          </a:prstGeom>
        </p:spPr>
      </p:pic>
      <p:grpSp>
        <p:nvGrpSpPr>
          <p:cNvPr id="25" name="Group 24">
            <a:extLst>
              <a:ext uri="{FF2B5EF4-FFF2-40B4-BE49-F238E27FC236}">
                <a16:creationId xmlns:a16="http://schemas.microsoft.com/office/drawing/2014/main" id="{2E6D1DB8-5F6F-96B3-F602-4F866326E29D}"/>
              </a:ext>
            </a:extLst>
          </p:cNvPr>
          <p:cNvGrpSpPr/>
          <p:nvPr/>
        </p:nvGrpSpPr>
        <p:grpSpPr>
          <a:xfrm>
            <a:off x="1930350" y="-503783"/>
            <a:ext cx="7668469" cy="7632185"/>
            <a:chOff x="5494074" y="-76580"/>
            <a:chExt cx="6577773" cy="6577773"/>
          </a:xfrm>
        </p:grpSpPr>
        <p:grpSp>
          <p:nvGrpSpPr>
            <p:cNvPr id="26" name="Group 25">
              <a:extLst>
                <a:ext uri="{FF2B5EF4-FFF2-40B4-BE49-F238E27FC236}">
                  <a16:creationId xmlns:a16="http://schemas.microsoft.com/office/drawing/2014/main" id="{F4E825AD-7BF7-5F52-905A-C515323886C6}"/>
                </a:ext>
              </a:extLst>
            </p:cNvPr>
            <p:cNvGrpSpPr/>
            <p:nvPr/>
          </p:nvGrpSpPr>
          <p:grpSpPr>
            <a:xfrm>
              <a:off x="5494074" y="-76580"/>
              <a:ext cx="6577773" cy="6577773"/>
              <a:chOff x="5189274" y="-858044"/>
              <a:chExt cx="6577773" cy="6577773"/>
            </a:xfrm>
          </p:grpSpPr>
          <p:pic>
            <p:nvPicPr>
              <p:cNvPr id="28" name="Picture 27" descr="Shape&#10;&#10;Description automatically generated with medium confidence">
                <a:extLst>
                  <a:ext uri="{FF2B5EF4-FFF2-40B4-BE49-F238E27FC236}">
                    <a16:creationId xmlns:a16="http://schemas.microsoft.com/office/drawing/2014/main" id="{51920AFA-CD5F-AF7A-483C-BC626DB895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9" name="TextBox 28">
                <a:extLst>
                  <a:ext uri="{FF2B5EF4-FFF2-40B4-BE49-F238E27FC236}">
                    <a16:creationId xmlns:a16="http://schemas.microsoft.com/office/drawing/2014/main" id="{DA732A12-42AC-63AA-06B8-C70D6880CA0C}"/>
                  </a:ext>
                </a:extLst>
              </p:cNvPr>
              <p:cNvSpPr txBox="1"/>
              <p:nvPr/>
            </p:nvSpPr>
            <p:spPr>
              <a:xfrm>
                <a:off x="6516019" y="454062"/>
                <a:ext cx="3962170" cy="2197261"/>
              </a:xfrm>
              <a:prstGeom prst="rect">
                <a:avLst/>
              </a:prstGeom>
              <a:noFill/>
            </p:spPr>
            <p:txBody>
              <a:bodyPr wrap="square">
                <a:spAutoFit/>
              </a:bodyP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V</a:t>
                </a:r>
                <a:r>
                  <a:rPr lang="nl-NL" sz="4000" b="1" u="sng" dirty="0">
                    <a:solidFill>
                      <a:srgbClr val="FF0000"/>
                    </a:solidFill>
                    <a:effectLst/>
                    <a:ea typeface="Times New Roman" panose="02020603050405020304" pitchFamily="18" charset="0"/>
                    <a:cs typeface="Times New Roman" panose="02020603050405020304" pitchFamily="18" charset="0"/>
                  </a:rPr>
                  <a:t>ề nhà:</a:t>
                </a:r>
              </a:p>
              <a:p>
                <a:pPr marL="0" marR="0" algn="ctr">
                  <a:lnSpc>
                    <a:spcPct val="120000"/>
                  </a:lnSpc>
                  <a:spcBef>
                    <a:spcPts val="0"/>
                  </a:spcBef>
                  <a:spcAft>
                    <a:spcPts val="0"/>
                  </a:spcAft>
                </a:pPr>
                <a:r>
                  <a:rPr lang="vi-VN" sz="3200" b="1" dirty="0">
                    <a:ea typeface="Times New Roman" panose="02020603050405020304" pitchFamily="18" charset="0"/>
                    <a:cs typeface="Times New Roman" panose="02020603050405020304" pitchFamily="18" charset="0"/>
                  </a:rPr>
                  <a:t>Trao đổi với người thân để biết thêm cảnh đẹp của đất nước.</a:t>
                </a:r>
              </a:p>
            </p:txBody>
          </p:sp>
        </p:grpSp>
        <p:pic>
          <p:nvPicPr>
            <p:cNvPr id="27" name="Picture 26" descr="Icon&#10;&#10;Description automatically generated">
              <a:extLst>
                <a:ext uri="{FF2B5EF4-FFF2-40B4-BE49-F238E27FC236}">
                  <a16:creationId xmlns:a16="http://schemas.microsoft.com/office/drawing/2014/main" id="{8E25309A-1FE1-4DC5-E7BA-0B98A1BAA4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spTree>
    <p:extLst>
      <p:ext uri="{BB962C8B-B14F-4D97-AF65-F5344CB8AC3E}">
        <p14:creationId xmlns:p14="http://schemas.microsoft.com/office/powerpoint/2010/main" val="17477557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42"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871050" y="1039933"/>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a:hlinkClick r:id="" action="ppaction://media"/>
            <a:extLst>
              <a:ext uri="{FF2B5EF4-FFF2-40B4-BE49-F238E27FC236}">
                <a16:creationId xmlns:a16="http://schemas.microsoft.com/office/drawing/2014/main" id="{F501B9A7-3D0B-00BD-6D28-E8D10855EB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888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7DDE0797-9C05-5B7B-BE16-0B7D972878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
        <p:nvSpPr>
          <p:cNvPr id="3" name="Rectangle: Rounded Corners 2">
            <a:extLst>
              <a:ext uri="{FF2B5EF4-FFF2-40B4-BE49-F238E27FC236}">
                <a16:creationId xmlns:a16="http://schemas.microsoft.com/office/drawing/2014/main" id="{96DEB079-8CAD-C153-0C06-A0E7788409A9}"/>
              </a:ext>
            </a:extLst>
          </p:cNvPr>
          <p:cNvSpPr/>
          <p:nvPr/>
        </p:nvSpPr>
        <p:spPr>
          <a:xfrm>
            <a:off x="1467293" y="574158"/>
            <a:ext cx="9888279" cy="3689498"/>
          </a:xfrm>
          <a:prstGeom prst="roundRect">
            <a:avLst>
              <a:gd name="adj" fmla="val 223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005279A-9B3D-BC80-A801-B3514B04C03A}"/>
              </a:ext>
            </a:extLst>
          </p:cNvPr>
          <p:cNvPicPr>
            <a:picLocks noChangeAspect="1"/>
          </p:cNvPicPr>
          <p:nvPr/>
        </p:nvPicPr>
        <p:blipFill>
          <a:blip r:embed="rId8"/>
          <a:stretch>
            <a:fillRect/>
          </a:stretch>
        </p:blipFill>
        <p:spPr>
          <a:xfrm>
            <a:off x="1704754" y="1753764"/>
            <a:ext cx="9803218" cy="2584928"/>
          </a:xfrm>
          <a:prstGeom prst="rect">
            <a:avLst/>
          </a:prstGeom>
        </p:spPr>
      </p:pic>
      <p:pic>
        <p:nvPicPr>
          <p:cNvPr id="16" name="Picture 15">
            <a:extLst>
              <a:ext uri="{FF2B5EF4-FFF2-40B4-BE49-F238E27FC236}">
                <a16:creationId xmlns:a16="http://schemas.microsoft.com/office/drawing/2014/main" id="{B80F75C8-3A5A-01B2-BD03-47E2E7853C3E}"/>
              </a:ext>
            </a:extLst>
          </p:cNvPr>
          <p:cNvPicPr>
            <a:picLocks noChangeAspect="1"/>
          </p:cNvPicPr>
          <p:nvPr/>
        </p:nvPicPr>
        <p:blipFill>
          <a:blip r:embed="rId9"/>
          <a:stretch>
            <a:fillRect/>
          </a:stretch>
        </p:blipFill>
        <p:spPr>
          <a:xfrm>
            <a:off x="4739635" y="718160"/>
            <a:ext cx="3389670" cy="768163"/>
          </a:xfrm>
          <a:prstGeom prst="rect">
            <a:avLst/>
          </a:prstGeom>
        </p:spPr>
      </p:pic>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 Em thích cảnh vật nào trong các bức tranh dưới đây? Vì sao?</a:t>
            </a:r>
          </a:p>
        </p:txBody>
      </p:sp>
      <p:pic>
        <p:nvPicPr>
          <p:cNvPr id="3" name="Picture 2">
            <a:extLst>
              <a:ext uri="{FF2B5EF4-FFF2-40B4-BE49-F238E27FC236}">
                <a16:creationId xmlns:a16="http://schemas.microsoft.com/office/drawing/2014/main" id="{BFEC3233-C2FF-F687-4172-870C0CD431A1}"/>
              </a:ext>
            </a:extLst>
          </p:cNvPr>
          <p:cNvPicPr>
            <a:picLocks noChangeAspect="1"/>
          </p:cNvPicPr>
          <p:nvPr/>
        </p:nvPicPr>
        <p:blipFill>
          <a:blip r:embed="rId2"/>
          <a:stretch>
            <a:fillRect/>
          </a:stretch>
        </p:blipFill>
        <p:spPr>
          <a:xfrm>
            <a:off x="486993" y="1878530"/>
            <a:ext cx="6500813" cy="3046871"/>
          </a:xfrm>
          <a:prstGeom prst="rect">
            <a:avLst/>
          </a:prstGeom>
        </p:spPr>
      </p:pic>
      <p:pic>
        <p:nvPicPr>
          <p:cNvPr id="5" name="Picture 4">
            <a:extLst>
              <a:ext uri="{FF2B5EF4-FFF2-40B4-BE49-F238E27FC236}">
                <a16:creationId xmlns:a16="http://schemas.microsoft.com/office/drawing/2014/main" id="{F8850675-39C8-46CD-03BE-EABFDE7BC6A5}"/>
              </a:ext>
            </a:extLst>
          </p:cNvPr>
          <p:cNvPicPr>
            <a:picLocks noChangeAspect="1"/>
          </p:cNvPicPr>
          <p:nvPr/>
        </p:nvPicPr>
        <p:blipFill>
          <a:blip r:embed="rId3"/>
          <a:stretch>
            <a:fillRect/>
          </a:stretch>
        </p:blipFill>
        <p:spPr>
          <a:xfrm>
            <a:off x="6934532" y="3555181"/>
            <a:ext cx="3252788" cy="2962576"/>
          </a:xfrm>
          <a:prstGeom prst="rect">
            <a:avLst/>
          </a:prstGeom>
        </p:spPr>
      </p:pic>
      <p:pic>
        <p:nvPicPr>
          <p:cNvPr id="6" name="Picture 5">
            <a:extLst>
              <a:ext uri="{FF2B5EF4-FFF2-40B4-BE49-F238E27FC236}">
                <a16:creationId xmlns:a16="http://schemas.microsoft.com/office/drawing/2014/main" id="{E408F575-8718-430F-10CC-CB3D90803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5870" y="4544602"/>
            <a:ext cx="1924859" cy="2313397"/>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3297D-D1E7-FD91-8BF1-E36E7B4200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917FE9-E9E9-14DE-1D71-1A4F86DCD176}"/>
              </a:ext>
            </a:extLst>
          </p:cNvPr>
          <p:cNvPicPr>
            <a:picLocks noChangeAspect="1"/>
          </p:cNvPicPr>
          <p:nvPr/>
        </p:nvPicPr>
        <p:blipFill>
          <a:blip r:embed="rId4"/>
          <a:stretch>
            <a:fillRect/>
          </a:stretch>
        </p:blipFill>
        <p:spPr>
          <a:xfrm>
            <a:off x="2064598" y="1463528"/>
            <a:ext cx="4749620" cy="4288686"/>
          </a:xfrm>
          <a:prstGeom prst="rect">
            <a:avLst/>
          </a:prstGeom>
        </p:spPr>
      </p:pic>
      <p:pic>
        <p:nvPicPr>
          <p:cNvPr id="9" name="Picture 8" descr="A cartoon of a child waving&#10;&#10;AI-generated content may be incorrect.">
            <a:extLst>
              <a:ext uri="{FF2B5EF4-FFF2-40B4-BE49-F238E27FC236}">
                <a16:creationId xmlns:a16="http://schemas.microsoft.com/office/drawing/2014/main" id="{A8FC3C05-AE13-E5EB-395B-8708EC75A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6227" y="606055"/>
            <a:ext cx="3173708" cy="5539563"/>
          </a:xfrm>
          <a:prstGeom prst="rect">
            <a:avLst/>
          </a:prstGeom>
        </p:spPr>
      </p:pic>
      <p:pic>
        <p:nvPicPr>
          <p:cNvPr id="10" name="tải xuống (2)">
            <a:hlinkClick r:id="" action="ppaction://media"/>
            <a:extLst>
              <a:ext uri="{FF2B5EF4-FFF2-40B4-BE49-F238E27FC236}">
                <a16:creationId xmlns:a16="http://schemas.microsoft.com/office/drawing/2014/main" id="{3EC0E4D0-56CE-5DF1-7674-8076C82C6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833" y="280582"/>
            <a:ext cx="406400" cy="406400"/>
          </a:xfrm>
          <a:prstGeom prst="rect">
            <a:avLst/>
          </a:prstGeom>
        </p:spPr>
      </p:pic>
    </p:spTree>
    <p:extLst>
      <p:ext uri="{BB962C8B-B14F-4D97-AF65-F5344CB8AC3E}">
        <p14:creationId xmlns:p14="http://schemas.microsoft.com/office/powerpoint/2010/main" val="48501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0" fill="hold"/>
                                        <p:tgtEl>
                                          <p:spTgt spid="10"/>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3056E-4863-959E-A807-2FACBAACFB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A508CD-60BD-1663-9820-EDCE3E982FBD}"/>
              </a:ext>
            </a:extLst>
          </p:cNvPr>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2. Viết đoạn văn nêu tình cảm, cảm xúc của em về một cảnh vật em yêu thích.</a:t>
            </a:r>
          </a:p>
        </p:txBody>
      </p:sp>
      <p:sp>
        <p:nvSpPr>
          <p:cNvPr id="8" name="Rectangle: Rounded Corners 7">
            <a:extLst>
              <a:ext uri="{FF2B5EF4-FFF2-40B4-BE49-F238E27FC236}">
                <a16:creationId xmlns:a16="http://schemas.microsoft.com/office/drawing/2014/main" id="{FB434BF9-E7EA-C66E-B80B-C3C5730CD0B0}"/>
              </a:ext>
            </a:extLst>
          </p:cNvPr>
          <p:cNvSpPr/>
          <p:nvPr/>
        </p:nvSpPr>
        <p:spPr>
          <a:xfrm>
            <a:off x="1286540" y="3211033"/>
            <a:ext cx="10207255" cy="3005470"/>
          </a:xfrm>
          <a:custGeom>
            <a:avLst/>
            <a:gdLst>
              <a:gd name="connsiteX0" fmla="*/ 0 w 10207255"/>
              <a:gd name="connsiteY0" fmla="*/ 679086 h 3005470"/>
              <a:gd name="connsiteX1" fmla="*/ 679086 w 10207255"/>
              <a:gd name="connsiteY1" fmla="*/ 0 h 3005470"/>
              <a:gd name="connsiteX2" fmla="*/ 1271294 w 10207255"/>
              <a:gd name="connsiteY2" fmla="*/ 0 h 3005470"/>
              <a:gd name="connsiteX3" fmla="*/ 2128974 w 10207255"/>
              <a:gd name="connsiteY3" fmla="*/ 0 h 3005470"/>
              <a:gd name="connsiteX4" fmla="*/ 2809673 w 10207255"/>
              <a:gd name="connsiteY4" fmla="*/ 0 h 3005470"/>
              <a:gd name="connsiteX5" fmla="*/ 3401881 w 10207255"/>
              <a:gd name="connsiteY5" fmla="*/ 0 h 3005470"/>
              <a:gd name="connsiteX6" fmla="*/ 4259561 w 10207255"/>
              <a:gd name="connsiteY6" fmla="*/ 0 h 3005470"/>
              <a:gd name="connsiteX7" fmla="*/ 5028751 w 10207255"/>
              <a:gd name="connsiteY7" fmla="*/ 0 h 3005470"/>
              <a:gd name="connsiteX8" fmla="*/ 5709449 w 10207255"/>
              <a:gd name="connsiteY8" fmla="*/ 0 h 3005470"/>
              <a:gd name="connsiteX9" fmla="*/ 6124676 w 10207255"/>
              <a:gd name="connsiteY9" fmla="*/ 0 h 3005470"/>
              <a:gd name="connsiteX10" fmla="*/ 6805374 w 10207255"/>
              <a:gd name="connsiteY10" fmla="*/ 0 h 3005470"/>
              <a:gd name="connsiteX11" fmla="*/ 7486073 w 10207255"/>
              <a:gd name="connsiteY11" fmla="*/ 0 h 3005470"/>
              <a:gd name="connsiteX12" fmla="*/ 8166772 w 10207255"/>
              <a:gd name="connsiteY12" fmla="*/ 0 h 3005470"/>
              <a:gd name="connsiteX13" fmla="*/ 8847470 w 10207255"/>
              <a:gd name="connsiteY13" fmla="*/ 0 h 3005470"/>
              <a:gd name="connsiteX14" fmla="*/ 9528169 w 10207255"/>
              <a:gd name="connsiteY14" fmla="*/ 0 h 3005470"/>
              <a:gd name="connsiteX15" fmla="*/ 10207255 w 10207255"/>
              <a:gd name="connsiteY15" fmla="*/ 679086 h 3005470"/>
              <a:gd name="connsiteX16" fmla="*/ 10207255 w 10207255"/>
              <a:gd name="connsiteY16" fmla="*/ 1261131 h 3005470"/>
              <a:gd name="connsiteX17" fmla="*/ 10207255 w 10207255"/>
              <a:gd name="connsiteY17" fmla="*/ 1793758 h 3005470"/>
              <a:gd name="connsiteX18" fmla="*/ 10207255 w 10207255"/>
              <a:gd name="connsiteY18" fmla="*/ 2326384 h 3005470"/>
              <a:gd name="connsiteX19" fmla="*/ 9528169 w 10207255"/>
              <a:gd name="connsiteY19" fmla="*/ 3005470 h 3005470"/>
              <a:gd name="connsiteX20" fmla="*/ 8670489 w 10207255"/>
              <a:gd name="connsiteY20" fmla="*/ 3005470 h 3005470"/>
              <a:gd name="connsiteX21" fmla="*/ 7901299 w 10207255"/>
              <a:gd name="connsiteY21" fmla="*/ 3005470 h 3005470"/>
              <a:gd name="connsiteX22" fmla="*/ 7043619 w 10207255"/>
              <a:gd name="connsiteY22" fmla="*/ 3005470 h 3005470"/>
              <a:gd name="connsiteX23" fmla="*/ 6362920 w 10207255"/>
              <a:gd name="connsiteY23" fmla="*/ 3005470 h 3005470"/>
              <a:gd name="connsiteX24" fmla="*/ 5770712 w 10207255"/>
              <a:gd name="connsiteY24" fmla="*/ 3005470 h 3005470"/>
              <a:gd name="connsiteX25" fmla="*/ 5001523 w 10207255"/>
              <a:gd name="connsiteY25" fmla="*/ 3005470 h 3005470"/>
              <a:gd name="connsiteX26" fmla="*/ 4143842 w 10207255"/>
              <a:gd name="connsiteY26" fmla="*/ 3005470 h 3005470"/>
              <a:gd name="connsiteX27" fmla="*/ 3286162 w 10207255"/>
              <a:gd name="connsiteY27" fmla="*/ 3005470 h 3005470"/>
              <a:gd name="connsiteX28" fmla="*/ 2605463 w 10207255"/>
              <a:gd name="connsiteY28" fmla="*/ 3005470 h 3005470"/>
              <a:gd name="connsiteX29" fmla="*/ 1924765 w 10207255"/>
              <a:gd name="connsiteY29" fmla="*/ 3005470 h 3005470"/>
              <a:gd name="connsiteX30" fmla="*/ 679086 w 10207255"/>
              <a:gd name="connsiteY30" fmla="*/ 3005470 h 3005470"/>
              <a:gd name="connsiteX31" fmla="*/ 0 w 10207255"/>
              <a:gd name="connsiteY31" fmla="*/ 2326384 h 3005470"/>
              <a:gd name="connsiteX32" fmla="*/ 0 w 10207255"/>
              <a:gd name="connsiteY32" fmla="*/ 1826704 h 3005470"/>
              <a:gd name="connsiteX33" fmla="*/ 0 w 10207255"/>
              <a:gd name="connsiteY33" fmla="*/ 1261131 h 3005470"/>
              <a:gd name="connsiteX34" fmla="*/ 0 w 10207255"/>
              <a:gd name="connsiteY34" fmla="*/ 679086 h 300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207255" h="3005470" fill="none" extrusionOk="0">
                <a:moveTo>
                  <a:pt x="0" y="679086"/>
                </a:moveTo>
                <a:cubicBezTo>
                  <a:pt x="6447" y="355343"/>
                  <a:pt x="234703" y="-30609"/>
                  <a:pt x="679086" y="0"/>
                </a:cubicBezTo>
                <a:cubicBezTo>
                  <a:pt x="902385" y="-7146"/>
                  <a:pt x="977462" y="3205"/>
                  <a:pt x="1271294" y="0"/>
                </a:cubicBezTo>
                <a:cubicBezTo>
                  <a:pt x="1565126" y="-3205"/>
                  <a:pt x="1888989" y="22316"/>
                  <a:pt x="2128974" y="0"/>
                </a:cubicBezTo>
                <a:cubicBezTo>
                  <a:pt x="2368959" y="-22316"/>
                  <a:pt x="2575494" y="-2579"/>
                  <a:pt x="2809673" y="0"/>
                </a:cubicBezTo>
                <a:cubicBezTo>
                  <a:pt x="3043852" y="2579"/>
                  <a:pt x="3255273" y="1070"/>
                  <a:pt x="3401881" y="0"/>
                </a:cubicBezTo>
                <a:cubicBezTo>
                  <a:pt x="3548489" y="-1070"/>
                  <a:pt x="3985233" y="-7027"/>
                  <a:pt x="4259561" y="0"/>
                </a:cubicBezTo>
                <a:cubicBezTo>
                  <a:pt x="4533889" y="7027"/>
                  <a:pt x="4764224" y="-7425"/>
                  <a:pt x="5028751" y="0"/>
                </a:cubicBezTo>
                <a:cubicBezTo>
                  <a:pt x="5293278" y="7425"/>
                  <a:pt x="5405704" y="-5952"/>
                  <a:pt x="5709449" y="0"/>
                </a:cubicBezTo>
                <a:cubicBezTo>
                  <a:pt x="6013194" y="5952"/>
                  <a:pt x="6034082" y="4107"/>
                  <a:pt x="6124676" y="0"/>
                </a:cubicBezTo>
                <a:cubicBezTo>
                  <a:pt x="6215270" y="-4107"/>
                  <a:pt x="6467826" y="-21862"/>
                  <a:pt x="6805374" y="0"/>
                </a:cubicBezTo>
                <a:cubicBezTo>
                  <a:pt x="7142922" y="21862"/>
                  <a:pt x="7208354" y="29634"/>
                  <a:pt x="7486073" y="0"/>
                </a:cubicBezTo>
                <a:cubicBezTo>
                  <a:pt x="7763792" y="-29634"/>
                  <a:pt x="7977102" y="-896"/>
                  <a:pt x="8166772" y="0"/>
                </a:cubicBezTo>
                <a:cubicBezTo>
                  <a:pt x="8356442" y="896"/>
                  <a:pt x="8518657" y="4306"/>
                  <a:pt x="8847470" y="0"/>
                </a:cubicBezTo>
                <a:cubicBezTo>
                  <a:pt x="9176283" y="-4306"/>
                  <a:pt x="9377274" y="-20198"/>
                  <a:pt x="9528169" y="0"/>
                </a:cubicBezTo>
                <a:cubicBezTo>
                  <a:pt x="9910512" y="-23669"/>
                  <a:pt x="10162891" y="337557"/>
                  <a:pt x="10207255" y="679086"/>
                </a:cubicBezTo>
                <a:cubicBezTo>
                  <a:pt x="10200713" y="904337"/>
                  <a:pt x="10203134" y="1046818"/>
                  <a:pt x="10207255" y="1261131"/>
                </a:cubicBezTo>
                <a:cubicBezTo>
                  <a:pt x="10211376" y="1475444"/>
                  <a:pt x="10217657" y="1535794"/>
                  <a:pt x="10207255" y="1793758"/>
                </a:cubicBezTo>
                <a:cubicBezTo>
                  <a:pt x="10196853" y="2051722"/>
                  <a:pt x="10226226" y="2072240"/>
                  <a:pt x="10207255" y="2326384"/>
                </a:cubicBezTo>
                <a:cubicBezTo>
                  <a:pt x="10209107" y="2767252"/>
                  <a:pt x="9888917" y="2996095"/>
                  <a:pt x="9528169" y="3005470"/>
                </a:cubicBezTo>
                <a:cubicBezTo>
                  <a:pt x="9350695" y="3033935"/>
                  <a:pt x="8997518" y="3043657"/>
                  <a:pt x="8670489" y="3005470"/>
                </a:cubicBezTo>
                <a:cubicBezTo>
                  <a:pt x="8343460" y="2967283"/>
                  <a:pt x="8230554" y="3014370"/>
                  <a:pt x="7901299" y="3005470"/>
                </a:cubicBezTo>
                <a:cubicBezTo>
                  <a:pt x="7572044" y="2996571"/>
                  <a:pt x="7263799" y="3004332"/>
                  <a:pt x="7043619" y="3005470"/>
                </a:cubicBezTo>
                <a:cubicBezTo>
                  <a:pt x="6823439" y="3006608"/>
                  <a:pt x="6662202" y="3009022"/>
                  <a:pt x="6362920" y="3005470"/>
                </a:cubicBezTo>
                <a:cubicBezTo>
                  <a:pt x="6063638" y="3001918"/>
                  <a:pt x="6048206" y="3018578"/>
                  <a:pt x="5770712" y="3005470"/>
                </a:cubicBezTo>
                <a:cubicBezTo>
                  <a:pt x="5493218" y="2992362"/>
                  <a:pt x="5376768" y="3043514"/>
                  <a:pt x="5001523" y="3005470"/>
                </a:cubicBezTo>
                <a:cubicBezTo>
                  <a:pt x="4626278" y="2967426"/>
                  <a:pt x="4435108" y="2996348"/>
                  <a:pt x="4143842" y="3005470"/>
                </a:cubicBezTo>
                <a:cubicBezTo>
                  <a:pt x="3852576" y="3014592"/>
                  <a:pt x="3555035" y="3007739"/>
                  <a:pt x="3286162" y="3005470"/>
                </a:cubicBezTo>
                <a:cubicBezTo>
                  <a:pt x="3017289" y="3003201"/>
                  <a:pt x="2915049" y="3021317"/>
                  <a:pt x="2605463" y="3005470"/>
                </a:cubicBezTo>
                <a:cubicBezTo>
                  <a:pt x="2295877" y="2989623"/>
                  <a:pt x="2219660" y="3012890"/>
                  <a:pt x="1924765" y="3005470"/>
                </a:cubicBezTo>
                <a:cubicBezTo>
                  <a:pt x="1629870" y="2998050"/>
                  <a:pt x="1191210" y="2993647"/>
                  <a:pt x="679086" y="3005470"/>
                </a:cubicBezTo>
                <a:cubicBezTo>
                  <a:pt x="309784" y="2943947"/>
                  <a:pt x="56934" y="2748471"/>
                  <a:pt x="0" y="2326384"/>
                </a:cubicBezTo>
                <a:cubicBezTo>
                  <a:pt x="11576" y="2207475"/>
                  <a:pt x="-14132" y="2015951"/>
                  <a:pt x="0" y="1826704"/>
                </a:cubicBezTo>
                <a:cubicBezTo>
                  <a:pt x="14132" y="1637457"/>
                  <a:pt x="12940" y="1414808"/>
                  <a:pt x="0" y="1261131"/>
                </a:cubicBezTo>
                <a:cubicBezTo>
                  <a:pt x="-12940" y="1107454"/>
                  <a:pt x="4354" y="879339"/>
                  <a:pt x="0" y="679086"/>
                </a:cubicBezTo>
                <a:close/>
              </a:path>
              <a:path w="10207255" h="3005470" stroke="0" extrusionOk="0">
                <a:moveTo>
                  <a:pt x="0" y="679086"/>
                </a:moveTo>
                <a:cubicBezTo>
                  <a:pt x="-60712" y="367757"/>
                  <a:pt x="324541" y="86735"/>
                  <a:pt x="679086" y="0"/>
                </a:cubicBezTo>
                <a:cubicBezTo>
                  <a:pt x="901882" y="-10173"/>
                  <a:pt x="1003157" y="-3931"/>
                  <a:pt x="1182803" y="0"/>
                </a:cubicBezTo>
                <a:cubicBezTo>
                  <a:pt x="1362449" y="3931"/>
                  <a:pt x="1654859" y="-20343"/>
                  <a:pt x="1775011" y="0"/>
                </a:cubicBezTo>
                <a:cubicBezTo>
                  <a:pt x="1895163" y="20343"/>
                  <a:pt x="2092508" y="-16824"/>
                  <a:pt x="2190237" y="0"/>
                </a:cubicBezTo>
                <a:cubicBezTo>
                  <a:pt x="2287966" y="16824"/>
                  <a:pt x="2732207" y="-1455"/>
                  <a:pt x="2959427" y="0"/>
                </a:cubicBezTo>
                <a:cubicBezTo>
                  <a:pt x="3186647" y="1455"/>
                  <a:pt x="3206185" y="3138"/>
                  <a:pt x="3374653" y="0"/>
                </a:cubicBezTo>
                <a:cubicBezTo>
                  <a:pt x="3543121" y="-3138"/>
                  <a:pt x="3910762" y="-32351"/>
                  <a:pt x="4055352" y="0"/>
                </a:cubicBezTo>
                <a:cubicBezTo>
                  <a:pt x="4199942" y="32351"/>
                  <a:pt x="4326185" y="-22013"/>
                  <a:pt x="4559069" y="0"/>
                </a:cubicBezTo>
                <a:cubicBezTo>
                  <a:pt x="4791953" y="22013"/>
                  <a:pt x="4866422" y="-4876"/>
                  <a:pt x="5062786" y="0"/>
                </a:cubicBezTo>
                <a:cubicBezTo>
                  <a:pt x="5259150" y="4876"/>
                  <a:pt x="5278352" y="1420"/>
                  <a:pt x="5478012" y="0"/>
                </a:cubicBezTo>
                <a:cubicBezTo>
                  <a:pt x="5677672" y="-1420"/>
                  <a:pt x="5765635" y="-5121"/>
                  <a:pt x="5893238" y="0"/>
                </a:cubicBezTo>
                <a:cubicBezTo>
                  <a:pt x="6020841" y="5121"/>
                  <a:pt x="6190551" y="9061"/>
                  <a:pt x="6396955" y="0"/>
                </a:cubicBezTo>
                <a:cubicBezTo>
                  <a:pt x="6603359" y="-9061"/>
                  <a:pt x="6833394" y="14379"/>
                  <a:pt x="6989163" y="0"/>
                </a:cubicBezTo>
                <a:cubicBezTo>
                  <a:pt x="7144932" y="-14379"/>
                  <a:pt x="7523565" y="23435"/>
                  <a:pt x="7758352" y="0"/>
                </a:cubicBezTo>
                <a:cubicBezTo>
                  <a:pt x="7993139" y="-23435"/>
                  <a:pt x="8118383" y="11616"/>
                  <a:pt x="8439051" y="0"/>
                </a:cubicBezTo>
                <a:cubicBezTo>
                  <a:pt x="8759719" y="-11616"/>
                  <a:pt x="9157644" y="-14002"/>
                  <a:pt x="9528169" y="0"/>
                </a:cubicBezTo>
                <a:cubicBezTo>
                  <a:pt x="9861398" y="-11232"/>
                  <a:pt x="10230653" y="305151"/>
                  <a:pt x="10207255" y="679086"/>
                </a:cubicBezTo>
                <a:cubicBezTo>
                  <a:pt x="10179948" y="826900"/>
                  <a:pt x="10188440" y="1084489"/>
                  <a:pt x="10207255" y="1244658"/>
                </a:cubicBezTo>
                <a:cubicBezTo>
                  <a:pt x="10226070" y="1404827"/>
                  <a:pt x="10197939" y="1673436"/>
                  <a:pt x="10207255" y="1810231"/>
                </a:cubicBezTo>
                <a:cubicBezTo>
                  <a:pt x="10216571" y="1947026"/>
                  <a:pt x="10226884" y="2197830"/>
                  <a:pt x="10207255" y="2326384"/>
                </a:cubicBezTo>
                <a:cubicBezTo>
                  <a:pt x="10219875" y="2723341"/>
                  <a:pt x="9940326" y="3053121"/>
                  <a:pt x="9528169" y="3005470"/>
                </a:cubicBezTo>
                <a:cubicBezTo>
                  <a:pt x="9283302" y="3013317"/>
                  <a:pt x="9089999" y="3006128"/>
                  <a:pt x="8670489" y="3005470"/>
                </a:cubicBezTo>
                <a:cubicBezTo>
                  <a:pt x="8250979" y="3004812"/>
                  <a:pt x="8235544" y="3037599"/>
                  <a:pt x="7812808" y="3005470"/>
                </a:cubicBezTo>
                <a:cubicBezTo>
                  <a:pt x="7390072" y="2973341"/>
                  <a:pt x="7439391" y="2991721"/>
                  <a:pt x="7220600" y="3005470"/>
                </a:cubicBezTo>
                <a:cubicBezTo>
                  <a:pt x="7001809" y="3019219"/>
                  <a:pt x="6760480" y="3014245"/>
                  <a:pt x="6628393" y="3005470"/>
                </a:cubicBezTo>
                <a:cubicBezTo>
                  <a:pt x="6496306" y="2996695"/>
                  <a:pt x="6284506" y="3001466"/>
                  <a:pt x="6036185" y="3005470"/>
                </a:cubicBezTo>
                <a:cubicBezTo>
                  <a:pt x="5787864" y="3009474"/>
                  <a:pt x="5754167" y="3011388"/>
                  <a:pt x="5532468" y="3005470"/>
                </a:cubicBezTo>
                <a:cubicBezTo>
                  <a:pt x="5310769" y="2999552"/>
                  <a:pt x="5281932" y="2992446"/>
                  <a:pt x="5117241" y="3005470"/>
                </a:cubicBezTo>
                <a:cubicBezTo>
                  <a:pt x="4952550" y="3018494"/>
                  <a:pt x="4820100" y="3013826"/>
                  <a:pt x="4613524" y="3005470"/>
                </a:cubicBezTo>
                <a:cubicBezTo>
                  <a:pt x="4406948" y="2997114"/>
                  <a:pt x="4090185" y="3032590"/>
                  <a:pt x="3932826" y="3005470"/>
                </a:cubicBezTo>
                <a:cubicBezTo>
                  <a:pt x="3775467" y="2978350"/>
                  <a:pt x="3691855" y="3012736"/>
                  <a:pt x="3517600" y="3005470"/>
                </a:cubicBezTo>
                <a:cubicBezTo>
                  <a:pt x="3343345" y="2998204"/>
                  <a:pt x="3197547" y="3011918"/>
                  <a:pt x="3102373" y="3005470"/>
                </a:cubicBezTo>
                <a:cubicBezTo>
                  <a:pt x="3007199" y="2999022"/>
                  <a:pt x="2743547" y="3007334"/>
                  <a:pt x="2598656" y="3005470"/>
                </a:cubicBezTo>
                <a:cubicBezTo>
                  <a:pt x="2453765" y="3003606"/>
                  <a:pt x="2246635" y="3013612"/>
                  <a:pt x="1917958" y="3005470"/>
                </a:cubicBezTo>
                <a:cubicBezTo>
                  <a:pt x="1589281" y="2997328"/>
                  <a:pt x="1568568" y="3020175"/>
                  <a:pt x="1325750" y="3005470"/>
                </a:cubicBezTo>
                <a:cubicBezTo>
                  <a:pt x="1082932" y="2990765"/>
                  <a:pt x="917524" y="3023838"/>
                  <a:pt x="679086" y="3005470"/>
                </a:cubicBezTo>
                <a:cubicBezTo>
                  <a:pt x="373796" y="3018678"/>
                  <a:pt x="23097" y="2694871"/>
                  <a:pt x="0" y="2326384"/>
                </a:cubicBezTo>
                <a:cubicBezTo>
                  <a:pt x="-9024" y="2113826"/>
                  <a:pt x="-5878" y="1897471"/>
                  <a:pt x="0" y="1744339"/>
                </a:cubicBezTo>
                <a:cubicBezTo>
                  <a:pt x="5878" y="1591208"/>
                  <a:pt x="8539" y="1389751"/>
                  <a:pt x="0" y="1228185"/>
                </a:cubicBezTo>
                <a:cubicBezTo>
                  <a:pt x="-8539" y="1066619"/>
                  <a:pt x="15280" y="889909"/>
                  <a:pt x="0" y="67908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Cảnh vật em yêu thích là gì, ở đâu?</a:t>
            </a: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Khi ngắm nhìn cảnh vật đó, em có cảm nghĩ gì? (yêu vẻ đẹp của cảnh vật, biết ơn những người khám phá, giữ gìn cảnh vật,…)</a:t>
            </a:r>
          </a:p>
        </p:txBody>
      </p:sp>
      <p:pic>
        <p:nvPicPr>
          <p:cNvPr id="9" name="Picture 8">
            <a:extLst>
              <a:ext uri="{FF2B5EF4-FFF2-40B4-BE49-F238E27FC236}">
                <a16:creationId xmlns:a16="http://schemas.microsoft.com/office/drawing/2014/main" id="{24D42B61-13DD-DF00-977F-1B7DA8604E7B}"/>
              </a:ext>
            </a:extLst>
          </p:cNvPr>
          <p:cNvPicPr>
            <a:picLocks noChangeAspect="1"/>
          </p:cNvPicPr>
          <p:nvPr/>
        </p:nvPicPr>
        <p:blipFill>
          <a:blip r:embed="rId2"/>
          <a:stretch>
            <a:fillRect/>
          </a:stretch>
        </p:blipFill>
        <p:spPr>
          <a:xfrm>
            <a:off x="4721835" y="1755777"/>
            <a:ext cx="2767824" cy="1310754"/>
          </a:xfrm>
          <a:prstGeom prst="rect">
            <a:avLst/>
          </a:prstGeom>
        </p:spPr>
      </p:pic>
    </p:spTree>
    <p:extLst>
      <p:ext uri="{BB962C8B-B14F-4D97-AF65-F5344CB8AC3E}">
        <p14:creationId xmlns:p14="http://schemas.microsoft.com/office/powerpoint/2010/main" val="9179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5000C-D2E9-5E13-25CB-796A6D26454D}"/>
              </a:ext>
            </a:extLst>
          </p:cNvPr>
          <p:cNvPicPr>
            <a:picLocks noChangeAspect="1"/>
          </p:cNvPicPr>
          <p:nvPr/>
        </p:nvPicPr>
        <p:blipFill>
          <a:blip r:embed="rId2"/>
          <a:stretch>
            <a:fillRect/>
          </a:stretch>
        </p:blipFill>
        <p:spPr>
          <a:xfrm>
            <a:off x="3209925" y="566737"/>
            <a:ext cx="5772150" cy="5724525"/>
          </a:xfrm>
          <a:prstGeom prst="rect">
            <a:avLst/>
          </a:prstGeom>
        </p:spPr>
      </p:pic>
    </p:spTree>
    <p:extLst>
      <p:ext uri="{BB962C8B-B14F-4D97-AF65-F5344CB8AC3E}">
        <p14:creationId xmlns:p14="http://schemas.microsoft.com/office/powerpoint/2010/main" val="86311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732150" y="1453895"/>
            <a:ext cx="10727700" cy="4315039"/>
            <a:chOff x="1383341" y="1290771"/>
            <a:chExt cx="9720000" cy="4320000"/>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Vào kì nghỉ hè năm ngoái, cả gia đình em cùng đến thăm thành phố Huế. Khung cảnh nơi đây giống hệt như một bức tranh. Trong chuyến đi, em đã được ghé thăm rất nhiều địa điểm nổi tiếng như Đại nội Huế, Lăng tẩm của các vị cua, điện Hòn Chén và núi Bạch Mã. Cảnh mà làm em ấn tượng nhất là dòng sông Hương đầy thơ mộng. Trên dòng sông Hương có cây cầu Tràng Tiền nổi tiếng bắc qua. Ngắm nhìn vẻ đẹp yên bình, thơ mộng của Huế, em cảm thấy con người nơi đây rất ôn hòa, nhẹ nhàng.</a:t>
              </a: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3B616E7C-F588-40A2-8B7A-A8664552DB56}"/>
              </a:ext>
            </a:extLst>
          </p:cNvPr>
          <p:cNvPicPr>
            <a:picLocks noChangeAspect="1"/>
          </p:cNvPicPr>
          <p:nvPr/>
        </p:nvPicPr>
        <p:blipFill>
          <a:blip r:embed="rId7"/>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732150" y="1453895"/>
            <a:ext cx="10727700" cy="4315039"/>
            <a:chOff x="1383341" y="1290771"/>
            <a:chExt cx="9720000" cy="4320000"/>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Nhà em ở ngày cạnh biển. Mỗi tối, gia đình em thường cùng nhau đi dạo trên bờ biển. Biển quê em đẹp nhất vào những đêm trăng sáng. Mặt biển như một tấm thảm đen được dát những ánh vàng lấp lánh. Phía xa xa, ánh đèn trên những chiếc thuyền đánh cá lúc ẩn, lúc hiện như những ánh sao lung linh trong đêm. Trên bờ biển, người dân và du khách cùng nhau tận hưởng những làn gió mát dịu. Em yêu cảnh đẹp ở quê hương mình. Dù có đi đâu về đâu em cũng sẽ không thể quên được không khí này.</a:t>
              </a: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id="{3B616E7C-F588-40A2-8B7A-A8664552DB56}"/>
              </a:ext>
            </a:extLst>
          </p:cNvPr>
          <p:cNvPicPr>
            <a:picLocks noChangeAspect="1"/>
          </p:cNvPicPr>
          <p:nvPr/>
        </p:nvPicPr>
        <p:blipFill>
          <a:blip r:embed="rId7"/>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593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395</Words>
  <Application>Microsoft Office PowerPoint</Application>
  <PresentationFormat>Widescreen</PresentationFormat>
  <Paragraphs>16</Paragraphs>
  <Slides>13</Slides>
  <Notes>0</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vt:i4>
      </vt:variant>
    </vt:vector>
  </HeadingPairs>
  <TitlesOfParts>
    <vt:vector size="27" baseType="lpstr">
      <vt:lpstr>等线</vt:lpstr>
      <vt:lpstr>#9Slide07 HoneyCream</vt:lpstr>
      <vt:lpstr>Arial</vt:lpstr>
      <vt:lpstr>Calibri</vt:lpstr>
      <vt:lpstr>Cambria</vt:lpstr>
      <vt:lpstr>SVN-Newton</vt:lpstr>
      <vt:lpstr>Times New Roman</vt:lpstr>
      <vt:lpstr>UTM Aquarelle</vt:lpstr>
      <vt:lpstr>UTM Avo</vt:lpstr>
      <vt:lpstr>1_Office Theme</vt:lpstr>
      <vt:lpstr>Custom Design</vt:lpstr>
      <vt:lpstr>Office 主题​​</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2022-11-12T12:19:00Z</dcterms:created>
  <dcterms:modified xsi:type="dcterms:W3CDTF">2025-12-18T00:44:10Z</dcterms:modified>
</cp:coreProperties>
</file>