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9" r:id="rId3"/>
    <p:sldId id="260" r:id="rId4"/>
    <p:sldId id="263" r:id="rId5"/>
    <p:sldId id="278" r:id="rId6"/>
    <p:sldId id="257" r:id="rId7"/>
    <p:sldId id="261" r:id="rId8"/>
    <p:sldId id="262" r:id="rId9"/>
    <p:sldId id="271" r:id="rId10"/>
    <p:sldId id="269" r:id="rId11"/>
    <p:sldId id="274" r:id="rId12"/>
    <p:sldId id="270" r:id="rId13"/>
    <p:sldId id="276" r:id="rId14"/>
    <p:sldId id="275" r:id="rId15"/>
    <p:sldId id="273" r:id="rId16"/>
    <p:sldId id="27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901F-2532-4B40-9923-FE0CA2403B5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FC4FFF-42CD-4443-BA1B-0FC59D4D9F3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3E7A5F-18A6-4209-A751-5F44680C84AA}"/>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1/16/2026</a:t>
            </a:fld>
            <a:endParaRPr lang="en-US"/>
          </a:p>
        </p:txBody>
      </p:sp>
      <p:sp>
        <p:nvSpPr>
          <p:cNvPr id="5" name="Footer Placeholder 4">
            <a:extLst>
              <a:ext uri="{FF2B5EF4-FFF2-40B4-BE49-F238E27FC236}">
                <a16:creationId xmlns:a16="http://schemas.microsoft.com/office/drawing/2014/main" id="{2457E155-45B6-4339-9419-E372D4B7D5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EC157-8CA5-4021-9CD2-0D30FD117200}"/>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203332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349D-13DE-4BA2-9179-C18B2708AA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CEC6B2-0D2B-42C6-89DE-0B351063836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CEF81-36A5-4E01-9C36-7AA05B12528A}"/>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1/16/2026</a:t>
            </a:fld>
            <a:endParaRPr lang="en-US"/>
          </a:p>
        </p:txBody>
      </p:sp>
      <p:sp>
        <p:nvSpPr>
          <p:cNvPr id="5" name="Footer Placeholder 4">
            <a:extLst>
              <a:ext uri="{FF2B5EF4-FFF2-40B4-BE49-F238E27FC236}">
                <a16:creationId xmlns:a16="http://schemas.microsoft.com/office/drawing/2014/main" id="{EEA48174-43C1-4499-8FD7-25BE6EDC4F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6E29649-9A96-41F1-9B5F-53473C400E35}"/>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25388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E9071-ABFE-44F1-B05C-75367CB0904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B49A27-BD54-4B24-B2DF-BCDC8632C9D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1F9B2-7B7A-4F69-9958-366727B06E56}"/>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1/16/2026</a:t>
            </a:fld>
            <a:endParaRPr lang="en-US"/>
          </a:p>
        </p:txBody>
      </p:sp>
      <p:sp>
        <p:nvSpPr>
          <p:cNvPr id="5" name="Footer Placeholder 4">
            <a:extLst>
              <a:ext uri="{FF2B5EF4-FFF2-40B4-BE49-F238E27FC236}">
                <a16:creationId xmlns:a16="http://schemas.microsoft.com/office/drawing/2014/main" id="{DD011576-E1C2-481C-AFCF-308F1116C1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E1BD62-0FB5-429B-9322-39B751AA6A5C}"/>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266682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901F-2532-4B40-9923-FE0CA2403B5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FC4FFF-42CD-4443-BA1B-0FC59D4D9F3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3E7A5F-18A6-4209-A751-5F44680C84AA}"/>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1/16/2026</a:t>
            </a:fld>
            <a:endParaRPr lang="en-US"/>
          </a:p>
        </p:txBody>
      </p:sp>
      <p:sp>
        <p:nvSpPr>
          <p:cNvPr id="5" name="Footer Placeholder 4">
            <a:extLst>
              <a:ext uri="{FF2B5EF4-FFF2-40B4-BE49-F238E27FC236}">
                <a16:creationId xmlns:a16="http://schemas.microsoft.com/office/drawing/2014/main" id="{2457E155-45B6-4339-9419-E372D4B7D5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EC157-8CA5-4021-9CD2-0D30FD117200}"/>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365665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AE51E-87B9-4D26-B495-2083E29D35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3DDD5B-8C2D-41F7-83CC-1401BB579AD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47232-B54A-49E3-A2BD-D5324BE3123C}"/>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1/16/2026</a:t>
            </a:fld>
            <a:endParaRPr lang="en-US"/>
          </a:p>
        </p:txBody>
      </p:sp>
      <p:sp>
        <p:nvSpPr>
          <p:cNvPr id="5" name="Footer Placeholder 4">
            <a:extLst>
              <a:ext uri="{FF2B5EF4-FFF2-40B4-BE49-F238E27FC236}">
                <a16:creationId xmlns:a16="http://schemas.microsoft.com/office/drawing/2014/main" id="{80C8E3ED-AEE3-4166-B78C-7F8820AD9D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D53B2B-3DD2-4B97-ACCB-3089B866461F}"/>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134697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36F0-00BA-4DD6-85F3-0474865753E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A773F3-1C05-4ADC-979C-038299DFAB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5F9372-3305-418C-8A84-FB3E3D25A7EC}"/>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1/16/2026</a:t>
            </a:fld>
            <a:endParaRPr lang="en-US"/>
          </a:p>
        </p:txBody>
      </p:sp>
      <p:sp>
        <p:nvSpPr>
          <p:cNvPr id="5" name="Footer Placeholder 4">
            <a:extLst>
              <a:ext uri="{FF2B5EF4-FFF2-40B4-BE49-F238E27FC236}">
                <a16:creationId xmlns:a16="http://schemas.microsoft.com/office/drawing/2014/main" id="{61081636-1090-4975-B6D3-2E73C51E11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71EBF0-22C7-466C-B392-BACF54623B9A}"/>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675939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70282-CC40-41A6-A12C-7D9C6DD6C4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6897EE5-9708-4386-945D-D6E690EDE7C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0939D8-5345-4A8F-9933-B7B961146DD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11EB38-C9FC-4018-B484-CCD2AFF7521B}"/>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1/16/2026</a:t>
            </a:fld>
            <a:endParaRPr lang="en-US"/>
          </a:p>
        </p:txBody>
      </p:sp>
      <p:sp>
        <p:nvSpPr>
          <p:cNvPr id="6" name="Footer Placeholder 5">
            <a:extLst>
              <a:ext uri="{FF2B5EF4-FFF2-40B4-BE49-F238E27FC236}">
                <a16:creationId xmlns:a16="http://schemas.microsoft.com/office/drawing/2014/main" id="{B1DBE480-A088-416B-A834-121D78D944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F4AE4C7-3E12-4102-A1C8-86E99622BECC}"/>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406908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72BE9-357E-4674-B3EB-B7F6D2A186C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65748A-12FC-436C-89A5-2444C9810C7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DA00E7-4C18-4F6E-AAF3-714F6AFDBE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6AF1CA-E4F5-4626-8AAA-0B3FCDBB62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D22E9-52A5-4E97-8312-015F275949E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C1A1AA-08B6-4D41-BE29-4CB41975AE5B}"/>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1/16/2026</a:t>
            </a:fld>
            <a:endParaRPr lang="en-US"/>
          </a:p>
        </p:txBody>
      </p:sp>
      <p:sp>
        <p:nvSpPr>
          <p:cNvPr id="8" name="Footer Placeholder 7">
            <a:extLst>
              <a:ext uri="{FF2B5EF4-FFF2-40B4-BE49-F238E27FC236}">
                <a16:creationId xmlns:a16="http://schemas.microsoft.com/office/drawing/2014/main" id="{EE170325-7F32-496D-96A5-EE8BB0324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BB2F8F6-FFAE-4A84-A66E-E138C14B6CB6}"/>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737183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68075-B7D3-440A-8681-2EEC8083D3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530FB13-9F9E-4BC0-A659-03D462BC2BE1}"/>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1/16/2026</a:t>
            </a:fld>
            <a:endParaRPr lang="en-US"/>
          </a:p>
        </p:txBody>
      </p:sp>
      <p:sp>
        <p:nvSpPr>
          <p:cNvPr id="4" name="Footer Placeholder 3">
            <a:extLst>
              <a:ext uri="{FF2B5EF4-FFF2-40B4-BE49-F238E27FC236}">
                <a16:creationId xmlns:a16="http://schemas.microsoft.com/office/drawing/2014/main" id="{A793A024-4BC9-4E3B-A767-42C902A105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FE183C4-1D69-4735-998C-15EB23E68C6E}"/>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85568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DD42A7-A94D-4790-8682-B80D5B022B8A}"/>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1/16/2026</a:t>
            </a:fld>
            <a:endParaRPr lang="en-US"/>
          </a:p>
        </p:txBody>
      </p:sp>
      <p:sp>
        <p:nvSpPr>
          <p:cNvPr id="3" name="Footer Placeholder 2">
            <a:extLst>
              <a:ext uri="{FF2B5EF4-FFF2-40B4-BE49-F238E27FC236}">
                <a16:creationId xmlns:a16="http://schemas.microsoft.com/office/drawing/2014/main" id="{D7A56FC2-4917-4791-9115-C382D772B5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7654E34-2F4A-4F4F-8B22-6493B4BC6F02}"/>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1033492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3C8BA-2AA4-4B73-842A-8FDC64F444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27911B-3864-48C6-BC34-1F361027BAD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EF808A-F3FE-491F-AE55-178D2AE0F88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866114-8E14-44D4-A0EF-D7CC496FE7C4}"/>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1/16/2026</a:t>
            </a:fld>
            <a:endParaRPr lang="en-US"/>
          </a:p>
        </p:txBody>
      </p:sp>
      <p:sp>
        <p:nvSpPr>
          <p:cNvPr id="6" name="Footer Placeholder 5">
            <a:extLst>
              <a:ext uri="{FF2B5EF4-FFF2-40B4-BE49-F238E27FC236}">
                <a16:creationId xmlns:a16="http://schemas.microsoft.com/office/drawing/2014/main" id="{C4B70423-6180-46CA-843C-1BFEAB176E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63C4B5-1625-4811-973B-2086CEA3FB95}"/>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971611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AE51E-87B9-4D26-B495-2083E29D35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3DDD5B-8C2D-41F7-83CC-1401BB579AD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47232-B54A-49E3-A2BD-D5324BE3123C}"/>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1/16/2026</a:t>
            </a:fld>
            <a:endParaRPr lang="en-US"/>
          </a:p>
        </p:txBody>
      </p:sp>
      <p:sp>
        <p:nvSpPr>
          <p:cNvPr id="5" name="Footer Placeholder 4">
            <a:extLst>
              <a:ext uri="{FF2B5EF4-FFF2-40B4-BE49-F238E27FC236}">
                <a16:creationId xmlns:a16="http://schemas.microsoft.com/office/drawing/2014/main" id="{80C8E3ED-AEE3-4166-B78C-7F8820AD9D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D53B2B-3DD2-4B97-ACCB-3089B866461F}"/>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168773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69E03-E229-4B4B-B280-0E3ED7E421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EF1C16-0E1F-46A2-85BD-1D66A63847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CF4427-4098-4355-9E4F-EB97B1950C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AB8F4F-C102-44A0-97CA-F42F534AAF3C}"/>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1/16/2026</a:t>
            </a:fld>
            <a:endParaRPr lang="en-US"/>
          </a:p>
        </p:txBody>
      </p:sp>
      <p:sp>
        <p:nvSpPr>
          <p:cNvPr id="6" name="Footer Placeholder 5">
            <a:extLst>
              <a:ext uri="{FF2B5EF4-FFF2-40B4-BE49-F238E27FC236}">
                <a16:creationId xmlns:a16="http://schemas.microsoft.com/office/drawing/2014/main" id="{C39271A8-464D-44BF-90DF-13F1D49648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1FFFABB-0069-4F55-8854-790917DE8F64}"/>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770214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349D-13DE-4BA2-9179-C18B2708AA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CEC6B2-0D2B-42C6-89DE-0B351063836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CEF81-36A5-4E01-9C36-7AA05B12528A}"/>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1/16/2026</a:t>
            </a:fld>
            <a:endParaRPr lang="en-US"/>
          </a:p>
        </p:txBody>
      </p:sp>
      <p:sp>
        <p:nvSpPr>
          <p:cNvPr id="5" name="Footer Placeholder 4">
            <a:extLst>
              <a:ext uri="{FF2B5EF4-FFF2-40B4-BE49-F238E27FC236}">
                <a16:creationId xmlns:a16="http://schemas.microsoft.com/office/drawing/2014/main" id="{EEA48174-43C1-4499-8FD7-25BE6EDC4F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6E29649-9A96-41F1-9B5F-53473C400E35}"/>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248518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E9071-ABFE-44F1-B05C-75367CB0904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B49A27-BD54-4B24-B2DF-BCDC8632C9D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1F9B2-7B7A-4F69-9958-366727B06E56}"/>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1/16/2026</a:t>
            </a:fld>
            <a:endParaRPr lang="en-US"/>
          </a:p>
        </p:txBody>
      </p:sp>
      <p:sp>
        <p:nvSpPr>
          <p:cNvPr id="5" name="Footer Placeholder 4">
            <a:extLst>
              <a:ext uri="{FF2B5EF4-FFF2-40B4-BE49-F238E27FC236}">
                <a16:creationId xmlns:a16="http://schemas.microsoft.com/office/drawing/2014/main" id="{DD011576-E1C2-481C-AFCF-308F1116C1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E1BD62-0FB5-429B-9322-39B751AA6A5C}"/>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590809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36F0-00BA-4DD6-85F3-0474865753E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A773F3-1C05-4ADC-979C-038299DFAB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5F9372-3305-418C-8A84-FB3E3D25A7EC}"/>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1/16/2026</a:t>
            </a:fld>
            <a:endParaRPr lang="en-US"/>
          </a:p>
        </p:txBody>
      </p:sp>
      <p:sp>
        <p:nvSpPr>
          <p:cNvPr id="5" name="Footer Placeholder 4">
            <a:extLst>
              <a:ext uri="{FF2B5EF4-FFF2-40B4-BE49-F238E27FC236}">
                <a16:creationId xmlns:a16="http://schemas.microsoft.com/office/drawing/2014/main" id="{61081636-1090-4975-B6D3-2E73C51E11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71EBF0-22C7-466C-B392-BACF54623B9A}"/>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886419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70282-CC40-41A6-A12C-7D9C6DD6C4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6897EE5-9708-4386-945D-D6E690EDE7C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0939D8-5345-4A8F-9933-B7B961146DD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11EB38-C9FC-4018-B484-CCD2AFF7521B}"/>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1/16/2026</a:t>
            </a:fld>
            <a:endParaRPr lang="en-US"/>
          </a:p>
        </p:txBody>
      </p:sp>
      <p:sp>
        <p:nvSpPr>
          <p:cNvPr id="6" name="Footer Placeholder 5">
            <a:extLst>
              <a:ext uri="{FF2B5EF4-FFF2-40B4-BE49-F238E27FC236}">
                <a16:creationId xmlns:a16="http://schemas.microsoft.com/office/drawing/2014/main" id="{B1DBE480-A088-416B-A834-121D78D944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F4AE4C7-3E12-4102-A1C8-86E99622BECC}"/>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871930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72BE9-357E-4674-B3EB-B7F6D2A186C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65748A-12FC-436C-89A5-2444C9810C7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DA00E7-4C18-4F6E-AAF3-714F6AFDBE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6AF1CA-E4F5-4626-8AAA-0B3FCDBB62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D22E9-52A5-4E97-8312-015F275949E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C1A1AA-08B6-4D41-BE29-4CB41975AE5B}"/>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1/16/2026</a:t>
            </a:fld>
            <a:endParaRPr lang="en-US"/>
          </a:p>
        </p:txBody>
      </p:sp>
      <p:sp>
        <p:nvSpPr>
          <p:cNvPr id="8" name="Footer Placeholder 7">
            <a:extLst>
              <a:ext uri="{FF2B5EF4-FFF2-40B4-BE49-F238E27FC236}">
                <a16:creationId xmlns:a16="http://schemas.microsoft.com/office/drawing/2014/main" id="{EE170325-7F32-496D-96A5-EE8BB0324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BB2F8F6-FFAE-4A84-A66E-E138C14B6CB6}"/>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221704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68075-B7D3-440A-8681-2EEC8083D3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530FB13-9F9E-4BC0-A659-03D462BC2BE1}"/>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1/16/2026</a:t>
            </a:fld>
            <a:endParaRPr lang="en-US"/>
          </a:p>
        </p:txBody>
      </p:sp>
      <p:sp>
        <p:nvSpPr>
          <p:cNvPr id="4" name="Footer Placeholder 3">
            <a:extLst>
              <a:ext uri="{FF2B5EF4-FFF2-40B4-BE49-F238E27FC236}">
                <a16:creationId xmlns:a16="http://schemas.microsoft.com/office/drawing/2014/main" id="{A793A024-4BC9-4E3B-A767-42C902A105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FE183C4-1D69-4735-998C-15EB23E68C6E}"/>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903627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DD42A7-A94D-4790-8682-B80D5B022B8A}"/>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1/16/2026</a:t>
            </a:fld>
            <a:endParaRPr lang="en-US"/>
          </a:p>
        </p:txBody>
      </p:sp>
      <p:sp>
        <p:nvSpPr>
          <p:cNvPr id="3" name="Footer Placeholder 2">
            <a:extLst>
              <a:ext uri="{FF2B5EF4-FFF2-40B4-BE49-F238E27FC236}">
                <a16:creationId xmlns:a16="http://schemas.microsoft.com/office/drawing/2014/main" id="{D7A56FC2-4917-4791-9115-C382D772B5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7654E34-2F4A-4F4F-8B22-6493B4BC6F02}"/>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033123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3C8BA-2AA4-4B73-842A-8FDC64F444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27911B-3864-48C6-BC34-1F361027BAD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EF808A-F3FE-491F-AE55-178D2AE0F88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866114-8E14-44D4-A0EF-D7CC496FE7C4}"/>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1/16/2026</a:t>
            </a:fld>
            <a:endParaRPr lang="en-US"/>
          </a:p>
        </p:txBody>
      </p:sp>
      <p:sp>
        <p:nvSpPr>
          <p:cNvPr id="6" name="Footer Placeholder 5">
            <a:extLst>
              <a:ext uri="{FF2B5EF4-FFF2-40B4-BE49-F238E27FC236}">
                <a16:creationId xmlns:a16="http://schemas.microsoft.com/office/drawing/2014/main" id="{C4B70423-6180-46CA-843C-1BFEAB176E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63C4B5-1625-4811-973B-2086CEA3FB95}"/>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800597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69E03-E229-4B4B-B280-0E3ED7E421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EF1C16-0E1F-46A2-85BD-1D66A63847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CF4427-4098-4355-9E4F-EB97B1950C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AB8F4F-C102-44A0-97CA-F42F534AAF3C}"/>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1/16/2026</a:t>
            </a:fld>
            <a:endParaRPr lang="en-US"/>
          </a:p>
        </p:txBody>
      </p:sp>
      <p:sp>
        <p:nvSpPr>
          <p:cNvPr id="6" name="Footer Placeholder 5">
            <a:extLst>
              <a:ext uri="{FF2B5EF4-FFF2-40B4-BE49-F238E27FC236}">
                <a16:creationId xmlns:a16="http://schemas.microsoft.com/office/drawing/2014/main" id="{C39271A8-464D-44BF-90DF-13F1D49648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1FFFABB-0069-4F55-8854-790917DE8F64}"/>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700256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round pink circle with white text and a black background&#10;&#10;AI-generated content may be incorrect.">
            <a:extLst>
              <a:ext uri="{FF2B5EF4-FFF2-40B4-BE49-F238E27FC236}">
                <a16:creationId xmlns:a16="http://schemas.microsoft.com/office/drawing/2014/main" id="{F7E9A4D3-71C5-8E4C-BCF4-935122BC2F2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3105" y="94319"/>
            <a:ext cx="1498508" cy="1498508"/>
          </a:xfrm>
          <a:prstGeom prst="rect">
            <a:avLst/>
          </a:prstGeom>
        </p:spPr>
      </p:pic>
    </p:spTree>
    <p:extLst>
      <p:ext uri="{BB962C8B-B14F-4D97-AF65-F5344CB8AC3E}">
        <p14:creationId xmlns:p14="http://schemas.microsoft.com/office/powerpoint/2010/main" val="4219161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6E29FD3-9F74-28F2-F354-0CF1953872A4}"/>
              </a:ext>
            </a:extLst>
          </p:cNvPr>
          <p:cNvSpPr/>
          <p:nvPr userDrawn="1"/>
        </p:nvSpPr>
        <p:spPr>
          <a:xfrm>
            <a:off x="399393" y="241738"/>
            <a:ext cx="11351173" cy="6243145"/>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337912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JPG"/><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0.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JPG"/><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image" Target="../media/image8.JP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G"/><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cartoon of a child driving a toy car&#10;&#10;AI-generated content may be incorrect.">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3"/>
          <a:stretch>
            <a:fillRect/>
          </a:stretch>
        </p:blipFill>
        <p:spPr>
          <a:xfrm>
            <a:off x="8473133" y="3992632"/>
            <a:ext cx="2865368" cy="2865368"/>
          </a:xfrm>
          <a:prstGeom prst="rect">
            <a:avLst/>
          </a:prstGeom>
        </p:spPr>
      </p:pic>
      <p:pic>
        <p:nvPicPr>
          <p:cNvPr id="2" name="Picture 1" descr="A group of stars on a black background&#10;&#10;AI-generated content may be incorrect.">
            <a:extLst>
              <a:ext uri="{FF2B5EF4-FFF2-40B4-BE49-F238E27FC236}">
                <a16:creationId xmlns:a16="http://schemas.microsoft.com/office/drawing/2014/main" id="{6C3ED47D-EBFD-96E8-0566-55EDAD01D297}"/>
              </a:ext>
            </a:extLst>
          </p:cNvPr>
          <p:cNvPicPr>
            <a:picLocks noChangeAspect="1"/>
          </p:cNvPicPr>
          <p:nvPr/>
        </p:nvPicPr>
        <p:blipFill>
          <a:blip r:embed="rId4"/>
          <a:stretch>
            <a:fillRect/>
          </a:stretch>
        </p:blipFill>
        <p:spPr>
          <a:xfrm>
            <a:off x="8701639" y="-154604"/>
            <a:ext cx="1652159" cy="1658256"/>
          </a:xfrm>
          <a:prstGeom prst="rect">
            <a:avLst/>
          </a:prstGeom>
        </p:spPr>
      </p:pic>
      <p:pic>
        <p:nvPicPr>
          <p:cNvPr id="3" name="图片 2" descr="A cartoon of a child in a cardboard airplane&#10;&#10;AI-generated content may be incorrect.">
            <a:extLst>
              <a:ext uri="{FF2B5EF4-FFF2-40B4-BE49-F238E27FC236}">
                <a16:creationId xmlns:a16="http://schemas.microsoft.com/office/drawing/2014/main" id="{2FE7DF86-32C1-27E6-1D88-9619C0CC9F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732232" y="-381061"/>
            <a:ext cx="2551471" cy="2551471"/>
          </a:xfrm>
          <a:prstGeom prst="rect">
            <a:avLst/>
          </a:prstGeom>
        </p:spPr>
      </p:pic>
      <p:pic>
        <p:nvPicPr>
          <p:cNvPr id="4" name="图片 3" descr="A cartoon car with a child in it&#10;&#10;AI-generated content may be incorrect.">
            <a:extLst>
              <a:ext uri="{FF2B5EF4-FFF2-40B4-BE49-F238E27FC236}">
                <a16:creationId xmlns:a16="http://schemas.microsoft.com/office/drawing/2014/main" id="{E3A184C9-C631-9A49-0F09-D538E55174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68087" y="3593154"/>
            <a:ext cx="4718742" cy="3932284"/>
          </a:xfrm>
          <a:prstGeom prst="rect">
            <a:avLst/>
          </a:prstGeom>
        </p:spPr>
      </p:pic>
      <p:sp>
        <p:nvSpPr>
          <p:cNvPr id="11" name="矩形 17">
            <a:extLst>
              <a:ext uri="{FF2B5EF4-FFF2-40B4-BE49-F238E27FC236}">
                <a16:creationId xmlns:a16="http://schemas.microsoft.com/office/drawing/2014/main" id="{24652566-F3A8-4BA3-CC3B-4E263A96208A}"/>
              </a:ext>
            </a:extLst>
          </p:cNvPr>
          <p:cNvSpPr/>
          <p:nvPr/>
        </p:nvSpPr>
        <p:spPr>
          <a:xfrm>
            <a:off x="2527458" y="1585635"/>
            <a:ext cx="184423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pic>
        <p:nvPicPr>
          <p:cNvPr id="7" name="Picture 6" descr="A green and orange letters&#10;&#10;AI-generated content may be incorrect.">
            <a:extLst>
              <a:ext uri="{FF2B5EF4-FFF2-40B4-BE49-F238E27FC236}">
                <a16:creationId xmlns:a16="http://schemas.microsoft.com/office/drawing/2014/main" id="{7CE26863-D5D4-D72C-F61B-B66FEB63A9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77202" y="2252806"/>
            <a:ext cx="7986452" cy="2097206"/>
          </a:xfrm>
          <a:prstGeom prst="rect">
            <a:avLst/>
          </a:prstGeom>
        </p:spPr>
      </p:pic>
    </p:spTree>
    <p:extLst>
      <p:ext uri="{BB962C8B-B14F-4D97-AF65-F5344CB8AC3E}">
        <p14:creationId xmlns:p14="http://schemas.microsoft.com/office/powerpoint/2010/main" val="1270449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E5F154C4-8A4F-3E36-9CC3-8CBE1F2C7291}"/>
              </a:ext>
            </a:extLst>
          </p:cNvPr>
          <p:cNvSpPr/>
          <p:nvPr/>
        </p:nvSpPr>
        <p:spPr>
          <a:xfrm>
            <a:off x="2121671" y="404832"/>
            <a:ext cx="9660754" cy="3292525"/>
          </a:xfrm>
          <a:custGeom>
            <a:avLst/>
            <a:gdLst>
              <a:gd name="connsiteX0" fmla="*/ 548765 w 9660754"/>
              <a:gd name="connsiteY0" fmla="*/ 0 h 3292525"/>
              <a:gd name="connsiteX1" fmla="*/ 9660754 w 9660754"/>
              <a:gd name="connsiteY1" fmla="*/ 0 h 3292525"/>
              <a:gd name="connsiteX2" fmla="*/ 9660754 w 9660754"/>
              <a:gd name="connsiteY2" fmla="*/ 0 h 3292525"/>
              <a:gd name="connsiteX3" fmla="*/ 9660754 w 9660754"/>
              <a:gd name="connsiteY3" fmla="*/ 2743760 h 3292525"/>
              <a:gd name="connsiteX4" fmla="*/ 9111989 w 9660754"/>
              <a:gd name="connsiteY4" fmla="*/ 3292525 h 3292525"/>
              <a:gd name="connsiteX5" fmla="*/ 0 w 9660754"/>
              <a:gd name="connsiteY5" fmla="*/ 3292525 h 3292525"/>
              <a:gd name="connsiteX6" fmla="*/ 0 w 9660754"/>
              <a:gd name="connsiteY6" fmla="*/ 3292525 h 3292525"/>
              <a:gd name="connsiteX7" fmla="*/ 0 w 9660754"/>
              <a:gd name="connsiteY7" fmla="*/ 548765 h 3292525"/>
              <a:gd name="connsiteX8" fmla="*/ 548765 w 9660754"/>
              <a:gd name="connsiteY8" fmla="*/ 0 h 329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754" h="3292525" fill="none" extrusionOk="0">
                <a:moveTo>
                  <a:pt x="548765" y="0"/>
                </a:moveTo>
                <a:cubicBezTo>
                  <a:pt x="2196554" y="27798"/>
                  <a:pt x="5458832" y="160039"/>
                  <a:pt x="9660754" y="0"/>
                </a:cubicBezTo>
                <a:lnTo>
                  <a:pt x="9660754" y="0"/>
                </a:lnTo>
                <a:cubicBezTo>
                  <a:pt x="9570129" y="1312080"/>
                  <a:pt x="9629846" y="1648046"/>
                  <a:pt x="9660754" y="2743760"/>
                </a:cubicBezTo>
                <a:cubicBezTo>
                  <a:pt x="9667662" y="3016189"/>
                  <a:pt x="9408998" y="3283503"/>
                  <a:pt x="9111989" y="3292525"/>
                </a:cubicBezTo>
                <a:cubicBezTo>
                  <a:pt x="5140216" y="3131053"/>
                  <a:pt x="2267027" y="3457858"/>
                  <a:pt x="0" y="3292525"/>
                </a:cubicBezTo>
                <a:lnTo>
                  <a:pt x="0" y="3292525"/>
                </a:lnTo>
                <a:cubicBezTo>
                  <a:pt x="-137687" y="2008878"/>
                  <a:pt x="158077" y="1878715"/>
                  <a:pt x="0" y="548765"/>
                </a:cubicBezTo>
                <a:cubicBezTo>
                  <a:pt x="-43999" y="260404"/>
                  <a:pt x="269027" y="-53588"/>
                  <a:pt x="548765" y="0"/>
                </a:cubicBezTo>
                <a:close/>
              </a:path>
              <a:path w="9660754" h="3292525" stroke="0" extrusionOk="0">
                <a:moveTo>
                  <a:pt x="548765" y="0"/>
                </a:moveTo>
                <a:cubicBezTo>
                  <a:pt x="1946485" y="147409"/>
                  <a:pt x="6007880" y="-109633"/>
                  <a:pt x="9660754" y="0"/>
                </a:cubicBezTo>
                <a:lnTo>
                  <a:pt x="9660754" y="0"/>
                </a:lnTo>
                <a:cubicBezTo>
                  <a:pt x="9649394" y="1076150"/>
                  <a:pt x="9553187" y="1620997"/>
                  <a:pt x="9660754" y="2743760"/>
                </a:cubicBezTo>
                <a:cubicBezTo>
                  <a:pt x="9649484" y="3034498"/>
                  <a:pt x="9405304" y="3328932"/>
                  <a:pt x="9111989" y="3292525"/>
                </a:cubicBezTo>
                <a:cubicBezTo>
                  <a:pt x="5475385" y="3429202"/>
                  <a:pt x="1609760" y="3436298"/>
                  <a:pt x="0" y="3292525"/>
                </a:cubicBezTo>
                <a:lnTo>
                  <a:pt x="0" y="3292525"/>
                </a:lnTo>
                <a:cubicBezTo>
                  <a:pt x="2677" y="2300210"/>
                  <a:pt x="83143" y="1807888"/>
                  <a:pt x="0" y="548765"/>
                </a:cubicBezTo>
                <a:cubicBezTo>
                  <a:pt x="-12033" y="249583"/>
                  <a:pt x="218048" y="-32905"/>
                  <a:pt x="548765" y="0"/>
                </a:cubicBezTo>
                <a:close/>
              </a:path>
            </a:pathLst>
          </a:custGeom>
          <a:ln w="38100">
            <a:solidFill>
              <a:srgbClr val="FF3300"/>
            </a:solidFill>
            <a:extLst>
              <a:ext uri="{C807C97D-BFC1-408E-A445-0C87EB9F89A2}">
                <ask:lineSketchStyleProps xmlns:ask="http://schemas.microsoft.com/office/drawing/2018/sketchyshapes" sd="1256471659">
                  <a:prstGeom prst="round2Diag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Cùng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bạn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s</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ử dụng những chiếc thước kẻ thủ công để đo một số đồ dùng học tập khác rồi so sánh kết quả với nhau</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S</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o sánh với kết quả đo từ một chiếc thước kẻ thật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D5E92B02-0F7D-C825-F8D5-411D9AF9AD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3372" y="3819525"/>
            <a:ext cx="2898749" cy="2486025"/>
          </a:xfrm>
          <a:prstGeom prst="rect">
            <a:avLst/>
          </a:prstGeom>
        </p:spPr>
      </p:pic>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64611" y="4576018"/>
            <a:ext cx="3496840" cy="2622523"/>
          </a:xfrm>
          <a:prstGeom prst="rect">
            <a:avLst/>
          </a:prstGeom>
        </p:spPr>
      </p:pic>
    </p:spTree>
    <p:extLst>
      <p:ext uri="{BB962C8B-B14F-4D97-AF65-F5344CB8AC3E}">
        <p14:creationId xmlns:p14="http://schemas.microsoft.com/office/powerpoint/2010/main" val="317038439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546380" y="1402907"/>
            <a:ext cx="5876439" cy="5876439"/>
          </a:xfrm>
          <a:prstGeom prst="rect">
            <a:avLst/>
          </a:prstGeom>
        </p:spPr>
      </p:pic>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49"/>
            <a:ext cx="7071266" cy="4775439"/>
          </a:xfrm>
          <a:prstGeom prst="rect">
            <a:avLst/>
          </a:prstGeom>
        </p:spPr>
      </p:pic>
      <p:grpSp>
        <p:nvGrpSpPr>
          <p:cNvPr id="20" name="Group 19">
            <a:extLst>
              <a:ext uri="{FF2B5EF4-FFF2-40B4-BE49-F238E27FC236}">
                <a16:creationId xmlns:a16="http://schemas.microsoft.com/office/drawing/2014/main" id="{A753B2C0-F4C7-3353-C798-829E41D730CB}"/>
              </a:ext>
            </a:extLst>
          </p:cNvPr>
          <p:cNvGrpSpPr/>
          <p:nvPr/>
        </p:nvGrpSpPr>
        <p:grpSpPr>
          <a:xfrm>
            <a:off x="8132074" y="585665"/>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pic>
        <p:nvPicPr>
          <p:cNvPr id="4" name="Picture 3">
            <a:extLst>
              <a:ext uri="{FF2B5EF4-FFF2-40B4-BE49-F238E27FC236}">
                <a16:creationId xmlns:a16="http://schemas.microsoft.com/office/drawing/2014/main" id="{44CDEF17-AA7C-460F-88E0-6F872025610E}"/>
              </a:ext>
            </a:extLst>
          </p:cNvPr>
          <p:cNvPicPr>
            <a:picLocks noChangeAspect="1"/>
          </p:cNvPicPr>
          <p:nvPr/>
        </p:nvPicPr>
        <p:blipFill>
          <a:blip r:embed="rId6"/>
          <a:stretch>
            <a:fillRect/>
          </a:stretch>
        </p:blipFill>
        <p:spPr>
          <a:xfrm>
            <a:off x="1015849" y="2659283"/>
            <a:ext cx="6407451" cy="2225233"/>
          </a:xfrm>
          <a:prstGeom prst="rect">
            <a:avLst/>
          </a:prstGeom>
        </p:spPr>
      </p:pic>
    </p:spTree>
    <p:extLst>
      <p:ext uri="{BB962C8B-B14F-4D97-AF65-F5344CB8AC3E}">
        <p14:creationId xmlns:p14="http://schemas.microsoft.com/office/powerpoint/2010/main" val="359778932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9511714" y="195816"/>
            <a:ext cx="1652159" cy="1658256"/>
          </a:xfrm>
          <a:prstGeom prst="rect">
            <a:avLst/>
          </a:prstGeom>
        </p:spPr>
      </p:pic>
      <p:grpSp>
        <p:nvGrpSpPr>
          <p:cNvPr id="10" name="Group 9">
            <a:extLst>
              <a:ext uri="{FF2B5EF4-FFF2-40B4-BE49-F238E27FC236}">
                <a16:creationId xmlns:a16="http://schemas.microsoft.com/office/drawing/2014/main" id="{D7661EE5-331A-D225-2D46-B3BAB645D6F8}"/>
              </a:ext>
            </a:extLst>
          </p:cNvPr>
          <p:cNvGrpSpPr/>
          <p:nvPr/>
        </p:nvGrpSpPr>
        <p:grpSpPr>
          <a:xfrm>
            <a:off x="-194084" y="-396555"/>
            <a:ext cx="11802988" cy="7254555"/>
            <a:chOff x="-419623" y="773139"/>
            <a:chExt cx="11617137" cy="8953419"/>
          </a:xfrm>
        </p:grpSpPr>
        <p:pic>
          <p:nvPicPr>
            <p:cNvPr id="8" name="图片 16">
              <a:extLst>
                <a:ext uri="{FF2B5EF4-FFF2-40B4-BE49-F238E27FC236}">
                  <a16:creationId xmlns:a16="http://schemas.microsoft.com/office/drawing/2014/main" id="{710DB54A-0DDF-6432-6A58-82997D38B2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3065" b="22198"/>
            <a:stretch/>
          </p:blipFill>
          <p:spPr>
            <a:xfrm>
              <a:off x="-419623" y="773139"/>
              <a:ext cx="11617137" cy="8953419"/>
            </a:xfrm>
            <a:prstGeom prst="rect">
              <a:avLst/>
            </a:prstGeom>
          </p:spPr>
        </p:pic>
        <p:sp>
          <p:nvSpPr>
            <p:cNvPr id="9" name="TextBox 8">
              <a:extLst>
                <a:ext uri="{FF2B5EF4-FFF2-40B4-BE49-F238E27FC236}">
                  <a16:creationId xmlns:a16="http://schemas.microsoft.com/office/drawing/2014/main" id="{06B55614-BF29-BCAA-7938-3EC3731658A8}"/>
                </a:ext>
              </a:extLst>
            </p:cNvPr>
            <p:cNvSpPr txBox="1"/>
            <p:nvPr/>
          </p:nvSpPr>
          <p:spPr>
            <a:xfrm>
              <a:off x="1575812" y="4133838"/>
              <a:ext cx="7937153" cy="4055505"/>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nl-NL"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Lập ban chấm sản phẩm bao gồm: giáo viên, lớp trưởng và ba bạn tổ trưởng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nl-NL"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Ban chấm quan sát, chọn lựa các sản phẩm đẹp nhất dựa vào các tiêu chí</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1" name="图片 3" descr="51miz-E1089871-AA864E8F">
            <a:extLst>
              <a:ext uri="{FF2B5EF4-FFF2-40B4-BE49-F238E27FC236}">
                <a16:creationId xmlns:a16="http://schemas.microsoft.com/office/drawing/2014/main" id="{78C13944-4746-4019-E03A-2EB326F7FD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62746" y="3171824"/>
            <a:ext cx="3224545" cy="3224545"/>
          </a:xfrm>
          <a:prstGeom prst="rect">
            <a:avLst/>
          </a:prstGeom>
        </p:spPr>
      </p:pic>
    </p:spTree>
    <p:extLst>
      <p:ext uri="{BB962C8B-B14F-4D97-AF65-F5344CB8AC3E}">
        <p14:creationId xmlns:p14="http://schemas.microsoft.com/office/powerpoint/2010/main" val="15809536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680240"/>
            <a:ext cx="4718742" cy="3932284"/>
          </a:xfrm>
          <a:prstGeom prst="rect">
            <a:avLst/>
          </a:prstGeom>
        </p:spPr>
      </p:pic>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6"/>
          <a:stretch>
            <a:fillRect/>
          </a:stretch>
        </p:blipFill>
        <p:spPr>
          <a:xfrm>
            <a:off x="8473133" y="3992632"/>
            <a:ext cx="2865368" cy="2865368"/>
          </a:xfrm>
          <a:prstGeom prst="rect">
            <a:avLst/>
          </a:prstGeom>
        </p:spPr>
      </p:pic>
      <p:pic>
        <p:nvPicPr>
          <p:cNvPr id="7" name="Picture 6" descr="A green and orange letters&#10;&#10;AI-generated content may be incorrect.">
            <a:extLst>
              <a:ext uri="{FF2B5EF4-FFF2-40B4-BE49-F238E27FC236}">
                <a16:creationId xmlns:a16="http://schemas.microsoft.com/office/drawing/2014/main" id="{8DCE0E83-4C9D-D9F2-0904-B1E9B83F98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4121" y="2114510"/>
            <a:ext cx="8236410" cy="2139881"/>
          </a:xfrm>
          <a:prstGeom prst="rect">
            <a:avLst/>
          </a:prstGeom>
        </p:spPr>
      </p:pic>
    </p:spTree>
    <p:extLst>
      <p:ext uri="{BB962C8B-B14F-4D97-AF65-F5344CB8AC3E}">
        <p14:creationId xmlns:p14="http://schemas.microsoft.com/office/powerpoint/2010/main" val="1425801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D5E92B02-0F7D-C825-F8D5-411D9AF9AD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542" y="4011761"/>
            <a:ext cx="3236196" cy="2775426"/>
          </a:xfrm>
          <a:prstGeom prst="rect">
            <a:avLst/>
          </a:prstGeom>
        </p:spPr>
      </p:pic>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40128" y="3728925"/>
            <a:ext cx="4505782" cy="3379198"/>
          </a:xfrm>
          <a:prstGeom prst="rect">
            <a:avLst/>
          </a:prstGeom>
        </p:spPr>
      </p:pic>
      <p:sp>
        <p:nvSpPr>
          <p:cNvPr id="18" name="Rectangle: Rounded Corners 17">
            <a:extLst>
              <a:ext uri="{FF2B5EF4-FFF2-40B4-BE49-F238E27FC236}">
                <a16:creationId xmlns:a16="http://schemas.microsoft.com/office/drawing/2014/main" id="{EF97EB0C-357A-0D3D-6CC9-29FC170EC443}"/>
              </a:ext>
            </a:extLst>
          </p:cNvPr>
          <p:cNvSpPr/>
          <p:nvPr/>
        </p:nvSpPr>
        <p:spPr>
          <a:xfrm>
            <a:off x="1817676" y="323685"/>
            <a:ext cx="9898073" cy="2324265"/>
          </a:xfrm>
          <a:custGeom>
            <a:avLst/>
            <a:gdLst>
              <a:gd name="connsiteX0" fmla="*/ 0 w 9898073"/>
              <a:gd name="connsiteY0" fmla="*/ 387384 h 2324265"/>
              <a:gd name="connsiteX1" fmla="*/ 1014732 w 9898073"/>
              <a:gd name="connsiteY1" fmla="*/ 0 h 2324265"/>
              <a:gd name="connsiteX2" fmla="*/ 1528027 w 9898073"/>
              <a:gd name="connsiteY2" fmla="*/ 0 h 2324265"/>
              <a:gd name="connsiteX3" fmla="*/ 2041323 w 9898073"/>
              <a:gd name="connsiteY3" fmla="*/ 0 h 2324265"/>
              <a:gd name="connsiteX4" fmla="*/ 2509767 w 9898073"/>
              <a:gd name="connsiteY4" fmla="*/ 0 h 2324265"/>
              <a:gd name="connsiteX5" fmla="*/ 3926117 w 9898073"/>
              <a:gd name="connsiteY5" fmla="*/ 0 h 2324265"/>
              <a:gd name="connsiteX6" fmla="*/ 5421153 w 9898073"/>
              <a:gd name="connsiteY6" fmla="*/ 0 h 2324265"/>
              <a:gd name="connsiteX7" fmla="*/ 6837502 w 9898073"/>
              <a:gd name="connsiteY7" fmla="*/ 0 h 2324265"/>
              <a:gd name="connsiteX8" fmla="*/ 8883340 w 9898073"/>
              <a:gd name="connsiteY8" fmla="*/ 0 h 2324265"/>
              <a:gd name="connsiteX9" fmla="*/ 9898073 w 9898073"/>
              <a:gd name="connsiteY9" fmla="*/ 387384 h 2324265"/>
              <a:gd name="connsiteX10" fmla="*/ 9898073 w 9898073"/>
              <a:gd name="connsiteY10" fmla="*/ 934872 h 2324265"/>
              <a:gd name="connsiteX11" fmla="*/ 9898073 w 9898073"/>
              <a:gd name="connsiteY11" fmla="*/ 1482361 h 2324265"/>
              <a:gd name="connsiteX12" fmla="*/ 9898073 w 9898073"/>
              <a:gd name="connsiteY12" fmla="*/ 1936880 h 2324265"/>
              <a:gd name="connsiteX13" fmla="*/ 8883340 w 9898073"/>
              <a:gd name="connsiteY13" fmla="*/ 2324265 h 2324265"/>
              <a:gd name="connsiteX14" fmla="*/ 7309619 w 9898073"/>
              <a:gd name="connsiteY14" fmla="*/ 2324265 h 2324265"/>
              <a:gd name="connsiteX15" fmla="*/ 5735897 w 9898073"/>
              <a:gd name="connsiteY15" fmla="*/ 2324265 h 2324265"/>
              <a:gd name="connsiteX16" fmla="*/ 4398233 w 9898073"/>
              <a:gd name="connsiteY16" fmla="*/ 2324265 h 2324265"/>
              <a:gd name="connsiteX17" fmla="*/ 2667139 w 9898073"/>
              <a:gd name="connsiteY17" fmla="*/ 2324265 h 2324265"/>
              <a:gd name="connsiteX18" fmla="*/ 1014732 w 9898073"/>
              <a:gd name="connsiteY18" fmla="*/ 2324265 h 2324265"/>
              <a:gd name="connsiteX19" fmla="*/ 0 w 9898073"/>
              <a:gd name="connsiteY19" fmla="*/ 1936880 h 2324265"/>
              <a:gd name="connsiteX20" fmla="*/ 0 w 9898073"/>
              <a:gd name="connsiteY20" fmla="*/ 1420382 h 2324265"/>
              <a:gd name="connsiteX21" fmla="*/ 0 w 9898073"/>
              <a:gd name="connsiteY21" fmla="*/ 888388 h 2324265"/>
              <a:gd name="connsiteX22" fmla="*/ 0 w 9898073"/>
              <a:gd name="connsiteY22" fmla="*/ 387384 h 2324265"/>
              <a:gd name="connsiteX0" fmla="*/ 0 w 9898073"/>
              <a:gd name="connsiteY0" fmla="*/ 387384 h 2324265"/>
              <a:gd name="connsiteX1" fmla="*/ 1014732 w 9898073"/>
              <a:gd name="connsiteY1" fmla="*/ 0 h 2324265"/>
              <a:gd name="connsiteX2" fmla="*/ 2588453 w 9898073"/>
              <a:gd name="connsiteY2" fmla="*/ 0 h 2324265"/>
              <a:gd name="connsiteX3" fmla="*/ 3926117 w 9898073"/>
              <a:gd name="connsiteY3" fmla="*/ 0 h 2324265"/>
              <a:gd name="connsiteX4" fmla="*/ 5578525 w 9898073"/>
              <a:gd name="connsiteY4" fmla="*/ 0 h 2324265"/>
              <a:gd name="connsiteX5" fmla="*/ 7230933 w 9898073"/>
              <a:gd name="connsiteY5" fmla="*/ 0 h 2324265"/>
              <a:gd name="connsiteX6" fmla="*/ 8883340 w 9898073"/>
              <a:gd name="connsiteY6" fmla="*/ 0 h 2324265"/>
              <a:gd name="connsiteX7" fmla="*/ 9898073 w 9898073"/>
              <a:gd name="connsiteY7" fmla="*/ 387384 h 2324265"/>
              <a:gd name="connsiteX8" fmla="*/ 9898073 w 9898073"/>
              <a:gd name="connsiteY8" fmla="*/ 903882 h 2324265"/>
              <a:gd name="connsiteX9" fmla="*/ 9898073 w 9898073"/>
              <a:gd name="connsiteY9" fmla="*/ 1389392 h 2324265"/>
              <a:gd name="connsiteX10" fmla="*/ 9898073 w 9898073"/>
              <a:gd name="connsiteY10" fmla="*/ 1936880 h 2324265"/>
              <a:gd name="connsiteX11" fmla="*/ 8883340 w 9898073"/>
              <a:gd name="connsiteY11" fmla="*/ 2324265 h 2324265"/>
              <a:gd name="connsiteX12" fmla="*/ 7545677 w 9898073"/>
              <a:gd name="connsiteY12" fmla="*/ 2324265 h 2324265"/>
              <a:gd name="connsiteX13" fmla="*/ 6050641 w 9898073"/>
              <a:gd name="connsiteY13" fmla="*/ 2324265 h 2324265"/>
              <a:gd name="connsiteX14" fmla="*/ 4712978 w 9898073"/>
              <a:gd name="connsiteY14" fmla="*/ 2324265 h 2324265"/>
              <a:gd name="connsiteX15" fmla="*/ 3217942 w 9898073"/>
              <a:gd name="connsiteY15" fmla="*/ 2324265 h 2324265"/>
              <a:gd name="connsiteX16" fmla="*/ 1014732 w 9898073"/>
              <a:gd name="connsiteY16" fmla="*/ 2324265 h 2324265"/>
              <a:gd name="connsiteX17" fmla="*/ 0 w 9898073"/>
              <a:gd name="connsiteY17" fmla="*/ 1936880 h 2324265"/>
              <a:gd name="connsiteX18" fmla="*/ 0 w 9898073"/>
              <a:gd name="connsiteY18" fmla="*/ 1451371 h 2324265"/>
              <a:gd name="connsiteX19" fmla="*/ 0 w 9898073"/>
              <a:gd name="connsiteY19" fmla="*/ 981358 h 2324265"/>
              <a:gd name="connsiteX20" fmla="*/ 0 w 9898073"/>
              <a:gd name="connsiteY20" fmla="*/ 387384 h 232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98073" h="2324265" fill="none" extrusionOk="0">
                <a:moveTo>
                  <a:pt x="0" y="387384"/>
                </a:moveTo>
                <a:cubicBezTo>
                  <a:pt x="-9518" y="206958"/>
                  <a:pt x="332965" y="-57086"/>
                  <a:pt x="1014732" y="0"/>
                </a:cubicBezTo>
                <a:cubicBezTo>
                  <a:pt x="1211384" y="-24060"/>
                  <a:pt x="1316775" y="53476"/>
                  <a:pt x="1528027" y="0"/>
                </a:cubicBezTo>
                <a:cubicBezTo>
                  <a:pt x="1739279" y="-53476"/>
                  <a:pt x="1878635" y="3564"/>
                  <a:pt x="2041323" y="0"/>
                </a:cubicBezTo>
                <a:cubicBezTo>
                  <a:pt x="2204011" y="-3564"/>
                  <a:pt x="2386399" y="46080"/>
                  <a:pt x="2509767" y="0"/>
                </a:cubicBezTo>
                <a:cubicBezTo>
                  <a:pt x="2895020" y="5196"/>
                  <a:pt x="3575023" y="128330"/>
                  <a:pt x="3926117" y="0"/>
                </a:cubicBezTo>
                <a:cubicBezTo>
                  <a:pt x="4267381" y="-109277"/>
                  <a:pt x="4888639" y="110068"/>
                  <a:pt x="5421153" y="0"/>
                </a:cubicBezTo>
                <a:cubicBezTo>
                  <a:pt x="5871175" y="-65570"/>
                  <a:pt x="6085867" y="15932"/>
                  <a:pt x="6837502" y="0"/>
                </a:cubicBezTo>
                <a:cubicBezTo>
                  <a:pt x="7506157" y="19556"/>
                  <a:pt x="8165771" y="85304"/>
                  <a:pt x="8883340" y="0"/>
                </a:cubicBezTo>
                <a:cubicBezTo>
                  <a:pt x="9558729" y="-2805"/>
                  <a:pt x="9942608" y="181427"/>
                  <a:pt x="9898073" y="387384"/>
                </a:cubicBezTo>
                <a:cubicBezTo>
                  <a:pt x="10051585" y="483513"/>
                  <a:pt x="9745910" y="739114"/>
                  <a:pt x="9898073" y="934872"/>
                </a:cubicBezTo>
                <a:cubicBezTo>
                  <a:pt x="9995313" y="1071264"/>
                  <a:pt x="9833193" y="1270773"/>
                  <a:pt x="9898073" y="1482361"/>
                </a:cubicBezTo>
                <a:cubicBezTo>
                  <a:pt x="9904870" y="1711746"/>
                  <a:pt x="9825427" y="1804541"/>
                  <a:pt x="9898073" y="1936880"/>
                </a:cubicBezTo>
                <a:cubicBezTo>
                  <a:pt x="9902647" y="2197249"/>
                  <a:pt x="9303961" y="2396777"/>
                  <a:pt x="8883340" y="2324265"/>
                </a:cubicBezTo>
                <a:cubicBezTo>
                  <a:pt x="8365984" y="2401745"/>
                  <a:pt x="8069408" y="2235548"/>
                  <a:pt x="7309619" y="2324265"/>
                </a:cubicBezTo>
                <a:cubicBezTo>
                  <a:pt x="6589393" y="2375020"/>
                  <a:pt x="6511518" y="2330784"/>
                  <a:pt x="5735897" y="2324265"/>
                </a:cubicBezTo>
                <a:cubicBezTo>
                  <a:pt x="4949979" y="2327873"/>
                  <a:pt x="4855518" y="2293950"/>
                  <a:pt x="4398233" y="2324265"/>
                </a:cubicBezTo>
                <a:cubicBezTo>
                  <a:pt x="3949216" y="2354631"/>
                  <a:pt x="3234985" y="2239051"/>
                  <a:pt x="2667139" y="2324265"/>
                </a:cubicBezTo>
                <a:cubicBezTo>
                  <a:pt x="2028854" y="2372974"/>
                  <a:pt x="1633939" y="2279323"/>
                  <a:pt x="1014732" y="2324265"/>
                </a:cubicBezTo>
                <a:cubicBezTo>
                  <a:pt x="309747" y="2285803"/>
                  <a:pt x="-29242" y="2188415"/>
                  <a:pt x="0" y="1936880"/>
                </a:cubicBezTo>
                <a:cubicBezTo>
                  <a:pt x="-122012" y="1753502"/>
                  <a:pt x="24938" y="1661724"/>
                  <a:pt x="0" y="1420382"/>
                </a:cubicBezTo>
                <a:cubicBezTo>
                  <a:pt x="-59092" y="1203329"/>
                  <a:pt x="88067" y="1139322"/>
                  <a:pt x="0" y="888388"/>
                </a:cubicBezTo>
                <a:cubicBezTo>
                  <a:pt x="-62895" y="681363"/>
                  <a:pt x="140161" y="541282"/>
                  <a:pt x="0" y="387384"/>
                </a:cubicBezTo>
                <a:close/>
              </a:path>
              <a:path w="9898073" h="2324265" stroke="0" extrusionOk="0">
                <a:moveTo>
                  <a:pt x="0" y="387384"/>
                </a:moveTo>
                <a:cubicBezTo>
                  <a:pt x="44762" y="93777"/>
                  <a:pt x="507466" y="46698"/>
                  <a:pt x="1014732" y="0"/>
                </a:cubicBezTo>
                <a:cubicBezTo>
                  <a:pt x="1875437" y="-38511"/>
                  <a:pt x="2217890" y="-18722"/>
                  <a:pt x="2588453" y="0"/>
                </a:cubicBezTo>
                <a:cubicBezTo>
                  <a:pt x="3009925" y="70501"/>
                  <a:pt x="3552140" y="15148"/>
                  <a:pt x="3926117" y="0"/>
                </a:cubicBezTo>
                <a:cubicBezTo>
                  <a:pt x="4354024" y="-43489"/>
                  <a:pt x="4948394" y="85242"/>
                  <a:pt x="5578525" y="0"/>
                </a:cubicBezTo>
                <a:cubicBezTo>
                  <a:pt x="6185672" y="-68098"/>
                  <a:pt x="6538365" y="13871"/>
                  <a:pt x="7230933" y="0"/>
                </a:cubicBezTo>
                <a:cubicBezTo>
                  <a:pt x="7961798" y="-67927"/>
                  <a:pt x="8542703" y="126119"/>
                  <a:pt x="8883340" y="0"/>
                </a:cubicBezTo>
                <a:cubicBezTo>
                  <a:pt x="9492235" y="-62953"/>
                  <a:pt x="9898555" y="148082"/>
                  <a:pt x="9898073" y="387384"/>
                </a:cubicBezTo>
                <a:cubicBezTo>
                  <a:pt x="9934840" y="610491"/>
                  <a:pt x="9889412" y="659007"/>
                  <a:pt x="9898073" y="903882"/>
                </a:cubicBezTo>
                <a:cubicBezTo>
                  <a:pt x="9901685" y="1159936"/>
                  <a:pt x="9832778" y="1242649"/>
                  <a:pt x="9898073" y="1389392"/>
                </a:cubicBezTo>
                <a:cubicBezTo>
                  <a:pt x="9910993" y="1519253"/>
                  <a:pt x="9876031" y="1681427"/>
                  <a:pt x="9898073" y="1936880"/>
                </a:cubicBezTo>
                <a:cubicBezTo>
                  <a:pt x="9830578" y="2049970"/>
                  <a:pt x="9537746" y="2302925"/>
                  <a:pt x="8883340" y="2324265"/>
                </a:cubicBezTo>
                <a:cubicBezTo>
                  <a:pt x="8243357" y="2306731"/>
                  <a:pt x="8006987" y="2320918"/>
                  <a:pt x="7545677" y="2324265"/>
                </a:cubicBezTo>
                <a:cubicBezTo>
                  <a:pt x="7026614" y="2345941"/>
                  <a:pt x="6440167" y="2290016"/>
                  <a:pt x="6050641" y="2324265"/>
                </a:cubicBezTo>
                <a:cubicBezTo>
                  <a:pt x="5747086" y="2317888"/>
                  <a:pt x="5023568" y="2306918"/>
                  <a:pt x="4712978" y="2324265"/>
                </a:cubicBezTo>
                <a:cubicBezTo>
                  <a:pt x="4401234" y="2337979"/>
                  <a:pt x="3830171" y="2348536"/>
                  <a:pt x="3217942" y="2324265"/>
                </a:cubicBezTo>
                <a:cubicBezTo>
                  <a:pt x="2601302" y="2380456"/>
                  <a:pt x="1889939" y="2354209"/>
                  <a:pt x="1014732" y="2324265"/>
                </a:cubicBezTo>
                <a:cubicBezTo>
                  <a:pt x="472763" y="2315574"/>
                  <a:pt x="20762" y="2151668"/>
                  <a:pt x="0" y="1936880"/>
                </a:cubicBezTo>
                <a:cubicBezTo>
                  <a:pt x="-57326" y="1819947"/>
                  <a:pt x="-2630" y="1639995"/>
                  <a:pt x="0" y="1451371"/>
                </a:cubicBezTo>
                <a:cubicBezTo>
                  <a:pt x="-10468" y="1273311"/>
                  <a:pt x="84882" y="1073611"/>
                  <a:pt x="0" y="981358"/>
                </a:cubicBezTo>
                <a:cubicBezTo>
                  <a:pt x="-137392" y="848775"/>
                  <a:pt x="22772" y="504601"/>
                  <a:pt x="0" y="387384"/>
                </a:cubicBezTo>
                <a:close/>
              </a:path>
              <a:path w="9898073" h="2324265" fill="none" stroke="0" extrusionOk="0">
                <a:moveTo>
                  <a:pt x="0" y="387384"/>
                </a:moveTo>
                <a:cubicBezTo>
                  <a:pt x="-110935" y="225814"/>
                  <a:pt x="498614" y="-22203"/>
                  <a:pt x="1014732" y="0"/>
                </a:cubicBezTo>
                <a:cubicBezTo>
                  <a:pt x="1150401" y="-7375"/>
                  <a:pt x="1277647" y="40662"/>
                  <a:pt x="1513077" y="0"/>
                </a:cubicBezTo>
                <a:cubicBezTo>
                  <a:pt x="1748508" y="-40662"/>
                  <a:pt x="1788157" y="45665"/>
                  <a:pt x="1966571" y="0"/>
                </a:cubicBezTo>
                <a:cubicBezTo>
                  <a:pt x="2144985" y="-45665"/>
                  <a:pt x="2283206" y="50087"/>
                  <a:pt x="2509767" y="0"/>
                </a:cubicBezTo>
                <a:cubicBezTo>
                  <a:pt x="2901985" y="28884"/>
                  <a:pt x="3577885" y="76752"/>
                  <a:pt x="3926117" y="0"/>
                </a:cubicBezTo>
                <a:cubicBezTo>
                  <a:pt x="4223311" y="-137541"/>
                  <a:pt x="4947435" y="43126"/>
                  <a:pt x="5421153" y="0"/>
                </a:cubicBezTo>
                <a:cubicBezTo>
                  <a:pt x="5925940" y="-125262"/>
                  <a:pt x="6067021" y="54470"/>
                  <a:pt x="6837502" y="0"/>
                </a:cubicBezTo>
                <a:cubicBezTo>
                  <a:pt x="7633435" y="73372"/>
                  <a:pt x="8096178" y="-84984"/>
                  <a:pt x="8883340" y="0"/>
                </a:cubicBezTo>
                <a:cubicBezTo>
                  <a:pt x="9587443" y="-2417"/>
                  <a:pt x="9827520" y="181781"/>
                  <a:pt x="9898073" y="387384"/>
                </a:cubicBezTo>
                <a:cubicBezTo>
                  <a:pt x="10067970" y="493359"/>
                  <a:pt x="9786046" y="727742"/>
                  <a:pt x="9898073" y="934872"/>
                </a:cubicBezTo>
                <a:cubicBezTo>
                  <a:pt x="10065380" y="1135932"/>
                  <a:pt x="9878563" y="1316287"/>
                  <a:pt x="9898073" y="1482361"/>
                </a:cubicBezTo>
                <a:cubicBezTo>
                  <a:pt x="9926908" y="1736381"/>
                  <a:pt x="9827793" y="1824241"/>
                  <a:pt x="9898073" y="1936880"/>
                </a:cubicBezTo>
                <a:cubicBezTo>
                  <a:pt x="9705187" y="2151338"/>
                  <a:pt x="9320185" y="2424722"/>
                  <a:pt x="8883340" y="2324265"/>
                </a:cubicBezTo>
                <a:cubicBezTo>
                  <a:pt x="8319481" y="2321540"/>
                  <a:pt x="8079662" y="2273101"/>
                  <a:pt x="7309619" y="2324265"/>
                </a:cubicBezTo>
                <a:cubicBezTo>
                  <a:pt x="6556659" y="2394294"/>
                  <a:pt x="6514122" y="2322945"/>
                  <a:pt x="5735897" y="2324265"/>
                </a:cubicBezTo>
                <a:cubicBezTo>
                  <a:pt x="4962068" y="2351360"/>
                  <a:pt x="4834476" y="2306516"/>
                  <a:pt x="4398233" y="2324265"/>
                </a:cubicBezTo>
                <a:cubicBezTo>
                  <a:pt x="3919787" y="2298831"/>
                  <a:pt x="3241647" y="2166499"/>
                  <a:pt x="2667139" y="2324265"/>
                </a:cubicBezTo>
                <a:cubicBezTo>
                  <a:pt x="2128300" y="2506422"/>
                  <a:pt x="1468593" y="2410013"/>
                  <a:pt x="1014732" y="2324265"/>
                </a:cubicBezTo>
                <a:cubicBezTo>
                  <a:pt x="372827" y="2282464"/>
                  <a:pt x="-18167" y="2117169"/>
                  <a:pt x="0" y="1936880"/>
                </a:cubicBezTo>
                <a:cubicBezTo>
                  <a:pt x="-143124" y="1705072"/>
                  <a:pt x="66566" y="1620263"/>
                  <a:pt x="0" y="1420382"/>
                </a:cubicBezTo>
                <a:cubicBezTo>
                  <a:pt x="-46849" y="1226341"/>
                  <a:pt x="72984" y="1139628"/>
                  <a:pt x="0" y="888388"/>
                </a:cubicBezTo>
                <a:cubicBezTo>
                  <a:pt x="-85833" y="636438"/>
                  <a:pt x="150137" y="543687"/>
                  <a:pt x="0" y="387384"/>
                </a:cubicBezTo>
                <a:close/>
              </a:path>
            </a:pathLst>
          </a:custGeom>
          <a:ln w="38100">
            <a:solidFill>
              <a:srgbClr val="FF99FF"/>
            </a:solidFill>
            <a:extLst>
              <a:ext uri="{C807C97D-BFC1-408E-A445-0C87EB9F89A2}">
                <ask:lineSketchStyleProp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u="sng" dirty="0">
                <a:solidFill>
                  <a:srgbClr val="002060"/>
                </a:solidFill>
                <a:latin typeface="Cambria" panose="02040503050406030204" pitchFamily="18" charset="0"/>
                <a:ea typeface="Cambria" panose="02040503050406030204" pitchFamily="18" charset="0"/>
              </a:rPr>
              <a:t>V</a:t>
            </a:r>
            <a:r>
              <a:rPr lang="vi-VN" sz="3200" b="1" u="sng" dirty="0">
                <a:solidFill>
                  <a:srgbClr val="002060"/>
                </a:solidFill>
                <a:latin typeface="Cambria" panose="02040503050406030204" pitchFamily="18" charset="0"/>
                <a:ea typeface="Cambria" panose="02040503050406030204" pitchFamily="18" charset="0"/>
              </a:rPr>
              <a:t>ề nhà:</a:t>
            </a:r>
            <a:endParaRPr lang="en-US" sz="3200" b="1" u="sng" dirty="0">
              <a:solidFill>
                <a:srgbClr val="002060"/>
              </a:solidFill>
              <a:latin typeface="Cambria" panose="02040503050406030204" pitchFamily="18" charset="0"/>
              <a:ea typeface="Cambria" panose="02040503050406030204" pitchFamily="18" charset="0"/>
            </a:endParaRPr>
          </a:p>
          <a:p>
            <a:pPr lvl="0" algn="ctr"/>
            <a:r>
              <a:rPr lang="en-US" sz="3200" b="1" dirty="0" err="1">
                <a:solidFill>
                  <a:srgbClr val="002060"/>
                </a:solidFill>
                <a:latin typeface="Cambria" panose="02040503050406030204" pitchFamily="18" charset="0"/>
                <a:ea typeface="Cambria" panose="02040503050406030204" pitchFamily="18" charset="0"/>
              </a:rPr>
              <a:t>Lựa</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chọn vật liệu phù hợp để làm thêm một số thước kẻ có kiểu dáng khác nhau theo các bước đã học trên lớp và chia sẻ với các bạn (theo gợi ý sau)</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4CDE8932-8F6E-43CC-B911-8BF7AEFFC6E6}"/>
              </a:ext>
            </a:extLst>
          </p:cNvPr>
          <p:cNvPicPr>
            <a:picLocks noChangeAspect="1"/>
          </p:cNvPicPr>
          <p:nvPr/>
        </p:nvPicPr>
        <p:blipFill>
          <a:blip r:embed="rId6"/>
          <a:stretch>
            <a:fillRect/>
          </a:stretch>
        </p:blipFill>
        <p:spPr>
          <a:xfrm>
            <a:off x="3733799" y="2871787"/>
            <a:ext cx="4829175" cy="2873224"/>
          </a:xfrm>
          <a:prstGeom prst="rect">
            <a:avLst/>
          </a:prstGeom>
        </p:spPr>
      </p:pic>
    </p:spTree>
    <p:extLst>
      <p:ext uri="{BB962C8B-B14F-4D97-AF65-F5344CB8AC3E}">
        <p14:creationId xmlns:p14="http://schemas.microsoft.com/office/powerpoint/2010/main" val="5747232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4" name="Picture 3" descr="A group of blue and pink letters&#10;&#10;AI-generated content may be incorrect.">
            <a:extLst>
              <a:ext uri="{FF2B5EF4-FFF2-40B4-BE49-F238E27FC236}">
                <a16:creationId xmlns:a16="http://schemas.microsoft.com/office/drawing/2014/main" id="{AEC19027-F414-F890-74C0-1DC7425077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2484" y="1239844"/>
            <a:ext cx="9510584" cy="2889754"/>
          </a:xfrm>
          <a:prstGeom prst="rect">
            <a:avLst/>
          </a:prstGeom>
        </p:spPr>
      </p:pic>
    </p:spTree>
    <p:extLst>
      <p:ext uri="{BB962C8B-B14F-4D97-AF65-F5344CB8AC3E}">
        <p14:creationId xmlns:p14="http://schemas.microsoft.com/office/powerpoint/2010/main" val="25839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A_cute_3d_202601161435_zwvmt">
            <a:hlinkClick r:id="" action="ppaction://media"/>
            <a:extLst>
              <a:ext uri="{FF2B5EF4-FFF2-40B4-BE49-F238E27FC236}">
                <a16:creationId xmlns:a16="http://schemas.microsoft.com/office/drawing/2014/main" id="{9B0DF485-DC52-055A-5D85-69496CA8F33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2916809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6353A34-909A-46E8-BF08-58790523E3D5}"/>
              </a:ext>
            </a:extLst>
          </p:cNvPr>
          <p:cNvGraphicFramePr>
            <a:graphicFrameLocks noGrp="1"/>
          </p:cNvGraphicFramePr>
          <p:nvPr>
            <p:extLst>
              <p:ext uri="{D42A27DB-BD31-4B8C-83A1-F6EECF244321}">
                <p14:modId xmlns:p14="http://schemas.microsoft.com/office/powerpoint/2010/main" val="1953569315"/>
              </p:ext>
            </p:extLst>
          </p:nvPr>
        </p:nvGraphicFramePr>
        <p:xfrm>
          <a:off x="1590676" y="600075"/>
          <a:ext cx="9439274" cy="3389664"/>
        </p:xfrm>
        <a:graphic>
          <a:graphicData uri="http://schemas.openxmlformats.org/drawingml/2006/table">
            <a:tbl>
              <a:tblPr firstRow="1" firstCol="1" bandRow="1">
                <a:tableStyleId>{5C22544A-7EE6-4342-B048-85BDC9FD1C3A}</a:tableStyleId>
              </a:tblPr>
              <a:tblGrid>
                <a:gridCol w="4718799">
                  <a:extLst>
                    <a:ext uri="{9D8B030D-6E8A-4147-A177-3AD203B41FA5}">
                      <a16:colId xmlns:a16="http://schemas.microsoft.com/office/drawing/2014/main" val="3695543623"/>
                    </a:ext>
                  </a:extLst>
                </a:gridCol>
                <a:gridCol w="4720475">
                  <a:extLst>
                    <a:ext uri="{9D8B030D-6E8A-4147-A177-3AD203B41FA5}">
                      <a16:colId xmlns:a16="http://schemas.microsoft.com/office/drawing/2014/main" val="1360394955"/>
                    </a:ext>
                  </a:extLst>
                </a:gridCol>
              </a:tblGrid>
              <a:tr h="847416">
                <a:tc>
                  <a:txBody>
                    <a:bodyPr/>
                    <a:lstStyle/>
                    <a:p>
                      <a:pPr marL="0" marR="0" algn="ctr">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Bước 1</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Chia vạch trên thước</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93436232"/>
                  </a:ext>
                </a:extLst>
              </a:tr>
              <a:tr h="847416">
                <a:tc>
                  <a:txBody>
                    <a:bodyPr/>
                    <a:lstStyle/>
                    <a:p>
                      <a:pPr marL="0" marR="0" algn="ctr">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Bước 2</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Tạo hình của thước</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20830660"/>
                  </a:ext>
                </a:extLst>
              </a:tr>
              <a:tr h="847416">
                <a:tc>
                  <a:txBody>
                    <a:bodyPr/>
                    <a:lstStyle/>
                    <a:p>
                      <a:pPr marL="0" marR="0" algn="ctr">
                        <a:lnSpc>
                          <a:spcPct val="120000"/>
                        </a:lnSpc>
                        <a:spcBef>
                          <a:spcPts val="0"/>
                        </a:spcBef>
                        <a:spcAft>
                          <a:spcPts val="0"/>
                        </a:spcAft>
                      </a:pPr>
                      <a:r>
                        <a:rPr lang="nl-NL" sz="3600" b="1">
                          <a:solidFill>
                            <a:srgbClr val="FF0000"/>
                          </a:solidFill>
                          <a:effectLst/>
                          <a:latin typeface="Cambria" panose="02040503050406030204" pitchFamily="18" charset="0"/>
                          <a:ea typeface="Cambria" panose="02040503050406030204" pitchFamily="18" charset="0"/>
                        </a:rPr>
                        <a:t>Bước 3</a:t>
                      </a:r>
                      <a:endParaRPr lang="en-US" sz="3600" b="1">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Hoàn thiện sản phẩm</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930248383"/>
                  </a:ext>
                </a:extLst>
              </a:tr>
              <a:tr h="847416">
                <a:tc>
                  <a:txBody>
                    <a:bodyPr/>
                    <a:lstStyle/>
                    <a:p>
                      <a:pPr marL="0" marR="0" algn="ctr">
                        <a:lnSpc>
                          <a:spcPct val="120000"/>
                        </a:lnSpc>
                        <a:spcBef>
                          <a:spcPts val="0"/>
                        </a:spcBef>
                        <a:spcAft>
                          <a:spcPts val="0"/>
                        </a:spcAft>
                      </a:pPr>
                      <a:r>
                        <a:rPr lang="nl-NL" sz="3600" b="1">
                          <a:solidFill>
                            <a:srgbClr val="FF0000"/>
                          </a:solidFill>
                          <a:effectLst/>
                          <a:latin typeface="Cambria" panose="02040503050406030204" pitchFamily="18" charset="0"/>
                          <a:ea typeface="Cambria" panose="02040503050406030204" pitchFamily="18" charset="0"/>
                        </a:rPr>
                        <a:t>Bước 4</a:t>
                      </a:r>
                      <a:endParaRPr lang="en-US" sz="3600" b="1">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Tạo khung thước</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637532776"/>
                  </a:ext>
                </a:extLst>
              </a:tr>
            </a:tbl>
          </a:graphicData>
        </a:graphic>
      </p:graphicFrame>
      <p:pic>
        <p:nvPicPr>
          <p:cNvPr id="11" name="Picture 8" descr="Digit 120">
            <a:extLst>
              <a:ext uri="{FF2B5EF4-FFF2-40B4-BE49-F238E27FC236}">
                <a16:creationId xmlns:a16="http://schemas.microsoft.com/office/drawing/2014/main" id="{B6E95C23-F07A-49BC-A470-F01F3EA6EBC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72050" y="4210050"/>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885134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5">
            <a:extLst>
              <a:ext uri="{FF2B5EF4-FFF2-40B4-BE49-F238E27FC236}">
                <a16:creationId xmlns:a16="http://schemas.microsoft.com/office/drawing/2014/main" id="{AF8C180F-CB7A-48B1-BCEA-8CFC887D0112}"/>
              </a:ext>
            </a:extLst>
          </p:cNvPr>
          <p:cNvSpPr/>
          <p:nvPr/>
        </p:nvSpPr>
        <p:spPr>
          <a:xfrm>
            <a:off x="3710763" y="200155"/>
            <a:ext cx="4795062" cy="942846"/>
          </a:xfrm>
          <a:custGeom>
            <a:avLst/>
            <a:gdLst>
              <a:gd name="connsiteX0" fmla="*/ 0 w 4795062"/>
              <a:gd name="connsiteY0" fmla="*/ 157144 h 942846"/>
              <a:gd name="connsiteX1" fmla="*/ 442221 w 4795062"/>
              <a:gd name="connsiteY1" fmla="*/ 0 h 942846"/>
              <a:gd name="connsiteX2" fmla="*/ 976673 w 4795062"/>
              <a:gd name="connsiteY2" fmla="*/ 0 h 942846"/>
              <a:gd name="connsiteX3" fmla="*/ 1550230 w 4795062"/>
              <a:gd name="connsiteY3" fmla="*/ 0 h 942846"/>
              <a:gd name="connsiteX4" fmla="*/ 2241106 w 4795062"/>
              <a:gd name="connsiteY4" fmla="*/ 0 h 942846"/>
              <a:gd name="connsiteX5" fmla="*/ 2931982 w 4795062"/>
              <a:gd name="connsiteY5" fmla="*/ 0 h 942846"/>
              <a:gd name="connsiteX6" fmla="*/ 3622857 w 4795062"/>
              <a:gd name="connsiteY6" fmla="*/ 0 h 942846"/>
              <a:gd name="connsiteX7" fmla="*/ 4352840 w 4795062"/>
              <a:gd name="connsiteY7" fmla="*/ 0 h 942846"/>
              <a:gd name="connsiteX8" fmla="*/ 4795062 w 4795062"/>
              <a:gd name="connsiteY8" fmla="*/ 157144 h 942846"/>
              <a:gd name="connsiteX9" fmla="*/ 4795062 w 4795062"/>
              <a:gd name="connsiteY9" fmla="*/ 366663 h 942846"/>
              <a:gd name="connsiteX10" fmla="*/ 4795062 w 4795062"/>
              <a:gd name="connsiteY10" fmla="*/ 569897 h 942846"/>
              <a:gd name="connsiteX11" fmla="*/ 4795062 w 4795062"/>
              <a:gd name="connsiteY11" fmla="*/ 785701 h 942846"/>
              <a:gd name="connsiteX12" fmla="*/ 4352840 w 4795062"/>
              <a:gd name="connsiteY12" fmla="*/ 942846 h 942846"/>
              <a:gd name="connsiteX13" fmla="*/ 3818388 w 4795062"/>
              <a:gd name="connsiteY13" fmla="*/ 942846 h 942846"/>
              <a:gd name="connsiteX14" fmla="*/ 3244831 w 4795062"/>
              <a:gd name="connsiteY14" fmla="*/ 942846 h 942846"/>
              <a:gd name="connsiteX15" fmla="*/ 2553955 w 4795062"/>
              <a:gd name="connsiteY15" fmla="*/ 942846 h 942846"/>
              <a:gd name="connsiteX16" fmla="*/ 2019504 w 4795062"/>
              <a:gd name="connsiteY16" fmla="*/ 942846 h 942846"/>
              <a:gd name="connsiteX17" fmla="*/ 1445946 w 4795062"/>
              <a:gd name="connsiteY17" fmla="*/ 942846 h 942846"/>
              <a:gd name="connsiteX18" fmla="*/ 442221 w 4795062"/>
              <a:gd name="connsiteY18" fmla="*/ 942846 h 942846"/>
              <a:gd name="connsiteX19" fmla="*/ 0 w 4795062"/>
              <a:gd name="connsiteY19" fmla="*/ 785701 h 942846"/>
              <a:gd name="connsiteX20" fmla="*/ 0 w 4795062"/>
              <a:gd name="connsiteY20" fmla="*/ 595039 h 942846"/>
              <a:gd name="connsiteX21" fmla="*/ 0 w 4795062"/>
              <a:gd name="connsiteY21" fmla="*/ 404377 h 942846"/>
              <a:gd name="connsiteX22" fmla="*/ 0 w 4795062"/>
              <a:gd name="connsiteY22" fmla="*/ 157144 h 942846"/>
              <a:gd name="connsiteX0" fmla="*/ 0 w 4795062"/>
              <a:gd name="connsiteY0" fmla="*/ 157144 h 942846"/>
              <a:gd name="connsiteX1" fmla="*/ 442221 w 4795062"/>
              <a:gd name="connsiteY1" fmla="*/ 0 h 942846"/>
              <a:gd name="connsiteX2" fmla="*/ 1093991 w 4795062"/>
              <a:gd name="connsiteY2" fmla="*/ 0 h 942846"/>
              <a:gd name="connsiteX3" fmla="*/ 1628442 w 4795062"/>
              <a:gd name="connsiteY3" fmla="*/ 0 h 942846"/>
              <a:gd name="connsiteX4" fmla="*/ 2319318 w 4795062"/>
              <a:gd name="connsiteY4" fmla="*/ 0 h 942846"/>
              <a:gd name="connsiteX5" fmla="*/ 3010194 w 4795062"/>
              <a:gd name="connsiteY5" fmla="*/ 0 h 942846"/>
              <a:gd name="connsiteX6" fmla="*/ 3583751 w 4795062"/>
              <a:gd name="connsiteY6" fmla="*/ 0 h 942846"/>
              <a:gd name="connsiteX7" fmla="*/ 4352840 w 4795062"/>
              <a:gd name="connsiteY7" fmla="*/ 0 h 942846"/>
              <a:gd name="connsiteX8" fmla="*/ 4795062 w 4795062"/>
              <a:gd name="connsiteY8" fmla="*/ 157144 h 942846"/>
              <a:gd name="connsiteX9" fmla="*/ 4795062 w 4795062"/>
              <a:gd name="connsiteY9" fmla="*/ 360377 h 942846"/>
              <a:gd name="connsiteX10" fmla="*/ 4795062 w 4795062"/>
              <a:gd name="connsiteY10" fmla="*/ 563611 h 942846"/>
              <a:gd name="connsiteX11" fmla="*/ 4795062 w 4795062"/>
              <a:gd name="connsiteY11" fmla="*/ 785701 h 942846"/>
              <a:gd name="connsiteX12" fmla="*/ 4352840 w 4795062"/>
              <a:gd name="connsiteY12" fmla="*/ 942846 h 942846"/>
              <a:gd name="connsiteX13" fmla="*/ 3661964 w 4795062"/>
              <a:gd name="connsiteY13" fmla="*/ 942846 h 942846"/>
              <a:gd name="connsiteX14" fmla="*/ 3127513 w 4795062"/>
              <a:gd name="connsiteY14" fmla="*/ 942846 h 942846"/>
              <a:gd name="connsiteX15" fmla="*/ 2514849 w 4795062"/>
              <a:gd name="connsiteY15" fmla="*/ 942846 h 942846"/>
              <a:gd name="connsiteX16" fmla="*/ 1823973 w 4795062"/>
              <a:gd name="connsiteY16" fmla="*/ 942846 h 942846"/>
              <a:gd name="connsiteX17" fmla="*/ 1480881 w 4795062"/>
              <a:gd name="connsiteY17" fmla="*/ 942846 h 942846"/>
              <a:gd name="connsiteX18" fmla="*/ 1093991 w 4795062"/>
              <a:gd name="connsiteY18" fmla="*/ 942846 h 942846"/>
              <a:gd name="connsiteX19" fmla="*/ 442221 w 4795062"/>
              <a:gd name="connsiteY19" fmla="*/ 942846 h 942846"/>
              <a:gd name="connsiteX20" fmla="*/ 0 w 4795062"/>
              <a:gd name="connsiteY20" fmla="*/ 785701 h 942846"/>
              <a:gd name="connsiteX21" fmla="*/ 0 w 4795062"/>
              <a:gd name="connsiteY21" fmla="*/ 576182 h 942846"/>
              <a:gd name="connsiteX22" fmla="*/ 0 w 4795062"/>
              <a:gd name="connsiteY22" fmla="*/ 360377 h 942846"/>
              <a:gd name="connsiteX23" fmla="*/ 0 w 4795062"/>
              <a:gd name="connsiteY23" fmla="*/ 157144 h 94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95062" h="942846" fill="none" extrusionOk="0">
                <a:moveTo>
                  <a:pt x="0" y="157144"/>
                </a:moveTo>
                <a:cubicBezTo>
                  <a:pt x="10587" y="40911"/>
                  <a:pt x="210176" y="-3909"/>
                  <a:pt x="442221" y="0"/>
                </a:cubicBezTo>
                <a:cubicBezTo>
                  <a:pt x="678558" y="-21107"/>
                  <a:pt x="791074" y="29239"/>
                  <a:pt x="976673" y="0"/>
                </a:cubicBezTo>
                <a:cubicBezTo>
                  <a:pt x="1112325" y="-19927"/>
                  <a:pt x="1323991" y="-28519"/>
                  <a:pt x="1550230" y="0"/>
                </a:cubicBezTo>
                <a:cubicBezTo>
                  <a:pt x="1756779" y="10214"/>
                  <a:pt x="2072392" y="-1021"/>
                  <a:pt x="2241106" y="0"/>
                </a:cubicBezTo>
                <a:cubicBezTo>
                  <a:pt x="2413742" y="-25149"/>
                  <a:pt x="2772912" y="-24120"/>
                  <a:pt x="2931982" y="0"/>
                </a:cubicBezTo>
                <a:cubicBezTo>
                  <a:pt x="3143050" y="-10683"/>
                  <a:pt x="3408522" y="18783"/>
                  <a:pt x="3622857" y="0"/>
                </a:cubicBezTo>
                <a:cubicBezTo>
                  <a:pt x="3800595" y="-39833"/>
                  <a:pt x="4104154" y="17180"/>
                  <a:pt x="4352840" y="0"/>
                </a:cubicBezTo>
                <a:cubicBezTo>
                  <a:pt x="4637052" y="13450"/>
                  <a:pt x="4767211" y="98642"/>
                  <a:pt x="4795062" y="157144"/>
                </a:cubicBezTo>
                <a:cubicBezTo>
                  <a:pt x="4864418" y="241834"/>
                  <a:pt x="4749074" y="292227"/>
                  <a:pt x="4795062" y="366663"/>
                </a:cubicBezTo>
                <a:cubicBezTo>
                  <a:pt x="4862073" y="455014"/>
                  <a:pt x="4732253" y="495259"/>
                  <a:pt x="4795062" y="569897"/>
                </a:cubicBezTo>
                <a:cubicBezTo>
                  <a:pt x="4832093" y="648128"/>
                  <a:pt x="4735545" y="701166"/>
                  <a:pt x="4795062" y="785701"/>
                </a:cubicBezTo>
                <a:cubicBezTo>
                  <a:pt x="4818027" y="947958"/>
                  <a:pt x="4568004" y="962952"/>
                  <a:pt x="4352840" y="942846"/>
                </a:cubicBezTo>
                <a:cubicBezTo>
                  <a:pt x="4260155" y="925402"/>
                  <a:pt x="4045820" y="947697"/>
                  <a:pt x="3818388" y="942846"/>
                </a:cubicBezTo>
                <a:cubicBezTo>
                  <a:pt x="3639161" y="953479"/>
                  <a:pt x="3416593" y="974765"/>
                  <a:pt x="3244831" y="942846"/>
                </a:cubicBezTo>
                <a:cubicBezTo>
                  <a:pt x="3084404" y="902388"/>
                  <a:pt x="2914561" y="911999"/>
                  <a:pt x="2553955" y="942846"/>
                </a:cubicBezTo>
                <a:cubicBezTo>
                  <a:pt x="2362200" y="978916"/>
                  <a:pt x="2151016" y="887618"/>
                  <a:pt x="2019504" y="942846"/>
                </a:cubicBezTo>
                <a:cubicBezTo>
                  <a:pt x="1783113" y="946271"/>
                  <a:pt x="1714154" y="936386"/>
                  <a:pt x="1445946" y="942846"/>
                </a:cubicBezTo>
                <a:cubicBezTo>
                  <a:pt x="1176271" y="946138"/>
                  <a:pt x="794922" y="924237"/>
                  <a:pt x="442221" y="942846"/>
                </a:cubicBezTo>
                <a:cubicBezTo>
                  <a:pt x="242446" y="928768"/>
                  <a:pt x="4533" y="912958"/>
                  <a:pt x="0" y="785701"/>
                </a:cubicBezTo>
                <a:cubicBezTo>
                  <a:pt x="-67560" y="706921"/>
                  <a:pt x="77384" y="665831"/>
                  <a:pt x="0" y="595039"/>
                </a:cubicBezTo>
                <a:cubicBezTo>
                  <a:pt x="-51438" y="540757"/>
                  <a:pt x="54837" y="466416"/>
                  <a:pt x="0" y="404377"/>
                </a:cubicBezTo>
                <a:cubicBezTo>
                  <a:pt x="-50332" y="329921"/>
                  <a:pt x="31665" y="257610"/>
                  <a:pt x="0" y="157144"/>
                </a:cubicBezTo>
                <a:close/>
              </a:path>
              <a:path w="4795062" h="942846" stroke="0" extrusionOk="0">
                <a:moveTo>
                  <a:pt x="0" y="157144"/>
                </a:moveTo>
                <a:cubicBezTo>
                  <a:pt x="22731" y="72569"/>
                  <a:pt x="223097" y="-11405"/>
                  <a:pt x="442221" y="0"/>
                </a:cubicBezTo>
                <a:cubicBezTo>
                  <a:pt x="612721" y="-13040"/>
                  <a:pt x="859860" y="40927"/>
                  <a:pt x="1093991" y="0"/>
                </a:cubicBezTo>
                <a:cubicBezTo>
                  <a:pt x="1391742" y="-21097"/>
                  <a:pt x="1433757" y="10924"/>
                  <a:pt x="1628442" y="0"/>
                </a:cubicBezTo>
                <a:cubicBezTo>
                  <a:pt x="1826334" y="-1713"/>
                  <a:pt x="2018097" y="-18973"/>
                  <a:pt x="2319318" y="0"/>
                </a:cubicBezTo>
                <a:cubicBezTo>
                  <a:pt x="2640676" y="-18881"/>
                  <a:pt x="2794537" y="32953"/>
                  <a:pt x="3010194" y="0"/>
                </a:cubicBezTo>
                <a:cubicBezTo>
                  <a:pt x="3233161" y="-29852"/>
                  <a:pt x="3422808" y="-24729"/>
                  <a:pt x="3583751" y="0"/>
                </a:cubicBezTo>
                <a:cubicBezTo>
                  <a:pt x="3710538" y="10337"/>
                  <a:pt x="4196255" y="18991"/>
                  <a:pt x="4352840" y="0"/>
                </a:cubicBezTo>
                <a:cubicBezTo>
                  <a:pt x="4572763" y="2192"/>
                  <a:pt x="4803055" y="95615"/>
                  <a:pt x="4795062" y="157144"/>
                </a:cubicBezTo>
                <a:cubicBezTo>
                  <a:pt x="4794377" y="205077"/>
                  <a:pt x="4792294" y="298394"/>
                  <a:pt x="4795062" y="360377"/>
                </a:cubicBezTo>
                <a:cubicBezTo>
                  <a:pt x="4798717" y="401195"/>
                  <a:pt x="4753291" y="494864"/>
                  <a:pt x="4795062" y="563611"/>
                </a:cubicBezTo>
                <a:cubicBezTo>
                  <a:pt x="4834529" y="621129"/>
                  <a:pt x="4759972" y="700846"/>
                  <a:pt x="4795062" y="785701"/>
                </a:cubicBezTo>
                <a:cubicBezTo>
                  <a:pt x="4749785" y="888587"/>
                  <a:pt x="4599171" y="971156"/>
                  <a:pt x="4352840" y="942846"/>
                </a:cubicBezTo>
                <a:cubicBezTo>
                  <a:pt x="4047218" y="968033"/>
                  <a:pt x="3908873" y="914466"/>
                  <a:pt x="3661964" y="942846"/>
                </a:cubicBezTo>
                <a:cubicBezTo>
                  <a:pt x="3401987" y="969322"/>
                  <a:pt x="3227337" y="940960"/>
                  <a:pt x="3127513" y="942846"/>
                </a:cubicBezTo>
                <a:cubicBezTo>
                  <a:pt x="3031883" y="959545"/>
                  <a:pt x="2726144" y="985697"/>
                  <a:pt x="2514849" y="942846"/>
                </a:cubicBezTo>
                <a:cubicBezTo>
                  <a:pt x="2322074" y="927459"/>
                  <a:pt x="2154686" y="934391"/>
                  <a:pt x="1823973" y="942846"/>
                </a:cubicBezTo>
                <a:cubicBezTo>
                  <a:pt x="1673968" y="983357"/>
                  <a:pt x="1580685" y="926270"/>
                  <a:pt x="1480881" y="942846"/>
                </a:cubicBezTo>
                <a:cubicBezTo>
                  <a:pt x="1381077" y="959422"/>
                  <a:pt x="1240384" y="920048"/>
                  <a:pt x="1093991" y="942846"/>
                </a:cubicBezTo>
                <a:cubicBezTo>
                  <a:pt x="793342" y="927149"/>
                  <a:pt x="608353" y="901726"/>
                  <a:pt x="442221" y="942846"/>
                </a:cubicBezTo>
                <a:cubicBezTo>
                  <a:pt x="196642" y="930019"/>
                  <a:pt x="-3088" y="863042"/>
                  <a:pt x="0" y="785701"/>
                </a:cubicBezTo>
                <a:cubicBezTo>
                  <a:pt x="-37690" y="728975"/>
                  <a:pt x="38506" y="624517"/>
                  <a:pt x="0" y="576182"/>
                </a:cubicBezTo>
                <a:cubicBezTo>
                  <a:pt x="-12207" y="543074"/>
                  <a:pt x="50102" y="454375"/>
                  <a:pt x="0" y="360377"/>
                </a:cubicBezTo>
                <a:cubicBezTo>
                  <a:pt x="-42506" y="284821"/>
                  <a:pt x="6243" y="253816"/>
                  <a:pt x="0" y="157144"/>
                </a:cubicBezTo>
                <a:close/>
              </a:path>
              <a:path w="4795062" h="942846" fill="none" stroke="0" extrusionOk="0">
                <a:moveTo>
                  <a:pt x="0" y="157144"/>
                </a:moveTo>
                <a:cubicBezTo>
                  <a:pt x="50533" y="74357"/>
                  <a:pt x="240599" y="-10295"/>
                  <a:pt x="442221" y="0"/>
                </a:cubicBezTo>
                <a:cubicBezTo>
                  <a:pt x="693832" y="-3316"/>
                  <a:pt x="794623" y="-9456"/>
                  <a:pt x="976673" y="0"/>
                </a:cubicBezTo>
                <a:cubicBezTo>
                  <a:pt x="1132119" y="-43529"/>
                  <a:pt x="1347738" y="4438"/>
                  <a:pt x="1550230" y="0"/>
                </a:cubicBezTo>
                <a:cubicBezTo>
                  <a:pt x="1741180" y="-33472"/>
                  <a:pt x="2092413" y="20226"/>
                  <a:pt x="2241106" y="0"/>
                </a:cubicBezTo>
                <a:cubicBezTo>
                  <a:pt x="2387559" y="-38325"/>
                  <a:pt x="2759611" y="28722"/>
                  <a:pt x="2931982" y="0"/>
                </a:cubicBezTo>
                <a:cubicBezTo>
                  <a:pt x="3110548" y="11060"/>
                  <a:pt x="3403817" y="18772"/>
                  <a:pt x="3622857" y="0"/>
                </a:cubicBezTo>
                <a:cubicBezTo>
                  <a:pt x="3825289" y="-14235"/>
                  <a:pt x="4145974" y="38772"/>
                  <a:pt x="4352840" y="0"/>
                </a:cubicBezTo>
                <a:cubicBezTo>
                  <a:pt x="4626728" y="-351"/>
                  <a:pt x="4765522" y="82039"/>
                  <a:pt x="4795062" y="157144"/>
                </a:cubicBezTo>
                <a:cubicBezTo>
                  <a:pt x="4834721" y="216334"/>
                  <a:pt x="4733148" y="251188"/>
                  <a:pt x="4795062" y="366663"/>
                </a:cubicBezTo>
                <a:cubicBezTo>
                  <a:pt x="4841196" y="446584"/>
                  <a:pt x="4753578" y="483156"/>
                  <a:pt x="4795062" y="569897"/>
                </a:cubicBezTo>
                <a:cubicBezTo>
                  <a:pt x="4839449" y="672318"/>
                  <a:pt x="4734410" y="693571"/>
                  <a:pt x="4795062" y="785701"/>
                </a:cubicBezTo>
                <a:cubicBezTo>
                  <a:pt x="4826910" y="872066"/>
                  <a:pt x="4579063" y="950748"/>
                  <a:pt x="4352840" y="942846"/>
                </a:cubicBezTo>
                <a:cubicBezTo>
                  <a:pt x="4286479" y="926205"/>
                  <a:pt x="4021617" y="922669"/>
                  <a:pt x="3818388" y="942846"/>
                </a:cubicBezTo>
                <a:cubicBezTo>
                  <a:pt x="3611950" y="976508"/>
                  <a:pt x="3399037" y="963947"/>
                  <a:pt x="3244831" y="942846"/>
                </a:cubicBezTo>
                <a:cubicBezTo>
                  <a:pt x="3112963" y="951159"/>
                  <a:pt x="2864833" y="922940"/>
                  <a:pt x="2553955" y="942846"/>
                </a:cubicBezTo>
                <a:cubicBezTo>
                  <a:pt x="2361313" y="971354"/>
                  <a:pt x="2175055" y="928950"/>
                  <a:pt x="2019504" y="942846"/>
                </a:cubicBezTo>
                <a:cubicBezTo>
                  <a:pt x="1796208" y="941673"/>
                  <a:pt x="1712823" y="962463"/>
                  <a:pt x="1445946" y="942846"/>
                </a:cubicBezTo>
                <a:cubicBezTo>
                  <a:pt x="1155392" y="980538"/>
                  <a:pt x="835666" y="909988"/>
                  <a:pt x="442221" y="942846"/>
                </a:cubicBezTo>
                <a:cubicBezTo>
                  <a:pt x="204636" y="932534"/>
                  <a:pt x="24434" y="864728"/>
                  <a:pt x="0" y="785701"/>
                </a:cubicBezTo>
                <a:cubicBezTo>
                  <a:pt x="-49346" y="715638"/>
                  <a:pt x="70057" y="686499"/>
                  <a:pt x="0" y="595039"/>
                </a:cubicBezTo>
                <a:cubicBezTo>
                  <a:pt x="-60308" y="515855"/>
                  <a:pt x="39098" y="468482"/>
                  <a:pt x="0" y="404377"/>
                </a:cubicBezTo>
                <a:cubicBezTo>
                  <a:pt x="-56556" y="346175"/>
                  <a:pt x="61129" y="238591"/>
                  <a:pt x="0" y="157144"/>
                </a:cubicBezTo>
                <a:close/>
              </a:path>
            </a:pathLst>
          </a:custGeom>
          <a:ln w="38100">
            <a:solidFill>
              <a:srgbClr val="FF99FF"/>
            </a:solidFill>
            <a:extLst>
              <a:ext uri="{C807C97D-BFC1-408E-A445-0C87EB9F89A2}">
                <ask:lineSketchStyleProps xmlns:ask="http://schemas.microsoft.com/office/drawing/2018/sketchyshapes" sd="2322411588">
                  <a:custGeom>
                    <a:avLst/>
                    <a:gdLst>
                      <a:gd name="connsiteX0" fmla="*/ 0 w 4034444"/>
                      <a:gd name="connsiteY0" fmla="*/ 372074 h 2232401"/>
                      <a:gd name="connsiteX1" fmla="*/ 372074 w 4034444"/>
                      <a:gd name="connsiteY1" fmla="*/ 0 h 2232401"/>
                      <a:gd name="connsiteX2" fmla="*/ 821748 w 4034444"/>
                      <a:gd name="connsiteY2" fmla="*/ 0 h 2232401"/>
                      <a:gd name="connsiteX3" fmla="*/ 1304325 w 4034444"/>
                      <a:gd name="connsiteY3" fmla="*/ 0 h 2232401"/>
                      <a:gd name="connsiteX4" fmla="*/ 1885610 w 4034444"/>
                      <a:gd name="connsiteY4" fmla="*/ 0 h 2232401"/>
                      <a:gd name="connsiteX5" fmla="*/ 2466896 w 4034444"/>
                      <a:gd name="connsiteY5" fmla="*/ 0 h 2232401"/>
                      <a:gd name="connsiteX6" fmla="*/ 3048181 w 4034444"/>
                      <a:gd name="connsiteY6" fmla="*/ 0 h 2232401"/>
                      <a:gd name="connsiteX7" fmla="*/ 3662370 w 4034444"/>
                      <a:gd name="connsiteY7" fmla="*/ 0 h 2232401"/>
                      <a:gd name="connsiteX8" fmla="*/ 4034444 w 4034444"/>
                      <a:gd name="connsiteY8" fmla="*/ 372074 h 2232401"/>
                      <a:gd name="connsiteX9" fmla="*/ 4034444 w 4034444"/>
                      <a:gd name="connsiteY9" fmla="*/ 868158 h 2232401"/>
                      <a:gd name="connsiteX10" fmla="*/ 4034444 w 4034444"/>
                      <a:gd name="connsiteY10" fmla="*/ 1349360 h 2232401"/>
                      <a:gd name="connsiteX11" fmla="*/ 4034444 w 4034444"/>
                      <a:gd name="connsiteY11" fmla="*/ 1860327 h 2232401"/>
                      <a:gd name="connsiteX12" fmla="*/ 3662370 w 4034444"/>
                      <a:gd name="connsiteY12" fmla="*/ 2232401 h 2232401"/>
                      <a:gd name="connsiteX13" fmla="*/ 3212696 w 4034444"/>
                      <a:gd name="connsiteY13" fmla="*/ 2232401 h 2232401"/>
                      <a:gd name="connsiteX14" fmla="*/ 2730119 w 4034444"/>
                      <a:gd name="connsiteY14" fmla="*/ 2232401 h 2232401"/>
                      <a:gd name="connsiteX15" fmla="*/ 2148834 w 4034444"/>
                      <a:gd name="connsiteY15" fmla="*/ 2232401 h 2232401"/>
                      <a:gd name="connsiteX16" fmla="*/ 1699160 w 4034444"/>
                      <a:gd name="connsiteY16" fmla="*/ 2232401 h 2232401"/>
                      <a:gd name="connsiteX17" fmla="*/ 1216583 w 4034444"/>
                      <a:gd name="connsiteY17" fmla="*/ 2232401 h 2232401"/>
                      <a:gd name="connsiteX18" fmla="*/ 372074 w 4034444"/>
                      <a:gd name="connsiteY18" fmla="*/ 2232401 h 2232401"/>
                      <a:gd name="connsiteX19" fmla="*/ 0 w 4034444"/>
                      <a:gd name="connsiteY19" fmla="*/ 1860327 h 2232401"/>
                      <a:gd name="connsiteX20" fmla="*/ 0 w 4034444"/>
                      <a:gd name="connsiteY20" fmla="*/ 1408890 h 2232401"/>
                      <a:gd name="connsiteX21" fmla="*/ 0 w 4034444"/>
                      <a:gd name="connsiteY21" fmla="*/ 957454 h 2232401"/>
                      <a:gd name="connsiteX22" fmla="*/ 0 w 4034444"/>
                      <a:gd name="connsiteY22"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34444" h="2232401" fill="none" extrusionOk="0">
                        <a:moveTo>
                          <a:pt x="0" y="372074"/>
                        </a:moveTo>
                        <a:cubicBezTo>
                          <a:pt x="42811" y="158998"/>
                          <a:pt x="180252" y="12480"/>
                          <a:pt x="372074" y="0"/>
                        </a:cubicBezTo>
                        <a:cubicBezTo>
                          <a:pt x="558333" y="-51604"/>
                          <a:pt x="675964" y="27701"/>
                          <a:pt x="821748" y="0"/>
                        </a:cubicBezTo>
                        <a:cubicBezTo>
                          <a:pt x="967532" y="-27701"/>
                          <a:pt x="1137249" y="23964"/>
                          <a:pt x="1304325" y="0"/>
                        </a:cubicBezTo>
                        <a:cubicBezTo>
                          <a:pt x="1471401" y="-23964"/>
                          <a:pt x="1725035" y="65952"/>
                          <a:pt x="1885610" y="0"/>
                        </a:cubicBezTo>
                        <a:cubicBezTo>
                          <a:pt x="2046186" y="-65952"/>
                          <a:pt x="2324913" y="40051"/>
                          <a:pt x="2466896" y="0"/>
                        </a:cubicBezTo>
                        <a:cubicBezTo>
                          <a:pt x="2608879" y="-40051"/>
                          <a:pt x="2864326" y="32527"/>
                          <a:pt x="3048181" y="0"/>
                        </a:cubicBezTo>
                        <a:cubicBezTo>
                          <a:pt x="3232036" y="-32527"/>
                          <a:pt x="3487794" y="52198"/>
                          <a:pt x="3662370" y="0"/>
                        </a:cubicBezTo>
                        <a:cubicBezTo>
                          <a:pt x="3893835" y="2001"/>
                          <a:pt x="4017532" y="198616"/>
                          <a:pt x="4034444" y="372074"/>
                        </a:cubicBezTo>
                        <a:cubicBezTo>
                          <a:pt x="4085403" y="558269"/>
                          <a:pt x="3976016" y="652228"/>
                          <a:pt x="4034444" y="868158"/>
                        </a:cubicBezTo>
                        <a:cubicBezTo>
                          <a:pt x="4092872" y="1084088"/>
                          <a:pt x="3996058" y="1148147"/>
                          <a:pt x="4034444" y="1349360"/>
                        </a:cubicBezTo>
                        <a:cubicBezTo>
                          <a:pt x="4072830" y="1550573"/>
                          <a:pt x="3978660" y="1644702"/>
                          <a:pt x="4034444" y="1860327"/>
                        </a:cubicBezTo>
                        <a:cubicBezTo>
                          <a:pt x="4058980" y="2099769"/>
                          <a:pt x="3852076" y="2262460"/>
                          <a:pt x="3662370" y="2232401"/>
                        </a:cubicBezTo>
                        <a:cubicBezTo>
                          <a:pt x="3562854" y="2271757"/>
                          <a:pt x="3385979" y="2193476"/>
                          <a:pt x="3212696" y="2232401"/>
                        </a:cubicBezTo>
                        <a:cubicBezTo>
                          <a:pt x="3039413" y="2271326"/>
                          <a:pt x="2864552" y="2220347"/>
                          <a:pt x="2730119" y="2232401"/>
                        </a:cubicBezTo>
                        <a:cubicBezTo>
                          <a:pt x="2595686" y="2244455"/>
                          <a:pt x="2433422" y="2228637"/>
                          <a:pt x="2148834" y="2232401"/>
                        </a:cubicBezTo>
                        <a:cubicBezTo>
                          <a:pt x="1864246" y="2236165"/>
                          <a:pt x="1886872" y="2226320"/>
                          <a:pt x="1699160" y="2232401"/>
                        </a:cubicBezTo>
                        <a:cubicBezTo>
                          <a:pt x="1511448" y="2238482"/>
                          <a:pt x="1435274" y="2224427"/>
                          <a:pt x="1216583" y="2232401"/>
                        </a:cubicBezTo>
                        <a:cubicBezTo>
                          <a:pt x="997892" y="2240375"/>
                          <a:pt x="683241" y="2158789"/>
                          <a:pt x="372074" y="2232401"/>
                        </a:cubicBezTo>
                        <a:cubicBezTo>
                          <a:pt x="178710" y="2229767"/>
                          <a:pt x="17358" y="2119424"/>
                          <a:pt x="0" y="1860327"/>
                        </a:cubicBezTo>
                        <a:cubicBezTo>
                          <a:pt x="-53683" y="1716102"/>
                          <a:pt x="48335" y="1589281"/>
                          <a:pt x="0" y="1408890"/>
                        </a:cubicBezTo>
                        <a:cubicBezTo>
                          <a:pt x="-48335" y="1228499"/>
                          <a:pt x="48918" y="1098891"/>
                          <a:pt x="0" y="957454"/>
                        </a:cubicBezTo>
                        <a:cubicBezTo>
                          <a:pt x="-48918" y="816017"/>
                          <a:pt x="31988" y="556532"/>
                          <a:pt x="0" y="372074"/>
                        </a:cubicBezTo>
                        <a:close/>
                      </a:path>
                      <a:path w="4034444" h="2232401" stroke="0" extrusionOk="0">
                        <a:moveTo>
                          <a:pt x="0" y="372074"/>
                        </a:moveTo>
                        <a:cubicBezTo>
                          <a:pt x="-288" y="172533"/>
                          <a:pt x="192543" y="-15327"/>
                          <a:pt x="372074" y="0"/>
                        </a:cubicBezTo>
                        <a:cubicBezTo>
                          <a:pt x="502779" y="-65265"/>
                          <a:pt x="676346" y="33994"/>
                          <a:pt x="920457" y="0"/>
                        </a:cubicBezTo>
                        <a:cubicBezTo>
                          <a:pt x="1164568" y="-33994"/>
                          <a:pt x="1198593" y="5810"/>
                          <a:pt x="1370130" y="0"/>
                        </a:cubicBezTo>
                        <a:cubicBezTo>
                          <a:pt x="1541667" y="-5810"/>
                          <a:pt x="1690940" y="20591"/>
                          <a:pt x="1951416" y="0"/>
                        </a:cubicBezTo>
                        <a:cubicBezTo>
                          <a:pt x="2211892" y="-20591"/>
                          <a:pt x="2347500" y="60936"/>
                          <a:pt x="2532702" y="0"/>
                        </a:cubicBezTo>
                        <a:cubicBezTo>
                          <a:pt x="2717904" y="-60936"/>
                          <a:pt x="2896376" y="12455"/>
                          <a:pt x="3015278" y="0"/>
                        </a:cubicBezTo>
                        <a:cubicBezTo>
                          <a:pt x="3134180" y="-12455"/>
                          <a:pt x="3527306" y="49779"/>
                          <a:pt x="3662370" y="0"/>
                        </a:cubicBezTo>
                        <a:cubicBezTo>
                          <a:pt x="3849661" y="-562"/>
                          <a:pt x="4035948" y="206963"/>
                          <a:pt x="4034444" y="372074"/>
                        </a:cubicBezTo>
                        <a:cubicBezTo>
                          <a:pt x="4040274" y="491957"/>
                          <a:pt x="4031048" y="707730"/>
                          <a:pt x="4034444" y="853276"/>
                        </a:cubicBezTo>
                        <a:cubicBezTo>
                          <a:pt x="4037840" y="998822"/>
                          <a:pt x="4009124" y="1181239"/>
                          <a:pt x="4034444" y="1334478"/>
                        </a:cubicBezTo>
                        <a:cubicBezTo>
                          <a:pt x="4059764" y="1487717"/>
                          <a:pt x="4012912" y="1648436"/>
                          <a:pt x="4034444" y="1860327"/>
                        </a:cubicBezTo>
                        <a:cubicBezTo>
                          <a:pt x="4046888" y="2084308"/>
                          <a:pt x="3856480" y="2289468"/>
                          <a:pt x="3662370" y="2232401"/>
                        </a:cubicBezTo>
                        <a:cubicBezTo>
                          <a:pt x="3403911" y="2299249"/>
                          <a:pt x="3317126" y="2162977"/>
                          <a:pt x="3081084" y="2232401"/>
                        </a:cubicBezTo>
                        <a:cubicBezTo>
                          <a:pt x="2845042" y="2301825"/>
                          <a:pt x="2725706" y="2202462"/>
                          <a:pt x="2631411" y="2232401"/>
                        </a:cubicBezTo>
                        <a:cubicBezTo>
                          <a:pt x="2537116" y="2262340"/>
                          <a:pt x="2284732" y="2216552"/>
                          <a:pt x="2115931" y="2232401"/>
                        </a:cubicBezTo>
                        <a:cubicBezTo>
                          <a:pt x="1947130" y="2248250"/>
                          <a:pt x="1810887" y="2227577"/>
                          <a:pt x="1534645" y="2232401"/>
                        </a:cubicBezTo>
                        <a:cubicBezTo>
                          <a:pt x="1258403" y="2237225"/>
                          <a:pt x="1159796" y="2228388"/>
                          <a:pt x="920457" y="2232401"/>
                        </a:cubicBezTo>
                        <a:cubicBezTo>
                          <a:pt x="681118" y="2236414"/>
                          <a:pt x="511619" y="2188841"/>
                          <a:pt x="372074" y="2232401"/>
                        </a:cubicBezTo>
                        <a:cubicBezTo>
                          <a:pt x="158214" y="2199081"/>
                          <a:pt x="-1505" y="2036775"/>
                          <a:pt x="0" y="1860327"/>
                        </a:cubicBezTo>
                        <a:cubicBezTo>
                          <a:pt x="-40056" y="1720562"/>
                          <a:pt x="27455" y="1493761"/>
                          <a:pt x="0" y="1364243"/>
                        </a:cubicBezTo>
                        <a:cubicBezTo>
                          <a:pt x="-27455" y="1234725"/>
                          <a:pt x="41615" y="1064455"/>
                          <a:pt x="0" y="853276"/>
                        </a:cubicBezTo>
                        <a:cubicBezTo>
                          <a:pt x="-41615" y="642097"/>
                          <a:pt x="9495" y="569556"/>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Kiểm</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tra</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đáp</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án</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aphicFrame>
        <p:nvGraphicFramePr>
          <p:cNvPr id="2" name="Table 1">
            <a:extLst>
              <a:ext uri="{FF2B5EF4-FFF2-40B4-BE49-F238E27FC236}">
                <a16:creationId xmlns:a16="http://schemas.microsoft.com/office/drawing/2014/main" id="{D76D288C-D8DF-4F7B-A917-4CE82F71FB75}"/>
              </a:ext>
            </a:extLst>
          </p:cNvPr>
          <p:cNvGraphicFramePr>
            <a:graphicFrameLocks noGrp="1"/>
          </p:cNvGraphicFramePr>
          <p:nvPr>
            <p:extLst>
              <p:ext uri="{D42A27DB-BD31-4B8C-83A1-F6EECF244321}">
                <p14:modId xmlns:p14="http://schemas.microsoft.com/office/powerpoint/2010/main" val="3051958900"/>
              </p:ext>
            </p:extLst>
          </p:nvPr>
        </p:nvGraphicFramePr>
        <p:xfrm>
          <a:off x="2533649" y="1514475"/>
          <a:ext cx="7629525" cy="2970564"/>
        </p:xfrm>
        <a:graphic>
          <a:graphicData uri="http://schemas.openxmlformats.org/drawingml/2006/table">
            <a:tbl>
              <a:tblPr firstRow="1" firstCol="1" bandRow="1">
                <a:tableStyleId>{00A15C55-8517-42AA-B614-E9B94910E393}</a:tableStyleId>
              </a:tblPr>
              <a:tblGrid>
                <a:gridCol w="2182465">
                  <a:extLst>
                    <a:ext uri="{9D8B030D-6E8A-4147-A177-3AD203B41FA5}">
                      <a16:colId xmlns:a16="http://schemas.microsoft.com/office/drawing/2014/main" val="564757755"/>
                    </a:ext>
                  </a:extLst>
                </a:gridCol>
                <a:gridCol w="5447060">
                  <a:extLst>
                    <a:ext uri="{9D8B030D-6E8A-4147-A177-3AD203B41FA5}">
                      <a16:colId xmlns:a16="http://schemas.microsoft.com/office/drawing/2014/main" val="94349971"/>
                    </a:ext>
                  </a:extLst>
                </a:gridCol>
              </a:tblGrid>
              <a:tr h="742641">
                <a:tc>
                  <a:txBody>
                    <a:bodyPr/>
                    <a:lstStyle/>
                    <a:p>
                      <a:pPr marL="0" marR="0" algn="just">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rPr>
                        <a:t>Bước 1</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latin typeface="Cambria" panose="02040503050406030204" pitchFamily="18" charset="0"/>
                          <a:ea typeface="Cambria" panose="02040503050406030204" pitchFamily="18" charset="0"/>
                        </a:rPr>
                        <a:t>Tạo hình của thước</a:t>
                      </a:r>
                      <a:endParaRPr lang="en-US"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4260587712"/>
                  </a:ext>
                </a:extLst>
              </a:tr>
              <a:tr h="742641">
                <a:tc>
                  <a:txBody>
                    <a:bodyPr/>
                    <a:lstStyle/>
                    <a:p>
                      <a:pPr marL="0" marR="0" algn="just">
                        <a:lnSpc>
                          <a:spcPct val="120000"/>
                        </a:lnSpc>
                        <a:spcBef>
                          <a:spcPts val="0"/>
                        </a:spcBef>
                        <a:spcAft>
                          <a:spcPts val="0"/>
                        </a:spcAft>
                      </a:pPr>
                      <a:r>
                        <a:rPr lang="nl-NL" sz="3600">
                          <a:effectLst/>
                          <a:latin typeface="Cambria" panose="02040503050406030204" pitchFamily="18" charset="0"/>
                          <a:ea typeface="Cambria" panose="02040503050406030204" pitchFamily="18" charset="0"/>
                        </a:rPr>
                        <a:t>Bước 2</a:t>
                      </a:r>
                      <a:endParaRPr lang="en-US" sz="3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latin typeface="Cambria" panose="02040503050406030204" pitchFamily="18" charset="0"/>
                          <a:ea typeface="Cambria" panose="02040503050406030204" pitchFamily="18" charset="0"/>
                        </a:rPr>
                        <a:t>Tạo khung thước</a:t>
                      </a:r>
                      <a:endParaRPr lang="en-US"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518434178"/>
                  </a:ext>
                </a:extLst>
              </a:tr>
              <a:tr h="742641">
                <a:tc>
                  <a:txBody>
                    <a:bodyPr/>
                    <a:lstStyle/>
                    <a:p>
                      <a:pPr marL="0" marR="0" algn="just">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rPr>
                        <a:t>Bước 3</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latin typeface="Cambria" panose="02040503050406030204" pitchFamily="18" charset="0"/>
                          <a:ea typeface="Cambria" panose="02040503050406030204" pitchFamily="18" charset="0"/>
                        </a:rPr>
                        <a:t>Chia vạch trên thước</a:t>
                      </a:r>
                      <a:endParaRPr lang="en-US"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669980534"/>
                  </a:ext>
                </a:extLst>
              </a:tr>
              <a:tr h="742641">
                <a:tc>
                  <a:txBody>
                    <a:bodyPr/>
                    <a:lstStyle/>
                    <a:p>
                      <a:pPr marL="0" marR="0" algn="just">
                        <a:lnSpc>
                          <a:spcPct val="120000"/>
                        </a:lnSpc>
                        <a:spcBef>
                          <a:spcPts val="0"/>
                        </a:spcBef>
                        <a:spcAft>
                          <a:spcPts val="0"/>
                        </a:spcAft>
                      </a:pPr>
                      <a:r>
                        <a:rPr lang="nl-NL" sz="3600">
                          <a:effectLst/>
                          <a:latin typeface="Cambria" panose="02040503050406030204" pitchFamily="18" charset="0"/>
                          <a:ea typeface="Cambria" panose="02040503050406030204" pitchFamily="18" charset="0"/>
                        </a:rPr>
                        <a:t>Bước 4</a:t>
                      </a:r>
                      <a:endParaRPr lang="en-US" sz="3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latin typeface="Cambria" panose="02040503050406030204" pitchFamily="18" charset="0"/>
                          <a:ea typeface="Cambria" panose="02040503050406030204" pitchFamily="18" charset="0"/>
                        </a:rPr>
                        <a:t>Hoàn thiện sản phẩm</a:t>
                      </a:r>
                      <a:endParaRPr lang="en-US"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2650548552"/>
                  </a:ext>
                </a:extLst>
              </a:tr>
            </a:tbl>
          </a:graphicData>
        </a:graphic>
      </p:graphicFrame>
    </p:spTree>
    <p:extLst>
      <p:ext uri="{BB962C8B-B14F-4D97-AF65-F5344CB8AC3E}">
        <p14:creationId xmlns:p14="http://schemas.microsoft.com/office/powerpoint/2010/main" val="51428491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D63A046-771E-66F6-B9DA-54484EF8B12C}"/>
              </a:ext>
            </a:extLst>
          </p:cNvPr>
          <p:cNvGrpSpPr/>
          <p:nvPr/>
        </p:nvGrpSpPr>
        <p:grpSpPr>
          <a:xfrm>
            <a:off x="1971094" y="249381"/>
            <a:ext cx="8021781" cy="3960669"/>
            <a:chOff x="1971094" y="249381"/>
            <a:chExt cx="8021781" cy="3179619"/>
          </a:xfrm>
        </p:grpSpPr>
        <p:sp>
          <p:nvSpPr>
            <p:cNvPr id="2" name="TextBox 1">
              <a:extLst>
                <a:ext uri="{FF2B5EF4-FFF2-40B4-BE49-F238E27FC236}">
                  <a16:creationId xmlns:a16="http://schemas.microsoft.com/office/drawing/2014/main" id="{BDCC9EC3-D92F-5C86-D4EF-0A5A8430FDC2}"/>
                </a:ext>
              </a:extLst>
            </p:cNvPr>
            <p:cNvSpPr txBox="1"/>
            <p:nvPr/>
          </p:nvSpPr>
          <p:spPr>
            <a:xfrm>
              <a:off x="2416414" y="876746"/>
              <a:ext cx="12512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47AA7AFB-ADE6-B04A-6092-3A895B30FDF9}"/>
                </a:ext>
              </a:extLst>
            </p:cNvPr>
            <p:cNvSpPr/>
            <p:nvPr/>
          </p:nvSpPr>
          <p:spPr>
            <a:xfrm>
              <a:off x="1971094" y="249381"/>
              <a:ext cx="8021781" cy="3179619"/>
            </a:xfrm>
            <a:prstGeom prst="roundRect">
              <a:avLst/>
            </a:prstGeom>
            <a:solidFill>
              <a:schemeClr val="bg1"/>
            </a:solidFill>
            <a:ln>
              <a:noFill/>
            </a:ln>
            <a:effectLst>
              <a:glow rad="228600">
                <a:schemeClr val="bg1">
                  <a:lumMod val="9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B9EAD083-984D-17C6-A1E0-DC49A9F50A8A}"/>
              </a:ext>
            </a:extLst>
          </p:cNvPr>
          <p:cNvSpPr txBox="1"/>
          <p:nvPr/>
        </p:nvSpPr>
        <p:spPr>
          <a:xfrm>
            <a:off x="2199124" y="290946"/>
            <a:ext cx="767639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Thứ</a:t>
            </a:r>
            <a:r>
              <a:rPr kumimoji="0" lang="en-US" sz="3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3600" b="1"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ngày</a:t>
            </a:r>
            <a:r>
              <a:rPr kumimoji="0" lang="en-US" sz="3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3600" b="1"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tháng</a:t>
            </a:r>
            <a:r>
              <a:rPr kumimoji="0" lang="en-US" sz="3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3600" b="1"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3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B8D3E9EF-1B90-437A-948D-4FBE56F70BE2}"/>
              </a:ext>
            </a:extLst>
          </p:cNvPr>
          <p:cNvPicPr>
            <a:picLocks noChangeAspect="1"/>
          </p:cNvPicPr>
          <p:nvPr/>
        </p:nvPicPr>
        <p:blipFill>
          <a:blip r:embed="rId3"/>
          <a:stretch>
            <a:fillRect/>
          </a:stretch>
        </p:blipFill>
        <p:spPr>
          <a:xfrm>
            <a:off x="4774954" y="1045435"/>
            <a:ext cx="2737341" cy="652329"/>
          </a:xfrm>
          <a:prstGeom prst="rect">
            <a:avLst/>
          </a:prstGeom>
        </p:spPr>
      </p:pic>
      <p:pic>
        <p:nvPicPr>
          <p:cNvPr id="10" name="Picture 9">
            <a:extLst>
              <a:ext uri="{FF2B5EF4-FFF2-40B4-BE49-F238E27FC236}">
                <a16:creationId xmlns:a16="http://schemas.microsoft.com/office/drawing/2014/main" id="{4DE8CF7A-3D07-B37C-DCB4-EDFB1D9E1081}"/>
              </a:ext>
            </a:extLst>
          </p:cNvPr>
          <p:cNvPicPr>
            <a:picLocks noChangeAspect="1"/>
          </p:cNvPicPr>
          <p:nvPr/>
        </p:nvPicPr>
        <p:blipFill>
          <a:blip r:embed="rId4"/>
          <a:stretch>
            <a:fillRect/>
          </a:stretch>
        </p:blipFill>
        <p:spPr>
          <a:xfrm>
            <a:off x="5308747" y="3381967"/>
            <a:ext cx="2042337" cy="859611"/>
          </a:xfrm>
          <a:prstGeom prst="rect">
            <a:avLst/>
          </a:prstGeom>
        </p:spPr>
      </p:pic>
      <p:pic>
        <p:nvPicPr>
          <p:cNvPr id="11" name="Picture 10">
            <a:extLst>
              <a:ext uri="{FF2B5EF4-FFF2-40B4-BE49-F238E27FC236}">
                <a16:creationId xmlns:a16="http://schemas.microsoft.com/office/drawing/2014/main" id="{CD1AC6EA-D620-F4F5-7CD0-7624A698DA49}"/>
              </a:ext>
            </a:extLst>
          </p:cNvPr>
          <p:cNvPicPr>
            <a:picLocks noChangeAspect="1"/>
          </p:cNvPicPr>
          <p:nvPr/>
        </p:nvPicPr>
        <p:blipFill>
          <a:blip r:embed="rId5"/>
          <a:stretch>
            <a:fillRect/>
          </a:stretch>
        </p:blipFill>
        <p:spPr>
          <a:xfrm>
            <a:off x="2472301" y="1628931"/>
            <a:ext cx="7736495" cy="2749534"/>
          </a:xfrm>
          <a:prstGeom prst="rect">
            <a:avLst/>
          </a:prstGeom>
        </p:spPr>
      </p:pic>
    </p:spTree>
    <p:extLst>
      <p:ext uri="{BB962C8B-B14F-4D97-AF65-F5344CB8AC3E}">
        <p14:creationId xmlns:p14="http://schemas.microsoft.com/office/powerpoint/2010/main" val="5107762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680240"/>
            <a:ext cx="4718742" cy="3932284"/>
          </a:xfrm>
          <a:prstGeom prst="rect">
            <a:avLst/>
          </a:prstGeom>
        </p:spPr>
      </p:pic>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6"/>
          <a:stretch>
            <a:fillRect/>
          </a:stretch>
        </p:blipFill>
        <p:spPr>
          <a:xfrm>
            <a:off x="8473133" y="3992632"/>
            <a:ext cx="2865368" cy="2865368"/>
          </a:xfrm>
          <a:prstGeom prst="rect">
            <a:avLst/>
          </a:prstGeom>
        </p:spPr>
      </p:pic>
      <p:pic>
        <p:nvPicPr>
          <p:cNvPr id="7" name="Picture 6" descr="A green and orange letters&#10;&#10;AI-generated content may be incorrect.">
            <a:extLst>
              <a:ext uri="{FF2B5EF4-FFF2-40B4-BE49-F238E27FC236}">
                <a16:creationId xmlns:a16="http://schemas.microsoft.com/office/drawing/2014/main" id="{9BB30E5B-C4AF-8F9E-EBD3-FD9F1C24AC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0369" y="2252515"/>
            <a:ext cx="9035055" cy="2267909"/>
          </a:xfrm>
          <a:prstGeom prst="rect">
            <a:avLst/>
          </a:prstGeom>
        </p:spPr>
      </p:pic>
    </p:spTree>
    <p:extLst>
      <p:ext uri="{BB962C8B-B14F-4D97-AF65-F5344CB8AC3E}">
        <p14:creationId xmlns:p14="http://schemas.microsoft.com/office/powerpoint/2010/main" val="416311694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09833" y="1579792"/>
            <a:ext cx="5876439" cy="5876439"/>
          </a:xfrm>
          <a:prstGeom prst="rect">
            <a:avLst/>
          </a:prstGeom>
        </p:spPr>
      </p:pic>
      <p:grpSp>
        <p:nvGrpSpPr>
          <p:cNvPr id="21" name="Group 20">
            <a:extLst>
              <a:ext uri="{FF2B5EF4-FFF2-40B4-BE49-F238E27FC236}">
                <a16:creationId xmlns:a16="http://schemas.microsoft.com/office/drawing/2014/main" id="{48015F1B-98BB-6355-D718-957573230119}"/>
              </a:ext>
            </a:extLst>
          </p:cNvPr>
          <p:cNvGrpSpPr/>
          <p:nvPr/>
        </p:nvGrpSpPr>
        <p:grpSpPr>
          <a:xfrm>
            <a:off x="672089" y="1538832"/>
            <a:ext cx="7071266" cy="4775438"/>
            <a:chOff x="579214" y="1261450"/>
            <a:chExt cx="7071266" cy="4775438"/>
          </a:xfrm>
        </p:grpSpPr>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50"/>
              <a:ext cx="7071266" cy="4775438"/>
            </a:xfrm>
            <a:prstGeom prst="rect">
              <a:avLst/>
            </a:prstGeom>
          </p:spPr>
        </p:pic>
        <p:sp>
          <p:nvSpPr>
            <p:cNvPr id="12" name="TextBox 11">
              <a:extLst>
                <a:ext uri="{FF2B5EF4-FFF2-40B4-BE49-F238E27FC236}">
                  <a16:creationId xmlns:a16="http://schemas.microsoft.com/office/drawing/2014/main" id="{3348D30A-D9EE-906D-2C6D-6A222AC7856A}"/>
                </a:ext>
              </a:extLst>
            </p:cNvPr>
            <p:cNvSpPr txBox="1"/>
            <p:nvPr/>
          </p:nvSpPr>
          <p:spPr>
            <a:xfrm>
              <a:off x="1410970" y="2356507"/>
              <a:ext cx="5135410" cy="225908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Các nhóm trưng bày sản phẩm theo nhóm như ở tiết 2</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A753B2C0-F4C7-3353-C798-829E41D730CB}"/>
              </a:ext>
            </a:extLst>
          </p:cNvPr>
          <p:cNvGrpSpPr/>
          <p:nvPr/>
        </p:nvGrpSpPr>
        <p:grpSpPr>
          <a:xfrm>
            <a:off x="8583901" y="426008"/>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spTree>
    <p:extLst>
      <p:ext uri="{BB962C8B-B14F-4D97-AF65-F5344CB8AC3E}">
        <p14:creationId xmlns:p14="http://schemas.microsoft.com/office/powerpoint/2010/main" val="38844314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grpSp>
        <p:nvGrpSpPr>
          <p:cNvPr id="8" name="Group 7">
            <a:extLst>
              <a:ext uri="{FF2B5EF4-FFF2-40B4-BE49-F238E27FC236}">
                <a16:creationId xmlns:a16="http://schemas.microsoft.com/office/drawing/2014/main" id="{19F73047-E6BE-187E-625D-F717B4D9A9B3}"/>
              </a:ext>
            </a:extLst>
          </p:cNvPr>
          <p:cNvGrpSpPr/>
          <p:nvPr/>
        </p:nvGrpSpPr>
        <p:grpSpPr>
          <a:xfrm>
            <a:off x="1652159" y="-79614"/>
            <a:ext cx="9994620" cy="1536939"/>
            <a:chOff x="1853046" y="18878"/>
            <a:chExt cx="9994620" cy="1536939"/>
          </a:xfrm>
        </p:grpSpPr>
        <p:sp>
          <p:nvSpPr>
            <p:cNvPr id="5" name="Rectangle: Rounded Corners 4">
              <a:extLst>
                <a:ext uri="{FF2B5EF4-FFF2-40B4-BE49-F238E27FC236}">
                  <a16:creationId xmlns:a16="http://schemas.microsoft.com/office/drawing/2014/main" id="{52665065-B696-90DC-A6AB-CFB2BFF5E7AA}"/>
                </a:ext>
              </a:extLst>
            </p:cNvPr>
            <p:cNvSpPr/>
            <p:nvPr/>
          </p:nvSpPr>
          <p:spPr>
            <a:xfrm>
              <a:off x="1853046" y="334950"/>
              <a:ext cx="9060872" cy="1220867"/>
            </a:xfrm>
            <a:custGeom>
              <a:avLst/>
              <a:gdLst>
                <a:gd name="connsiteX0" fmla="*/ 0 w 9060872"/>
                <a:gd name="connsiteY0" fmla="*/ 203482 h 1220867"/>
                <a:gd name="connsiteX1" fmla="*/ 203482 w 9060872"/>
                <a:gd name="connsiteY1" fmla="*/ 0 h 1220867"/>
                <a:gd name="connsiteX2" fmla="*/ 8857390 w 9060872"/>
                <a:gd name="connsiteY2" fmla="*/ 0 h 1220867"/>
                <a:gd name="connsiteX3" fmla="*/ 9060872 w 9060872"/>
                <a:gd name="connsiteY3" fmla="*/ 203482 h 1220867"/>
                <a:gd name="connsiteX4" fmla="*/ 9060872 w 9060872"/>
                <a:gd name="connsiteY4" fmla="*/ 1017385 h 1220867"/>
                <a:gd name="connsiteX5" fmla="*/ 8857390 w 9060872"/>
                <a:gd name="connsiteY5" fmla="*/ 1220867 h 1220867"/>
                <a:gd name="connsiteX6" fmla="*/ 203482 w 9060872"/>
                <a:gd name="connsiteY6" fmla="*/ 1220867 h 1220867"/>
                <a:gd name="connsiteX7" fmla="*/ 0 w 9060872"/>
                <a:gd name="connsiteY7" fmla="*/ 1017385 h 1220867"/>
                <a:gd name="connsiteX8" fmla="*/ 0 w 9060872"/>
                <a:gd name="connsiteY8" fmla="*/ 203482 h 12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0872" h="1220867" fill="none" extrusionOk="0">
                  <a:moveTo>
                    <a:pt x="0" y="203482"/>
                  </a:moveTo>
                  <a:cubicBezTo>
                    <a:pt x="-17046" y="101540"/>
                    <a:pt x="95420" y="1232"/>
                    <a:pt x="203482" y="0"/>
                  </a:cubicBezTo>
                  <a:cubicBezTo>
                    <a:pt x="4383792" y="135331"/>
                    <a:pt x="6000188" y="4454"/>
                    <a:pt x="8857390" y="0"/>
                  </a:cubicBezTo>
                  <a:cubicBezTo>
                    <a:pt x="8984623" y="674"/>
                    <a:pt x="9075023" y="85652"/>
                    <a:pt x="9060872" y="203482"/>
                  </a:cubicBezTo>
                  <a:cubicBezTo>
                    <a:pt x="9035817" y="297848"/>
                    <a:pt x="8999786" y="807203"/>
                    <a:pt x="9060872" y="1017385"/>
                  </a:cubicBezTo>
                  <a:cubicBezTo>
                    <a:pt x="9072381" y="1126794"/>
                    <a:pt x="8967604" y="1228080"/>
                    <a:pt x="8857390" y="1220867"/>
                  </a:cubicBezTo>
                  <a:cubicBezTo>
                    <a:pt x="6462529" y="1059259"/>
                    <a:pt x="3677862" y="1304562"/>
                    <a:pt x="203482" y="1220867"/>
                  </a:cubicBezTo>
                  <a:cubicBezTo>
                    <a:pt x="83836" y="1224865"/>
                    <a:pt x="10275" y="1145499"/>
                    <a:pt x="0" y="1017385"/>
                  </a:cubicBezTo>
                  <a:cubicBezTo>
                    <a:pt x="-11321" y="932804"/>
                    <a:pt x="-26671" y="578857"/>
                    <a:pt x="0" y="203482"/>
                  </a:cubicBezTo>
                  <a:close/>
                </a:path>
                <a:path w="9060872" h="1220867" stroke="0" extrusionOk="0">
                  <a:moveTo>
                    <a:pt x="0" y="203482"/>
                  </a:moveTo>
                  <a:cubicBezTo>
                    <a:pt x="3239" y="85755"/>
                    <a:pt x="103060" y="249"/>
                    <a:pt x="203482" y="0"/>
                  </a:cubicBezTo>
                  <a:cubicBezTo>
                    <a:pt x="1974365" y="140082"/>
                    <a:pt x="7871497" y="49945"/>
                    <a:pt x="8857390" y="0"/>
                  </a:cubicBezTo>
                  <a:cubicBezTo>
                    <a:pt x="8969212" y="4409"/>
                    <a:pt x="9051884" y="72458"/>
                    <a:pt x="9060872" y="203482"/>
                  </a:cubicBezTo>
                  <a:cubicBezTo>
                    <a:pt x="9114625" y="457771"/>
                    <a:pt x="8992618" y="858656"/>
                    <a:pt x="9060872" y="1017385"/>
                  </a:cubicBezTo>
                  <a:cubicBezTo>
                    <a:pt x="9046529" y="1136892"/>
                    <a:pt x="8978008" y="1241584"/>
                    <a:pt x="8857390" y="1220867"/>
                  </a:cubicBezTo>
                  <a:cubicBezTo>
                    <a:pt x="4774637" y="1277876"/>
                    <a:pt x="2938980" y="1067580"/>
                    <a:pt x="203482" y="1220867"/>
                  </a:cubicBezTo>
                  <a:cubicBezTo>
                    <a:pt x="85355" y="1209145"/>
                    <a:pt x="4295" y="1121707"/>
                    <a:pt x="0" y="1017385"/>
                  </a:cubicBezTo>
                  <a:cubicBezTo>
                    <a:pt x="70767" y="742737"/>
                    <a:pt x="61039" y="355271"/>
                    <a:pt x="0" y="203482"/>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C</a:t>
              </a: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ùng bạn lập bảng và đánh giá sản phẩm theo mẫu gợi ý dưới đây</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1401ACFB-E897-7512-8283-1AE7BF6115F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53907" y="18878"/>
              <a:ext cx="993759" cy="993759"/>
            </a:xfrm>
            <a:prstGeom prst="rect">
              <a:avLst/>
            </a:prstGeom>
          </p:spPr>
        </p:pic>
      </p:grpSp>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73198" y="4914900"/>
            <a:ext cx="2915242" cy="2186342"/>
          </a:xfrm>
          <a:prstGeom prst="rect">
            <a:avLst/>
          </a:prstGeom>
        </p:spPr>
      </p:pic>
      <p:pic>
        <p:nvPicPr>
          <p:cNvPr id="9" name="Picture 8">
            <a:extLst>
              <a:ext uri="{FF2B5EF4-FFF2-40B4-BE49-F238E27FC236}">
                <a16:creationId xmlns:a16="http://schemas.microsoft.com/office/drawing/2014/main" id="{56CF1AAC-74FD-4E46-B13E-862EC7BD3A4A}"/>
              </a:ext>
            </a:extLst>
          </p:cNvPr>
          <p:cNvPicPr>
            <a:picLocks noChangeAspect="1"/>
          </p:cNvPicPr>
          <p:nvPr/>
        </p:nvPicPr>
        <p:blipFill>
          <a:blip r:embed="rId6"/>
          <a:stretch>
            <a:fillRect/>
          </a:stretch>
        </p:blipFill>
        <p:spPr>
          <a:xfrm>
            <a:off x="2471737" y="1604962"/>
            <a:ext cx="8348663" cy="3694448"/>
          </a:xfrm>
          <a:prstGeom prst="rect">
            <a:avLst/>
          </a:prstGeom>
        </p:spPr>
      </p:pic>
      <p:pic>
        <p:nvPicPr>
          <p:cNvPr id="21" name="Picture 20">
            <a:extLst>
              <a:ext uri="{FF2B5EF4-FFF2-40B4-BE49-F238E27FC236}">
                <a16:creationId xmlns:a16="http://schemas.microsoft.com/office/drawing/2014/main" id="{2546B8F4-C406-4F12-A0D2-B81FB5A559E1}"/>
              </a:ext>
            </a:extLst>
          </p:cNvPr>
          <p:cNvPicPr>
            <a:picLocks noChangeAspect="1"/>
          </p:cNvPicPr>
          <p:nvPr/>
        </p:nvPicPr>
        <p:blipFill>
          <a:blip r:embed="rId7"/>
          <a:stretch>
            <a:fillRect/>
          </a:stretch>
        </p:blipFill>
        <p:spPr>
          <a:xfrm>
            <a:off x="140683" y="4462930"/>
            <a:ext cx="4812317" cy="2395070"/>
          </a:xfrm>
          <a:prstGeom prst="rect">
            <a:avLst/>
          </a:prstGeom>
        </p:spPr>
      </p:pic>
    </p:spTree>
    <p:extLst>
      <p:ext uri="{BB962C8B-B14F-4D97-AF65-F5344CB8AC3E}">
        <p14:creationId xmlns:p14="http://schemas.microsoft.com/office/powerpoint/2010/main" val="3692174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B09C6C6-8981-5B78-003C-47D1AA64259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001" y="3991273"/>
            <a:ext cx="2632500" cy="2743224"/>
          </a:xfrm>
          <a:prstGeom prst="rect">
            <a:avLst/>
          </a:prstGeom>
        </p:spPr>
      </p:pic>
      <p:sp>
        <p:nvSpPr>
          <p:cNvPr id="6" name="Double Wave 5">
            <a:extLst>
              <a:ext uri="{FF2B5EF4-FFF2-40B4-BE49-F238E27FC236}">
                <a16:creationId xmlns:a16="http://schemas.microsoft.com/office/drawing/2014/main" id="{1F9D30F2-3CCE-234D-BF99-8DCC6F13ED3E}"/>
              </a:ext>
            </a:extLst>
          </p:cNvPr>
          <p:cNvSpPr/>
          <p:nvPr/>
        </p:nvSpPr>
        <p:spPr>
          <a:xfrm>
            <a:off x="571500" y="76200"/>
            <a:ext cx="11287125" cy="1656111"/>
          </a:xfrm>
          <a:prstGeom prst="doubleWave">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cùng bạn vẽ trang trí thước (tham khảo Hình 9) và sử dụng thước để đo một số đồ dùng học tập.</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924D0525-F3F6-0B30-1EC3-6F32700915BA}"/>
              </a:ext>
            </a:extLst>
          </p:cNvPr>
          <p:cNvPicPr>
            <a:picLocks noChangeAspect="1"/>
          </p:cNvPicPr>
          <p:nvPr/>
        </p:nvPicPr>
        <p:blipFill>
          <a:blip r:embed="rId4"/>
          <a:stretch>
            <a:fillRect/>
          </a:stretch>
        </p:blipFill>
        <p:spPr>
          <a:xfrm>
            <a:off x="-45202" y="1460258"/>
            <a:ext cx="1652159" cy="1658256"/>
          </a:xfrm>
          <a:prstGeom prst="rect">
            <a:avLst/>
          </a:prstGeom>
        </p:spPr>
      </p:pic>
      <p:pic>
        <p:nvPicPr>
          <p:cNvPr id="17" name="Picture 16">
            <a:extLst>
              <a:ext uri="{FF2B5EF4-FFF2-40B4-BE49-F238E27FC236}">
                <a16:creationId xmlns:a16="http://schemas.microsoft.com/office/drawing/2014/main" id="{D2CAE6D8-CC2A-7CFA-0BC2-7291DA883182}"/>
              </a:ext>
            </a:extLst>
          </p:cNvPr>
          <p:cNvPicPr>
            <a:picLocks noChangeAspect="1"/>
          </p:cNvPicPr>
          <p:nvPr/>
        </p:nvPicPr>
        <p:blipFill>
          <a:blip r:embed="rId4"/>
          <a:stretch>
            <a:fillRect/>
          </a:stretch>
        </p:blipFill>
        <p:spPr>
          <a:xfrm>
            <a:off x="9928678" y="905949"/>
            <a:ext cx="1652159" cy="1658256"/>
          </a:xfrm>
          <a:prstGeom prst="rect">
            <a:avLst/>
          </a:prstGeom>
        </p:spPr>
      </p:pic>
      <p:pic>
        <p:nvPicPr>
          <p:cNvPr id="8" name="Picture 7">
            <a:extLst>
              <a:ext uri="{FF2B5EF4-FFF2-40B4-BE49-F238E27FC236}">
                <a16:creationId xmlns:a16="http://schemas.microsoft.com/office/drawing/2014/main" id="{3E1B644D-4963-48EB-8D15-870515F8C5CD}"/>
              </a:ext>
            </a:extLst>
          </p:cNvPr>
          <p:cNvPicPr>
            <a:picLocks noChangeAspect="1"/>
          </p:cNvPicPr>
          <p:nvPr/>
        </p:nvPicPr>
        <p:blipFill>
          <a:blip r:embed="rId5"/>
          <a:stretch>
            <a:fillRect/>
          </a:stretch>
        </p:blipFill>
        <p:spPr>
          <a:xfrm>
            <a:off x="3128962" y="2209800"/>
            <a:ext cx="7739063" cy="26075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0103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232</Words>
  <Application>Microsoft Office PowerPoint</Application>
  <PresentationFormat>Widescreen</PresentationFormat>
  <Paragraphs>28</Paragraphs>
  <Slides>15</Slides>
  <Notes>0</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15</vt:i4>
      </vt:variant>
    </vt:vector>
  </HeadingPairs>
  <TitlesOfParts>
    <vt:vector size="20" baseType="lpstr">
      <vt:lpstr>Arial</vt:lpstr>
      <vt:lpstr>Calibri</vt:lpstr>
      <vt:lpstr>Cambria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37</cp:revision>
  <dcterms:created xsi:type="dcterms:W3CDTF">2022-11-16T11:11:50Z</dcterms:created>
  <dcterms:modified xsi:type="dcterms:W3CDTF">2026-01-16T07:43:47Z</dcterms:modified>
</cp:coreProperties>
</file>