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</p:sldMasterIdLst>
  <p:notesMasterIdLst>
    <p:notesMasterId r:id="rId15"/>
  </p:notesMasterIdLst>
  <p:handoutMasterIdLst>
    <p:handoutMasterId r:id="rId16"/>
  </p:handoutMasterIdLst>
  <p:sldIdLst>
    <p:sldId id="263" r:id="rId4"/>
    <p:sldId id="331" r:id="rId5"/>
    <p:sldId id="256" r:id="rId6"/>
    <p:sldId id="338" r:id="rId7"/>
    <p:sldId id="325" r:id="rId8"/>
    <p:sldId id="332" r:id="rId9"/>
    <p:sldId id="311" r:id="rId10"/>
    <p:sldId id="334" r:id="rId11"/>
    <p:sldId id="340" r:id="rId12"/>
    <p:sldId id="341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82" d="100"/>
          <a:sy n="82" d="100"/>
        </p:scale>
        <p:origin x="95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DC0C58-3235-4591-D02E-C7D049EC3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33D019-BED0-C5F8-D238-3A0DD98C7C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8628D-D338-43BB-B481-A04C8FB93064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1282B-B977-7CAB-9FED-3F8ECA3756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0FE1B-919E-5FF7-A5BF-BAA52A70AC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ED883-C13C-45C5-B4CD-FB6B85833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1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1D85A-660A-4B82-AA07-A78EFFBFD8A9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D5B68-3B5D-4C22-B99F-4F4841B55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5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987326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82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59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0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0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39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4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2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28/02/2026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08895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68831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6659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2026/2/28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7574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28/02/2026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6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260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3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9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F63C12-4DEE-E74C-93AA-3387D11F24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F309CC-6713-A924-5A53-ACDBC2EAC5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7929DB-0A9A-63A1-4558-D8290FEC41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5.svg"/><Relationship Id="rId18" Type="http://schemas.openxmlformats.org/officeDocument/2006/relationships/image" Target="../media/image37.png"/><Relationship Id="rId3" Type="http://schemas.openxmlformats.org/officeDocument/2006/relationships/image" Target="../media/image6.svg"/><Relationship Id="rId21" Type="http://schemas.openxmlformats.org/officeDocument/2006/relationships/image" Target="../media/image18.svg"/><Relationship Id="rId7" Type="http://schemas.openxmlformats.org/officeDocument/2006/relationships/image" Target="../media/image49.svg"/><Relationship Id="rId12" Type="http://schemas.openxmlformats.org/officeDocument/2006/relationships/image" Target="../media/image35.png"/><Relationship Id="rId17" Type="http://schemas.openxmlformats.org/officeDocument/2006/relationships/image" Target="../media/image57.svg"/><Relationship Id="rId2" Type="http://schemas.openxmlformats.org/officeDocument/2006/relationships/image" Target="../media/image5.png"/><Relationship Id="rId16" Type="http://schemas.openxmlformats.org/officeDocument/2006/relationships/image" Target="../media/image3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53.svg"/><Relationship Id="rId24" Type="http://schemas.openxmlformats.org/officeDocument/2006/relationships/image" Target="../media/image39.png"/><Relationship Id="rId5" Type="http://schemas.openxmlformats.org/officeDocument/2006/relationships/image" Target="../media/image16.svg"/><Relationship Id="rId15" Type="http://schemas.openxmlformats.org/officeDocument/2006/relationships/image" Target="../media/image20.svg"/><Relationship Id="rId23" Type="http://schemas.openxmlformats.org/officeDocument/2006/relationships/image" Target="../media/image61.svg"/><Relationship Id="rId10" Type="http://schemas.openxmlformats.org/officeDocument/2006/relationships/image" Target="../media/image34.png"/><Relationship Id="rId19" Type="http://schemas.openxmlformats.org/officeDocument/2006/relationships/image" Target="../media/image59.svg"/><Relationship Id="rId4" Type="http://schemas.openxmlformats.org/officeDocument/2006/relationships/image" Target="../media/image11.png"/><Relationship Id="rId9" Type="http://schemas.openxmlformats.org/officeDocument/2006/relationships/image" Target="../media/image51.svg"/><Relationship Id="rId14" Type="http://schemas.openxmlformats.org/officeDocument/2006/relationships/image" Target="../media/image13.png"/><Relationship Id="rId2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/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704850"/>
            <a:ext cx="10820400" cy="5486400"/>
            <a:chOff x="0" y="0"/>
            <a:chExt cx="6851469" cy="3473984"/>
          </a:xfrm>
        </p:grpSpPr>
        <p:sp>
          <p:nvSpPr>
            <p:cNvPr id="6" name="Freeform 6"/>
            <p:cNvSpPr/>
            <p:nvPr/>
          </p:nvSpPr>
          <p:spPr>
            <a:xfrm>
              <a:off x="0" y="-564"/>
              <a:ext cx="6851793" cy="3472009"/>
            </a:xfrm>
            <a:custGeom>
              <a:avLst/>
              <a:gdLst/>
              <a:ahLst/>
              <a:cxnLst/>
              <a:rect l="l" t="t" r="r" b="b"/>
              <a:pathLst>
                <a:path w="6851793" h="3472009">
                  <a:moveTo>
                    <a:pt x="6841309" y="27234"/>
                  </a:moveTo>
                  <a:cubicBezTo>
                    <a:pt x="6832419" y="23424"/>
                    <a:pt x="6823529" y="20884"/>
                    <a:pt x="6814639" y="20884"/>
                  </a:cubicBezTo>
                  <a:cubicBezTo>
                    <a:pt x="6787969" y="19614"/>
                    <a:pt x="6687027" y="19614"/>
                    <a:pt x="6573396" y="17074"/>
                  </a:cubicBezTo>
                  <a:cubicBezTo>
                    <a:pt x="6313667" y="11994"/>
                    <a:pt x="6059349" y="5644"/>
                    <a:pt x="5799620" y="3104"/>
                  </a:cubicBezTo>
                  <a:cubicBezTo>
                    <a:pt x="5588590" y="564"/>
                    <a:pt x="5382971" y="3104"/>
                    <a:pt x="5171941" y="1834"/>
                  </a:cubicBezTo>
                  <a:cubicBezTo>
                    <a:pt x="5079953" y="1834"/>
                    <a:pt x="4987966" y="-706"/>
                    <a:pt x="4895979" y="1834"/>
                  </a:cubicBezTo>
                  <a:cubicBezTo>
                    <a:pt x="4674127" y="9454"/>
                    <a:pt x="4452275" y="10724"/>
                    <a:pt x="4225012" y="8184"/>
                  </a:cubicBezTo>
                  <a:cubicBezTo>
                    <a:pt x="4111380" y="6914"/>
                    <a:pt x="3997749" y="6914"/>
                    <a:pt x="3884117" y="6914"/>
                  </a:cubicBezTo>
                  <a:cubicBezTo>
                    <a:pt x="3678498" y="6914"/>
                    <a:pt x="3472879" y="6914"/>
                    <a:pt x="3267261" y="5644"/>
                  </a:cubicBezTo>
                  <a:cubicBezTo>
                    <a:pt x="3050820" y="4374"/>
                    <a:pt x="918876" y="1834"/>
                    <a:pt x="707846" y="564"/>
                  </a:cubicBezTo>
                  <a:cubicBezTo>
                    <a:pt x="534693" y="-706"/>
                    <a:pt x="366952" y="564"/>
                    <a:pt x="193799" y="564"/>
                  </a:cubicBezTo>
                  <a:cubicBezTo>
                    <a:pt x="7475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175755"/>
                    <a:pt x="16510" y="329045"/>
                    <a:pt x="17780" y="479646"/>
                  </a:cubicBezTo>
                  <a:cubicBezTo>
                    <a:pt x="19050" y="632936"/>
                    <a:pt x="17780" y="786225"/>
                    <a:pt x="16510" y="942205"/>
                  </a:cubicBezTo>
                  <a:cubicBezTo>
                    <a:pt x="15240" y="1100873"/>
                    <a:pt x="2540" y="2765548"/>
                    <a:pt x="2540" y="2924216"/>
                  </a:cubicBezTo>
                  <a:cubicBezTo>
                    <a:pt x="2540" y="3080195"/>
                    <a:pt x="1270" y="3236174"/>
                    <a:pt x="0" y="3392153"/>
                  </a:cubicBezTo>
                  <a:cubicBezTo>
                    <a:pt x="0" y="3417398"/>
                    <a:pt x="3810" y="3427558"/>
                    <a:pt x="15240" y="3432638"/>
                  </a:cubicBezTo>
                  <a:cubicBezTo>
                    <a:pt x="22860" y="3436448"/>
                    <a:pt x="31750" y="3438988"/>
                    <a:pt x="40640" y="3440258"/>
                  </a:cubicBezTo>
                  <a:cubicBezTo>
                    <a:pt x="188388" y="3445338"/>
                    <a:pt x="394007" y="3449148"/>
                    <a:pt x="599625" y="3454228"/>
                  </a:cubicBezTo>
                  <a:cubicBezTo>
                    <a:pt x="713257" y="3456768"/>
                    <a:pt x="826888" y="3461848"/>
                    <a:pt x="940520" y="3463118"/>
                  </a:cubicBezTo>
                  <a:cubicBezTo>
                    <a:pt x="1129906" y="3465658"/>
                    <a:pt x="3240205" y="3466928"/>
                    <a:pt x="3429591" y="3468198"/>
                  </a:cubicBezTo>
                  <a:cubicBezTo>
                    <a:pt x="3456646" y="3468198"/>
                    <a:pt x="3483701" y="3468198"/>
                    <a:pt x="3510756" y="3468198"/>
                  </a:cubicBezTo>
                  <a:cubicBezTo>
                    <a:pt x="3640621" y="3468198"/>
                    <a:pt x="3775897" y="3466928"/>
                    <a:pt x="3905761" y="3466928"/>
                  </a:cubicBezTo>
                  <a:cubicBezTo>
                    <a:pt x="4057270" y="3466928"/>
                    <a:pt x="4203367" y="3468198"/>
                    <a:pt x="4354876" y="3468198"/>
                  </a:cubicBezTo>
                  <a:cubicBezTo>
                    <a:pt x="4576728" y="3468198"/>
                    <a:pt x="4803991" y="3468198"/>
                    <a:pt x="5025843" y="3468198"/>
                  </a:cubicBezTo>
                  <a:cubicBezTo>
                    <a:pt x="5231462" y="3468198"/>
                    <a:pt x="5437081" y="3469468"/>
                    <a:pt x="5642700" y="3470738"/>
                  </a:cubicBezTo>
                  <a:cubicBezTo>
                    <a:pt x="5734687" y="3470738"/>
                    <a:pt x="5832086" y="3472008"/>
                    <a:pt x="5924073" y="3472008"/>
                  </a:cubicBezTo>
                  <a:cubicBezTo>
                    <a:pt x="6221680" y="3470738"/>
                    <a:pt x="6513874" y="3464388"/>
                    <a:pt x="6791779" y="3464388"/>
                  </a:cubicBezTo>
                  <a:cubicBezTo>
                    <a:pt x="6795589" y="3464388"/>
                    <a:pt x="6800669" y="3461848"/>
                    <a:pt x="6804479" y="3459308"/>
                  </a:cubicBezTo>
                  <a:cubicBezTo>
                    <a:pt x="6809559" y="3455498"/>
                    <a:pt x="6812099" y="3449148"/>
                    <a:pt x="6814639" y="3446608"/>
                  </a:cubicBezTo>
                  <a:cubicBezTo>
                    <a:pt x="6815909" y="3373328"/>
                    <a:pt x="6817179" y="3260378"/>
                    <a:pt x="6818449" y="3147427"/>
                  </a:cubicBezTo>
                  <a:cubicBezTo>
                    <a:pt x="6819719" y="2972623"/>
                    <a:pt x="6829879" y="1294502"/>
                    <a:pt x="6831149" y="1119698"/>
                  </a:cubicBezTo>
                  <a:cubicBezTo>
                    <a:pt x="6831149" y="1014815"/>
                    <a:pt x="6832419" y="909933"/>
                    <a:pt x="6833689" y="805050"/>
                  </a:cubicBezTo>
                  <a:cubicBezTo>
                    <a:pt x="6834959" y="692100"/>
                    <a:pt x="6836229" y="579150"/>
                    <a:pt x="6838769" y="466199"/>
                  </a:cubicBezTo>
                  <a:cubicBezTo>
                    <a:pt x="6840039" y="398967"/>
                    <a:pt x="6840039" y="329045"/>
                    <a:pt x="6845119" y="261813"/>
                  </a:cubicBezTo>
                  <a:cubicBezTo>
                    <a:pt x="6850199" y="181134"/>
                    <a:pt x="6852739" y="103144"/>
                    <a:pt x="6851469" y="43744"/>
                  </a:cubicBezTo>
                  <a:cubicBezTo>
                    <a:pt x="6851469" y="37394"/>
                    <a:pt x="6847659" y="29774"/>
                    <a:pt x="6841309" y="272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7071793" y="1414169"/>
            <a:ext cx="4152612" cy="4522647"/>
          </a:xfrm>
          <a:custGeom>
            <a:avLst/>
            <a:gdLst/>
            <a:ahLst/>
            <a:cxnLst/>
            <a:rect l="l" t="t" r="r" b="b"/>
            <a:pathLst>
              <a:path w="6228918" h="6783970">
                <a:moveTo>
                  <a:pt x="0" y="0"/>
                </a:moveTo>
                <a:lnTo>
                  <a:pt x="6228917" y="0"/>
                </a:lnTo>
                <a:lnTo>
                  <a:pt x="6228917" y="6783969"/>
                </a:lnTo>
                <a:lnTo>
                  <a:pt x="0" y="6783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2502164">
            <a:off x="9999377" y="1322886"/>
            <a:ext cx="1025427" cy="687969"/>
          </a:xfrm>
          <a:custGeom>
            <a:avLst/>
            <a:gdLst/>
            <a:ahLst/>
            <a:cxnLst/>
            <a:rect l="l" t="t" r="r" b="b"/>
            <a:pathLst>
              <a:path w="1538141" h="1031953">
                <a:moveTo>
                  <a:pt x="0" y="0"/>
                </a:moveTo>
                <a:lnTo>
                  <a:pt x="1538142" y="0"/>
                </a:lnTo>
                <a:lnTo>
                  <a:pt x="1538142" y="1031953"/>
                </a:lnTo>
                <a:lnTo>
                  <a:pt x="0" y="1031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9E03048-F2DE-DCB1-6783-E51D5A5A3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0" y="929399"/>
            <a:ext cx="7200000" cy="55478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9EC8E-3E64-A333-B73C-B87BD2395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538C63-7D51-38D9-FDDF-3CD828C7F1D1}"/>
              </a:ext>
            </a:extLst>
          </p:cNvPr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B5EBD4-4884-D47F-CCBF-13E1221A0E22}"/>
                </a:ext>
              </a:extLst>
            </p:cNvPr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18578B2-093A-32F5-2CFF-22152AD669B1}"/>
                </a:ext>
              </a:extLst>
            </p:cNvPr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D25DD85-3910-0F0D-FC4E-0E3B8143770E}"/>
              </a:ext>
            </a:extLst>
          </p:cNvPr>
          <p:cNvGrpSpPr/>
          <p:nvPr/>
        </p:nvGrpSpPr>
        <p:grpSpPr>
          <a:xfrm>
            <a:off x="422910" y="251460"/>
            <a:ext cx="11384279" cy="6297930"/>
            <a:chOff x="-166462" y="-287086"/>
            <a:chExt cx="7208517" cy="398784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6C3D6AE-CB5A-430B-4C06-DDABF475EF4E}"/>
                </a:ext>
              </a:extLst>
            </p:cNvPr>
            <p:cNvSpPr/>
            <p:nvPr/>
          </p:nvSpPr>
          <p:spPr>
            <a:xfrm>
              <a:off x="-166462" y="-287086"/>
              <a:ext cx="7208517" cy="3987844"/>
            </a:xfrm>
            <a:custGeom>
              <a:avLst/>
              <a:gdLst/>
              <a:ahLst/>
              <a:cxnLst/>
              <a:rect l="l" t="t" r="r" b="b"/>
              <a:pathLst>
                <a:path w="6851793" h="3472009">
                  <a:moveTo>
                    <a:pt x="6841309" y="27234"/>
                  </a:moveTo>
                  <a:cubicBezTo>
                    <a:pt x="6832419" y="23424"/>
                    <a:pt x="6823529" y="20884"/>
                    <a:pt x="6814639" y="20884"/>
                  </a:cubicBezTo>
                  <a:cubicBezTo>
                    <a:pt x="6787969" y="19614"/>
                    <a:pt x="6687027" y="19614"/>
                    <a:pt x="6573396" y="17074"/>
                  </a:cubicBezTo>
                  <a:cubicBezTo>
                    <a:pt x="6313667" y="11994"/>
                    <a:pt x="6059349" y="5644"/>
                    <a:pt x="5799620" y="3104"/>
                  </a:cubicBezTo>
                  <a:cubicBezTo>
                    <a:pt x="5588590" y="564"/>
                    <a:pt x="5382971" y="3104"/>
                    <a:pt x="5171941" y="1834"/>
                  </a:cubicBezTo>
                  <a:cubicBezTo>
                    <a:pt x="5079953" y="1834"/>
                    <a:pt x="4987966" y="-706"/>
                    <a:pt x="4895979" y="1834"/>
                  </a:cubicBezTo>
                  <a:cubicBezTo>
                    <a:pt x="4674127" y="9454"/>
                    <a:pt x="4452275" y="10724"/>
                    <a:pt x="4225012" y="8184"/>
                  </a:cubicBezTo>
                  <a:cubicBezTo>
                    <a:pt x="4111380" y="6914"/>
                    <a:pt x="3997749" y="6914"/>
                    <a:pt x="3884117" y="6914"/>
                  </a:cubicBezTo>
                  <a:cubicBezTo>
                    <a:pt x="3678498" y="6914"/>
                    <a:pt x="3472879" y="6914"/>
                    <a:pt x="3267261" y="5644"/>
                  </a:cubicBezTo>
                  <a:cubicBezTo>
                    <a:pt x="3050820" y="4374"/>
                    <a:pt x="918876" y="1834"/>
                    <a:pt x="707846" y="564"/>
                  </a:cubicBezTo>
                  <a:cubicBezTo>
                    <a:pt x="534693" y="-706"/>
                    <a:pt x="366952" y="564"/>
                    <a:pt x="193799" y="564"/>
                  </a:cubicBezTo>
                  <a:cubicBezTo>
                    <a:pt x="7475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175755"/>
                    <a:pt x="16510" y="329045"/>
                    <a:pt x="17780" y="479646"/>
                  </a:cubicBezTo>
                  <a:cubicBezTo>
                    <a:pt x="19050" y="632936"/>
                    <a:pt x="17780" y="786225"/>
                    <a:pt x="16510" y="942205"/>
                  </a:cubicBezTo>
                  <a:cubicBezTo>
                    <a:pt x="15240" y="1100873"/>
                    <a:pt x="2540" y="2765548"/>
                    <a:pt x="2540" y="2924216"/>
                  </a:cubicBezTo>
                  <a:cubicBezTo>
                    <a:pt x="2540" y="3080195"/>
                    <a:pt x="1270" y="3236174"/>
                    <a:pt x="0" y="3392153"/>
                  </a:cubicBezTo>
                  <a:cubicBezTo>
                    <a:pt x="0" y="3417398"/>
                    <a:pt x="3810" y="3427558"/>
                    <a:pt x="15240" y="3432638"/>
                  </a:cubicBezTo>
                  <a:cubicBezTo>
                    <a:pt x="22860" y="3436448"/>
                    <a:pt x="31750" y="3438988"/>
                    <a:pt x="40640" y="3440258"/>
                  </a:cubicBezTo>
                  <a:cubicBezTo>
                    <a:pt x="188388" y="3445338"/>
                    <a:pt x="394007" y="3449148"/>
                    <a:pt x="599625" y="3454228"/>
                  </a:cubicBezTo>
                  <a:cubicBezTo>
                    <a:pt x="713257" y="3456768"/>
                    <a:pt x="826888" y="3461848"/>
                    <a:pt x="940520" y="3463118"/>
                  </a:cubicBezTo>
                  <a:cubicBezTo>
                    <a:pt x="1129906" y="3465658"/>
                    <a:pt x="3240205" y="3466928"/>
                    <a:pt x="3429591" y="3468198"/>
                  </a:cubicBezTo>
                  <a:cubicBezTo>
                    <a:pt x="3456646" y="3468198"/>
                    <a:pt x="3483701" y="3468198"/>
                    <a:pt x="3510756" y="3468198"/>
                  </a:cubicBezTo>
                  <a:cubicBezTo>
                    <a:pt x="3640621" y="3468198"/>
                    <a:pt x="3775897" y="3466928"/>
                    <a:pt x="3905761" y="3466928"/>
                  </a:cubicBezTo>
                  <a:cubicBezTo>
                    <a:pt x="4057270" y="3466928"/>
                    <a:pt x="4203367" y="3468198"/>
                    <a:pt x="4354876" y="3468198"/>
                  </a:cubicBezTo>
                  <a:cubicBezTo>
                    <a:pt x="4576728" y="3468198"/>
                    <a:pt x="4803991" y="3468198"/>
                    <a:pt x="5025843" y="3468198"/>
                  </a:cubicBezTo>
                  <a:cubicBezTo>
                    <a:pt x="5231462" y="3468198"/>
                    <a:pt x="5437081" y="3469468"/>
                    <a:pt x="5642700" y="3470738"/>
                  </a:cubicBezTo>
                  <a:cubicBezTo>
                    <a:pt x="5734687" y="3470738"/>
                    <a:pt x="5832086" y="3472008"/>
                    <a:pt x="5924073" y="3472008"/>
                  </a:cubicBezTo>
                  <a:cubicBezTo>
                    <a:pt x="6221680" y="3470738"/>
                    <a:pt x="6513874" y="3464388"/>
                    <a:pt x="6791779" y="3464388"/>
                  </a:cubicBezTo>
                  <a:cubicBezTo>
                    <a:pt x="6795589" y="3464388"/>
                    <a:pt x="6800669" y="3461848"/>
                    <a:pt x="6804479" y="3459308"/>
                  </a:cubicBezTo>
                  <a:cubicBezTo>
                    <a:pt x="6809559" y="3455498"/>
                    <a:pt x="6812099" y="3449148"/>
                    <a:pt x="6814639" y="3446608"/>
                  </a:cubicBezTo>
                  <a:cubicBezTo>
                    <a:pt x="6815909" y="3373328"/>
                    <a:pt x="6817179" y="3260378"/>
                    <a:pt x="6818449" y="3147427"/>
                  </a:cubicBezTo>
                  <a:cubicBezTo>
                    <a:pt x="6819719" y="2972623"/>
                    <a:pt x="6829879" y="1294502"/>
                    <a:pt x="6831149" y="1119698"/>
                  </a:cubicBezTo>
                  <a:cubicBezTo>
                    <a:pt x="6831149" y="1014815"/>
                    <a:pt x="6832419" y="909933"/>
                    <a:pt x="6833689" y="805050"/>
                  </a:cubicBezTo>
                  <a:cubicBezTo>
                    <a:pt x="6834959" y="692100"/>
                    <a:pt x="6836229" y="579150"/>
                    <a:pt x="6838769" y="466199"/>
                  </a:cubicBezTo>
                  <a:cubicBezTo>
                    <a:pt x="6840039" y="398967"/>
                    <a:pt x="6840039" y="329045"/>
                    <a:pt x="6845119" y="261813"/>
                  </a:cubicBezTo>
                  <a:cubicBezTo>
                    <a:pt x="6850199" y="181134"/>
                    <a:pt x="6852739" y="103144"/>
                    <a:pt x="6851469" y="43744"/>
                  </a:cubicBezTo>
                  <a:cubicBezTo>
                    <a:pt x="6851469" y="37394"/>
                    <a:pt x="6847659" y="29774"/>
                    <a:pt x="6841309" y="272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900376-F094-E997-5669-16AF57957FC9}"/>
              </a:ext>
            </a:extLst>
          </p:cNvPr>
          <p:cNvSpPr txBox="1"/>
          <p:nvPr/>
        </p:nvSpPr>
        <p:spPr>
          <a:xfrm>
            <a:off x="5120641" y="2203224"/>
            <a:ext cx="64561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tùy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nay,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y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tế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bệnh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hiến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máu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lang="vi-VN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89A37B55-280D-F841-C9BE-23BF73A91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" y="2813965"/>
            <a:ext cx="4264984" cy="24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DCC5E-886E-4F36-BB45-489E11771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770" y="586686"/>
            <a:ext cx="677934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/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926790">
            <a:off x="-1007912" y="1178465"/>
            <a:ext cx="3300856" cy="2388619"/>
          </a:xfrm>
          <a:custGeom>
            <a:avLst/>
            <a:gdLst/>
            <a:ahLst/>
            <a:cxnLst/>
            <a:rect l="l" t="t" r="r" b="b"/>
            <a:pathLst>
              <a:path w="4951284" h="3582929">
                <a:moveTo>
                  <a:pt x="0" y="0"/>
                </a:moveTo>
                <a:lnTo>
                  <a:pt x="4951284" y="0"/>
                </a:lnTo>
                <a:lnTo>
                  <a:pt x="4951284" y="3582929"/>
                </a:lnTo>
                <a:lnTo>
                  <a:pt x="0" y="3582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885698">
            <a:off x="9241474" y="3829983"/>
            <a:ext cx="2697449" cy="3225211"/>
          </a:xfrm>
          <a:custGeom>
            <a:avLst/>
            <a:gdLst/>
            <a:ahLst/>
            <a:cxnLst/>
            <a:rect l="l" t="t" r="r" b="b"/>
            <a:pathLst>
              <a:path w="4046173" h="4837816">
                <a:moveTo>
                  <a:pt x="0" y="0"/>
                </a:moveTo>
                <a:lnTo>
                  <a:pt x="4046173" y="0"/>
                </a:lnTo>
                <a:lnTo>
                  <a:pt x="4046173" y="4837815"/>
                </a:lnTo>
                <a:lnTo>
                  <a:pt x="0" y="483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809845">
            <a:off x="8260142" y="5251190"/>
            <a:ext cx="947959" cy="1542538"/>
          </a:xfrm>
          <a:custGeom>
            <a:avLst/>
            <a:gdLst/>
            <a:ahLst/>
            <a:cxnLst/>
            <a:rect l="l" t="t" r="r" b="b"/>
            <a:pathLst>
              <a:path w="1421939" h="2313807">
                <a:moveTo>
                  <a:pt x="0" y="0"/>
                </a:moveTo>
                <a:lnTo>
                  <a:pt x="1421939" y="0"/>
                </a:lnTo>
                <a:lnTo>
                  <a:pt x="1421939" y="2313807"/>
                </a:lnTo>
                <a:lnTo>
                  <a:pt x="0" y="231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434729">
            <a:off x="233167" y="-234255"/>
            <a:ext cx="1321775" cy="1124710"/>
          </a:xfrm>
          <a:custGeom>
            <a:avLst/>
            <a:gdLst/>
            <a:ahLst/>
            <a:cxnLst/>
            <a:rect l="l" t="t" r="r" b="b"/>
            <a:pathLst>
              <a:path w="1982662" h="1687065">
                <a:moveTo>
                  <a:pt x="0" y="0"/>
                </a:moveTo>
                <a:lnTo>
                  <a:pt x="1982663" y="0"/>
                </a:lnTo>
                <a:lnTo>
                  <a:pt x="1982663" y="1687066"/>
                </a:lnTo>
                <a:lnTo>
                  <a:pt x="0" y="1687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2946191">
            <a:off x="10357422" y="1812042"/>
            <a:ext cx="1136659" cy="1480553"/>
          </a:xfrm>
          <a:custGeom>
            <a:avLst/>
            <a:gdLst/>
            <a:ahLst/>
            <a:cxnLst/>
            <a:rect l="l" t="t" r="r" b="b"/>
            <a:pathLst>
              <a:path w="1704989" h="2220830">
                <a:moveTo>
                  <a:pt x="0" y="0"/>
                </a:moveTo>
                <a:lnTo>
                  <a:pt x="1704989" y="0"/>
                </a:lnTo>
                <a:lnTo>
                  <a:pt x="1704989" y="2220830"/>
                </a:lnTo>
                <a:lnTo>
                  <a:pt x="0" y="222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23589" b="-7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3531975">
            <a:off x="11576732" y="1545351"/>
            <a:ext cx="939097" cy="881290"/>
          </a:xfrm>
          <a:custGeom>
            <a:avLst/>
            <a:gdLst/>
            <a:ahLst/>
            <a:cxnLst/>
            <a:rect l="l" t="t" r="r" b="b"/>
            <a:pathLst>
              <a:path w="1408645" h="1321935">
                <a:moveTo>
                  <a:pt x="0" y="0"/>
                </a:moveTo>
                <a:lnTo>
                  <a:pt x="1408644" y="0"/>
                </a:lnTo>
                <a:lnTo>
                  <a:pt x="1408644" y="1321936"/>
                </a:lnTo>
                <a:lnTo>
                  <a:pt x="0" y="132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68858" t="-92879" r="-122806" b="-1091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2035113">
            <a:off x="11017345" y="2988442"/>
            <a:ext cx="1250199" cy="709537"/>
          </a:xfrm>
          <a:custGeom>
            <a:avLst/>
            <a:gdLst/>
            <a:ahLst/>
            <a:cxnLst/>
            <a:rect l="l" t="t" r="r" b="b"/>
            <a:pathLst>
              <a:path w="1875298" h="1064306">
                <a:moveTo>
                  <a:pt x="0" y="0"/>
                </a:moveTo>
                <a:lnTo>
                  <a:pt x="1875298" y="0"/>
                </a:lnTo>
                <a:lnTo>
                  <a:pt x="1875298" y="1064306"/>
                </a:lnTo>
                <a:lnTo>
                  <a:pt x="0" y="1064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5893" r="-128308" b="-27512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568520" y="6172200"/>
            <a:ext cx="849901" cy="979953"/>
          </a:xfrm>
          <a:custGeom>
            <a:avLst/>
            <a:gdLst/>
            <a:ahLst/>
            <a:cxnLst/>
            <a:rect l="l" t="t" r="r" b="b"/>
            <a:pathLst>
              <a:path w="1274852" h="1469930">
                <a:moveTo>
                  <a:pt x="0" y="0"/>
                </a:moveTo>
                <a:lnTo>
                  <a:pt x="1274852" y="0"/>
                </a:lnTo>
                <a:lnTo>
                  <a:pt x="1274852" y="1469930"/>
                </a:lnTo>
                <a:lnTo>
                  <a:pt x="0" y="146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12551" t="-12414" b="-8374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6029703">
            <a:off x="1811603" y="3508019"/>
            <a:ext cx="1081795" cy="897575"/>
          </a:xfrm>
          <a:custGeom>
            <a:avLst/>
            <a:gdLst/>
            <a:ahLst/>
            <a:cxnLst/>
            <a:rect l="l" t="t" r="r" b="b"/>
            <a:pathLst>
              <a:path w="1622692" h="1346362">
                <a:moveTo>
                  <a:pt x="0" y="0"/>
                </a:moveTo>
                <a:lnTo>
                  <a:pt x="1622692" y="0"/>
                </a:lnTo>
                <a:lnTo>
                  <a:pt x="1622692" y="1346361"/>
                </a:lnTo>
                <a:lnTo>
                  <a:pt x="0" y="13463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7307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-6531379" flipH="1">
            <a:off x="10719654" y="-261986"/>
            <a:ext cx="1845581" cy="1694579"/>
          </a:xfrm>
          <a:custGeom>
            <a:avLst/>
            <a:gdLst/>
            <a:ahLst/>
            <a:cxnLst/>
            <a:rect l="l" t="t" r="r" b="b"/>
            <a:pathLst>
              <a:path w="2768371" h="2541868">
                <a:moveTo>
                  <a:pt x="2768371" y="0"/>
                </a:moveTo>
                <a:lnTo>
                  <a:pt x="0" y="0"/>
                </a:lnTo>
                <a:lnTo>
                  <a:pt x="0" y="2541868"/>
                </a:lnTo>
                <a:lnTo>
                  <a:pt x="2768371" y="2541868"/>
                </a:lnTo>
                <a:lnTo>
                  <a:pt x="276837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727857">
            <a:off x="9486974" y="-1105763"/>
            <a:ext cx="867056" cy="3382133"/>
          </a:xfrm>
          <a:custGeom>
            <a:avLst/>
            <a:gdLst/>
            <a:ahLst/>
            <a:cxnLst/>
            <a:rect l="l" t="t" r="r" b="b"/>
            <a:pathLst>
              <a:path w="1300584" h="5073200">
                <a:moveTo>
                  <a:pt x="0" y="0"/>
                </a:moveTo>
                <a:lnTo>
                  <a:pt x="1300584" y="0"/>
                </a:lnTo>
                <a:lnTo>
                  <a:pt x="1300584" y="5073201"/>
                </a:lnTo>
                <a:lnTo>
                  <a:pt x="0" y="5073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-443765">
            <a:off x="-67449" y="4880199"/>
            <a:ext cx="3587217" cy="2869773"/>
          </a:xfrm>
          <a:custGeom>
            <a:avLst/>
            <a:gdLst/>
            <a:ahLst/>
            <a:cxnLst/>
            <a:rect l="l" t="t" r="r" b="b"/>
            <a:pathLst>
              <a:path w="5380825" h="4304660">
                <a:moveTo>
                  <a:pt x="0" y="0"/>
                </a:moveTo>
                <a:lnTo>
                  <a:pt x="5380825" y="0"/>
                </a:lnTo>
                <a:lnTo>
                  <a:pt x="5380825" y="4304660"/>
                </a:lnTo>
                <a:lnTo>
                  <a:pt x="0" y="43046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 rot="2999881">
            <a:off x="-312216" y="3403332"/>
            <a:ext cx="1609378" cy="1732207"/>
          </a:xfrm>
          <a:custGeom>
            <a:avLst/>
            <a:gdLst/>
            <a:ahLst/>
            <a:cxnLst/>
            <a:rect l="l" t="t" r="r" b="b"/>
            <a:pathLst>
              <a:path w="2414067" h="2598311">
                <a:moveTo>
                  <a:pt x="0" y="0"/>
                </a:moveTo>
                <a:lnTo>
                  <a:pt x="2414067" y="0"/>
                </a:lnTo>
                <a:lnTo>
                  <a:pt x="2414067" y="2598311"/>
                </a:lnTo>
                <a:lnTo>
                  <a:pt x="0" y="25983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rot="10730274">
            <a:off x="579985" y="-7686368"/>
            <a:ext cx="3750923" cy="8668098"/>
          </a:xfrm>
          <a:custGeom>
            <a:avLst/>
            <a:gdLst/>
            <a:ahLst/>
            <a:cxnLst/>
            <a:rect l="l" t="t" r="r" b="b"/>
            <a:pathLst>
              <a:path w="5626384" h="13002147">
                <a:moveTo>
                  <a:pt x="0" y="0"/>
                </a:moveTo>
                <a:lnTo>
                  <a:pt x="5626384" y="0"/>
                </a:lnTo>
                <a:lnTo>
                  <a:pt x="5626384" y="13002147"/>
                </a:lnTo>
                <a:lnTo>
                  <a:pt x="0" y="13002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8672599">
            <a:off x="8896429" y="4690088"/>
            <a:ext cx="3750923" cy="8668098"/>
          </a:xfrm>
          <a:custGeom>
            <a:avLst/>
            <a:gdLst/>
            <a:ahLst/>
            <a:cxnLst/>
            <a:rect l="l" t="t" r="r" b="b"/>
            <a:pathLst>
              <a:path w="5626384" h="13002147">
                <a:moveTo>
                  <a:pt x="0" y="0"/>
                </a:moveTo>
                <a:lnTo>
                  <a:pt x="5626383" y="0"/>
                </a:lnTo>
                <a:lnTo>
                  <a:pt x="5626383" y="13002147"/>
                </a:lnTo>
                <a:lnTo>
                  <a:pt x="0" y="13002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842625">
            <a:off x="10246917" y="-488072"/>
            <a:ext cx="877651" cy="2191798"/>
          </a:xfrm>
          <a:custGeom>
            <a:avLst/>
            <a:gdLst/>
            <a:ahLst/>
            <a:cxnLst/>
            <a:rect l="l" t="t" r="r" b="b"/>
            <a:pathLst>
              <a:path w="1316476" h="3287697">
                <a:moveTo>
                  <a:pt x="0" y="0"/>
                </a:moveTo>
                <a:lnTo>
                  <a:pt x="1316476" y="0"/>
                </a:lnTo>
                <a:lnTo>
                  <a:pt x="1316476" y="3287697"/>
                </a:lnTo>
                <a:lnTo>
                  <a:pt x="0" y="3287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l="-3216" t="-112055" r="-324165" b="-1834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rot="-3857920">
            <a:off x="-376876" y="2498206"/>
            <a:ext cx="877651" cy="2191798"/>
          </a:xfrm>
          <a:custGeom>
            <a:avLst/>
            <a:gdLst/>
            <a:ahLst/>
            <a:cxnLst/>
            <a:rect l="l" t="t" r="r" b="b"/>
            <a:pathLst>
              <a:path w="1316476" h="3287697">
                <a:moveTo>
                  <a:pt x="0" y="0"/>
                </a:moveTo>
                <a:lnTo>
                  <a:pt x="1316476" y="0"/>
                </a:lnTo>
                <a:lnTo>
                  <a:pt x="1316476" y="3287697"/>
                </a:lnTo>
                <a:lnTo>
                  <a:pt x="0" y="328769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 l="-327382" t="-127893" b="-16758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rot="-832289">
            <a:off x="9334158" y="2949407"/>
            <a:ext cx="924616" cy="867701"/>
          </a:xfrm>
          <a:custGeom>
            <a:avLst/>
            <a:gdLst/>
            <a:ahLst/>
            <a:cxnLst/>
            <a:rect l="l" t="t" r="r" b="b"/>
            <a:pathLst>
              <a:path w="1386924" h="1301551">
                <a:moveTo>
                  <a:pt x="0" y="0"/>
                </a:moveTo>
                <a:lnTo>
                  <a:pt x="1386923" y="0"/>
                </a:lnTo>
                <a:lnTo>
                  <a:pt x="1386923" y="1301551"/>
                </a:lnTo>
                <a:lnTo>
                  <a:pt x="0" y="130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68858" t="-92879" r="-122806" b="-1091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88E5BC-B52D-9A6C-0A56-74BE66A3D2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ào Cào">
            <a:hlinkClick r:id="" action="ppaction://media"/>
            <a:extLst>
              <a:ext uri="{FF2B5EF4-FFF2-40B4-BE49-F238E27FC236}">
                <a16:creationId xmlns:a16="http://schemas.microsoft.com/office/drawing/2014/main" id="{59B15FD2-C1AE-4789-B530-A702A3E9E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63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/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68875" y="933454"/>
            <a:ext cx="9438265" cy="5038735"/>
            <a:chOff x="0" y="0"/>
            <a:chExt cx="5575106" cy="3416942"/>
          </a:xfrm>
        </p:grpSpPr>
        <p:sp>
          <p:nvSpPr>
            <p:cNvPr id="6" name="Freeform 6"/>
            <p:cNvSpPr/>
            <p:nvPr/>
          </p:nvSpPr>
          <p:spPr>
            <a:xfrm>
              <a:off x="0" y="-564"/>
              <a:ext cx="5575429" cy="3414967"/>
            </a:xfrm>
            <a:custGeom>
              <a:avLst/>
              <a:gdLst/>
              <a:ahLst/>
              <a:cxnLst/>
              <a:rect l="l" t="t" r="r" b="b"/>
              <a:pathLst>
                <a:path w="5575429" h="3414967">
                  <a:moveTo>
                    <a:pt x="5564946" y="27234"/>
                  </a:moveTo>
                  <a:cubicBezTo>
                    <a:pt x="5556056" y="23424"/>
                    <a:pt x="5547166" y="20884"/>
                    <a:pt x="5538276" y="20884"/>
                  </a:cubicBezTo>
                  <a:cubicBezTo>
                    <a:pt x="5511606" y="19614"/>
                    <a:pt x="5429392" y="19614"/>
                    <a:pt x="5337320" y="17074"/>
                  </a:cubicBezTo>
                  <a:cubicBezTo>
                    <a:pt x="5126868" y="11994"/>
                    <a:pt x="4920802" y="5644"/>
                    <a:pt x="4710350" y="3104"/>
                  </a:cubicBezTo>
                  <a:cubicBezTo>
                    <a:pt x="4539358" y="564"/>
                    <a:pt x="4372751" y="3104"/>
                    <a:pt x="4201759" y="1834"/>
                  </a:cubicBezTo>
                  <a:cubicBezTo>
                    <a:pt x="4127224" y="1834"/>
                    <a:pt x="4052689" y="-706"/>
                    <a:pt x="3978154" y="1834"/>
                  </a:cubicBezTo>
                  <a:cubicBezTo>
                    <a:pt x="3798394" y="9454"/>
                    <a:pt x="3618633" y="10724"/>
                    <a:pt x="3434489" y="8184"/>
                  </a:cubicBezTo>
                  <a:cubicBezTo>
                    <a:pt x="3342416" y="6914"/>
                    <a:pt x="3250343" y="6914"/>
                    <a:pt x="3158271" y="6914"/>
                  </a:cubicBezTo>
                  <a:cubicBezTo>
                    <a:pt x="2991664" y="6914"/>
                    <a:pt x="2825056" y="6914"/>
                    <a:pt x="2658449" y="5644"/>
                  </a:cubicBezTo>
                  <a:cubicBezTo>
                    <a:pt x="2483073" y="4374"/>
                    <a:pt x="755618" y="1834"/>
                    <a:pt x="584626" y="564"/>
                  </a:cubicBezTo>
                  <a:cubicBezTo>
                    <a:pt x="444325" y="-706"/>
                    <a:pt x="308409" y="564"/>
                    <a:pt x="168108" y="564"/>
                  </a:cubicBezTo>
                  <a:cubicBezTo>
                    <a:pt x="71651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173869"/>
                    <a:pt x="16510" y="324544"/>
                    <a:pt x="17780" y="472575"/>
                  </a:cubicBezTo>
                  <a:cubicBezTo>
                    <a:pt x="19050" y="623250"/>
                    <a:pt x="17780" y="773924"/>
                    <a:pt x="16510" y="927242"/>
                  </a:cubicBezTo>
                  <a:cubicBezTo>
                    <a:pt x="15240" y="1083204"/>
                    <a:pt x="2540" y="2719478"/>
                    <a:pt x="2540" y="2875440"/>
                  </a:cubicBezTo>
                  <a:cubicBezTo>
                    <a:pt x="2540" y="3028758"/>
                    <a:pt x="1270" y="3182076"/>
                    <a:pt x="0" y="3335394"/>
                  </a:cubicBezTo>
                  <a:cubicBezTo>
                    <a:pt x="0" y="3360356"/>
                    <a:pt x="3810" y="3370516"/>
                    <a:pt x="15240" y="3375596"/>
                  </a:cubicBezTo>
                  <a:cubicBezTo>
                    <a:pt x="22860" y="3379406"/>
                    <a:pt x="31750" y="3381946"/>
                    <a:pt x="40640" y="3383216"/>
                  </a:cubicBezTo>
                  <a:cubicBezTo>
                    <a:pt x="163723" y="3388296"/>
                    <a:pt x="330331" y="3392106"/>
                    <a:pt x="496938" y="3397186"/>
                  </a:cubicBezTo>
                  <a:cubicBezTo>
                    <a:pt x="589010" y="3399726"/>
                    <a:pt x="681083" y="3404806"/>
                    <a:pt x="773155" y="3406076"/>
                  </a:cubicBezTo>
                  <a:cubicBezTo>
                    <a:pt x="926609" y="3408616"/>
                    <a:pt x="2636527" y="3409886"/>
                    <a:pt x="2789981" y="3411156"/>
                  </a:cubicBezTo>
                  <a:cubicBezTo>
                    <a:pt x="2811903" y="3411156"/>
                    <a:pt x="2833825" y="3411156"/>
                    <a:pt x="2855747" y="3411156"/>
                  </a:cubicBezTo>
                  <a:cubicBezTo>
                    <a:pt x="2960973" y="3411156"/>
                    <a:pt x="3070583" y="3409886"/>
                    <a:pt x="3175808" y="3409886"/>
                  </a:cubicBezTo>
                  <a:cubicBezTo>
                    <a:pt x="3298572" y="3409886"/>
                    <a:pt x="3416951" y="3411156"/>
                    <a:pt x="3539714" y="3411156"/>
                  </a:cubicBezTo>
                  <a:cubicBezTo>
                    <a:pt x="3719475" y="3411156"/>
                    <a:pt x="3903620" y="3411156"/>
                    <a:pt x="4083380" y="3411156"/>
                  </a:cubicBezTo>
                  <a:cubicBezTo>
                    <a:pt x="4249987" y="3411156"/>
                    <a:pt x="4416595" y="3412426"/>
                    <a:pt x="4583202" y="3413696"/>
                  </a:cubicBezTo>
                  <a:cubicBezTo>
                    <a:pt x="4657737" y="3413696"/>
                    <a:pt x="4736657" y="3414966"/>
                    <a:pt x="4811191" y="3414966"/>
                  </a:cubicBezTo>
                  <a:cubicBezTo>
                    <a:pt x="5052333" y="3413696"/>
                    <a:pt x="5289091" y="3407346"/>
                    <a:pt x="5515416" y="3407346"/>
                  </a:cubicBezTo>
                  <a:cubicBezTo>
                    <a:pt x="5519226" y="3407346"/>
                    <a:pt x="5524306" y="3404806"/>
                    <a:pt x="5528116" y="3402266"/>
                  </a:cubicBezTo>
                  <a:cubicBezTo>
                    <a:pt x="5533196" y="3398456"/>
                    <a:pt x="5535736" y="3392106"/>
                    <a:pt x="5538276" y="3389566"/>
                  </a:cubicBezTo>
                  <a:cubicBezTo>
                    <a:pt x="5539546" y="3316890"/>
                    <a:pt x="5540816" y="3205866"/>
                    <a:pt x="5542086" y="3094843"/>
                  </a:cubicBezTo>
                  <a:cubicBezTo>
                    <a:pt x="5543356" y="2923021"/>
                    <a:pt x="5553516" y="1273530"/>
                    <a:pt x="5554786" y="1101708"/>
                  </a:cubicBezTo>
                  <a:cubicBezTo>
                    <a:pt x="5554786" y="998614"/>
                    <a:pt x="5556056" y="895521"/>
                    <a:pt x="5557326" y="792428"/>
                  </a:cubicBezTo>
                  <a:cubicBezTo>
                    <a:pt x="5558596" y="681405"/>
                    <a:pt x="5559866" y="570381"/>
                    <a:pt x="5562406" y="459358"/>
                  </a:cubicBezTo>
                  <a:cubicBezTo>
                    <a:pt x="5563676" y="393272"/>
                    <a:pt x="5563676" y="324544"/>
                    <a:pt x="5568756" y="258458"/>
                  </a:cubicBezTo>
                  <a:cubicBezTo>
                    <a:pt x="5573836" y="179156"/>
                    <a:pt x="5576376" y="102497"/>
                    <a:pt x="5575106" y="43744"/>
                  </a:cubicBezTo>
                  <a:cubicBezTo>
                    <a:pt x="5575106" y="37394"/>
                    <a:pt x="5571296" y="29774"/>
                    <a:pt x="5564946" y="272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813610">
            <a:off x="304281" y="3873350"/>
            <a:ext cx="2410485" cy="2882103"/>
          </a:xfrm>
          <a:custGeom>
            <a:avLst/>
            <a:gdLst/>
            <a:ahLst/>
            <a:cxnLst/>
            <a:rect l="l" t="t" r="r" b="b"/>
            <a:pathLst>
              <a:path w="3615728" h="4323154">
                <a:moveTo>
                  <a:pt x="0" y="0"/>
                </a:moveTo>
                <a:lnTo>
                  <a:pt x="3615729" y="0"/>
                </a:lnTo>
                <a:lnTo>
                  <a:pt x="3615729" y="4323153"/>
                </a:lnTo>
                <a:lnTo>
                  <a:pt x="0" y="4323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6033">
            <a:off x="9069114" y="164374"/>
            <a:ext cx="2784543" cy="2014997"/>
          </a:xfrm>
          <a:custGeom>
            <a:avLst/>
            <a:gdLst/>
            <a:ahLst/>
            <a:cxnLst/>
            <a:rect l="l" t="t" r="r" b="b"/>
            <a:pathLst>
              <a:path w="4176815" h="3022495">
                <a:moveTo>
                  <a:pt x="0" y="0"/>
                </a:moveTo>
                <a:lnTo>
                  <a:pt x="4176815" y="0"/>
                </a:lnTo>
                <a:lnTo>
                  <a:pt x="4176815" y="3022496"/>
                </a:lnTo>
                <a:lnTo>
                  <a:pt x="0" y="3022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4199284">
            <a:off x="1379658" y="601533"/>
            <a:ext cx="1793998" cy="1930917"/>
          </a:xfrm>
          <a:custGeom>
            <a:avLst/>
            <a:gdLst/>
            <a:ahLst/>
            <a:cxnLst/>
            <a:rect l="l" t="t" r="r" b="b"/>
            <a:pathLst>
              <a:path w="2690997" h="2896376">
                <a:moveTo>
                  <a:pt x="0" y="0"/>
                </a:moveTo>
                <a:lnTo>
                  <a:pt x="2690997" y="0"/>
                </a:lnTo>
                <a:lnTo>
                  <a:pt x="2690997" y="2896376"/>
                </a:lnTo>
                <a:lnTo>
                  <a:pt x="0" y="2896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312293" flipH="1">
            <a:off x="10253991" y="3396713"/>
            <a:ext cx="1845581" cy="1694579"/>
          </a:xfrm>
          <a:custGeom>
            <a:avLst/>
            <a:gdLst/>
            <a:ahLst/>
            <a:cxnLst/>
            <a:rect l="l" t="t" r="r" b="b"/>
            <a:pathLst>
              <a:path w="2768371" h="2541868">
                <a:moveTo>
                  <a:pt x="2768371" y="0"/>
                </a:moveTo>
                <a:lnTo>
                  <a:pt x="0" y="0"/>
                </a:lnTo>
                <a:lnTo>
                  <a:pt x="0" y="2541868"/>
                </a:lnTo>
                <a:lnTo>
                  <a:pt x="2768371" y="2541868"/>
                </a:lnTo>
                <a:lnTo>
                  <a:pt x="276837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4863923">
            <a:off x="1436988" y="2359938"/>
            <a:ext cx="849901" cy="979953"/>
          </a:xfrm>
          <a:custGeom>
            <a:avLst/>
            <a:gdLst/>
            <a:ahLst/>
            <a:cxnLst/>
            <a:rect l="l" t="t" r="r" b="b"/>
            <a:pathLst>
              <a:path w="1274852" h="1469930">
                <a:moveTo>
                  <a:pt x="0" y="0"/>
                </a:moveTo>
                <a:lnTo>
                  <a:pt x="1274852" y="0"/>
                </a:lnTo>
                <a:lnTo>
                  <a:pt x="1274852" y="1469930"/>
                </a:lnTo>
                <a:lnTo>
                  <a:pt x="0" y="146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12551" t="-12414" b="-8374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3531975">
            <a:off x="9705558" y="5847680"/>
            <a:ext cx="886394" cy="831832"/>
          </a:xfrm>
          <a:custGeom>
            <a:avLst/>
            <a:gdLst/>
            <a:ahLst/>
            <a:cxnLst/>
            <a:rect l="l" t="t" r="r" b="b"/>
            <a:pathLst>
              <a:path w="1329591" h="1247748">
                <a:moveTo>
                  <a:pt x="0" y="0"/>
                </a:moveTo>
                <a:lnTo>
                  <a:pt x="1329590" y="0"/>
                </a:lnTo>
                <a:lnTo>
                  <a:pt x="1329590" y="1247747"/>
                </a:lnTo>
                <a:lnTo>
                  <a:pt x="0" y="1247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68858" t="-92879" r="-122806" b="-1091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-144640">
            <a:off x="10748332" y="5318508"/>
            <a:ext cx="747373" cy="701369"/>
          </a:xfrm>
          <a:custGeom>
            <a:avLst/>
            <a:gdLst/>
            <a:ahLst/>
            <a:cxnLst/>
            <a:rect l="l" t="t" r="r" b="b"/>
            <a:pathLst>
              <a:path w="1121060" h="1052053">
                <a:moveTo>
                  <a:pt x="0" y="0"/>
                </a:moveTo>
                <a:lnTo>
                  <a:pt x="1121061" y="0"/>
                </a:lnTo>
                <a:lnTo>
                  <a:pt x="1121061" y="1052053"/>
                </a:lnTo>
                <a:lnTo>
                  <a:pt x="0" y="1052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68858" t="-92879" r="-122806" b="-1091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5F5DEE-F1E9-2420-83A5-2F797B11E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6158" y="441156"/>
            <a:ext cx="4279763" cy="969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5443FF-AB05-8213-AFED-04159CDCE9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407" y="2568359"/>
            <a:ext cx="6803726" cy="25910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D5C52E-313E-B788-A2DD-17F0BBDAD4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5798" y="1907252"/>
            <a:ext cx="4523624" cy="780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B0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1A7E4-9A43-E5A2-4CAF-597C7E346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AFAA1C-A241-15DA-593F-1353D9CC937A}"/>
              </a:ext>
            </a:extLst>
          </p:cNvPr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F0E10A2-EF58-5CA2-1DB7-D24517B9E6C6}"/>
                </a:ext>
              </a:extLst>
            </p:cNvPr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2CAD023-5B70-FC93-3BC7-43F8480ADE8B}"/>
                </a:ext>
              </a:extLst>
            </p:cNvPr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20C7254-5C6E-4A71-59DB-BC65F3AC2CA0}"/>
              </a:ext>
            </a:extLst>
          </p:cNvPr>
          <p:cNvGrpSpPr/>
          <p:nvPr/>
        </p:nvGrpSpPr>
        <p:grpSpPr>
          <a:xfrm>
            <a:off x="685800" y="704850"/>
            <a:ext cx="10820400" cy="5486400"/>
            <a:chOff x="0" y="0"/>
            <a:chExt cx="6851469" cy="347398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3B7C77B-F2FC-4C92-6514-6AD8B4CAD3FF}"/>
                </a:ext>
              </a:extLst>
            </p:cNvPr>
            <p:cNvSpPr/>
            <p:nvPr/>
          </p:nvSpPr>
          <p:spPr>
            <a:xfrm>
              <a:off x="0" y="-564"/>
              <a:ext cx="6851793" cy="3472009"/>
            </a:xfrm>
            <a:custGeom>
              <a:avLst/>
              <a:gdLst/>
              <a:ahLst/>
              <a:cxnLst/>
              <a:rect l="l" t="t" r="r" b="b"/>
              <a:pathLst>
                <a:path w="6851793" h="3472009">
                  <a:moveTo>
                    <a:pt x="6841309" y="27234"/>
                  </a:moveTo>
                  <a:cubicBezTo>
                    <a:pt x="6832419" y="23424"/>
                    <a:pt x="6823529" y="20884"/>
                    <a:pt x="6814639" y="20884"/>
                  </a:cubicBezTo>
                  <a:cubicBezTo>
                    <a:pt x="6787969" y="19614"/>
                    <a:pt x="6687027" y="19614"/>
                    <a:pt x="6573396" y="17074"/>
                  </a:cubicBezTo>
                  <a:cubicBezTo>
                    <a:pt x="6313667" y="11994"/>
                    <a:pt x="6059349" y="5644"/>
                    <a:pt x="5799620" y="3104"/>
                  </a:cubicBezTo>
                  <a:cubicBezTo>
                    <a:pt x="5588590" y="564"/>
                    <a:pt x="5382971" y="3104"/>
                    <a:pt x="5171941" y="1834"/>
                  </a:cubicBezTo>
                  <a:cubicBezTo>
                    <a:pt x="5079953" y="1834"/>
                    <a:pt x="4987966" y="-706"/>
                    <a:pt x="4895979" y="1834"/>
                  </a:cubicBezTo>
                  <a:cubicBezTo>
                    <a:pt x="4674127" y="9454"/>
                    <a:pt x="4452275" y="10724"/>
                    <a:pt x="4225012" y="8184"/>
                  </a:cubicBezTo>
                  <a:cubicBezTo>
                    <a:pt x="4111380" y="6914"/>
                    <a:pt x="3997749" y="6914"/>
                    <a:pt x="3884117" y="6914"/>
                  </a:cubicBezTo>
                  <a:cubicBezTo>
                    <a:pt x="3678498" y="6914"/>
                    <a:pt x="3472879" y="6914"/>
                    <a:pt x="3267261" y="5644"/>
                  </a:cubicBezTo>
                  <a:cubicBezTo>
                    <a:pt x="3050820" y="4374"/>
                    <a:pt x="918876" y="1834"/>
                    <a:pt x="707846" y="564"/>
                  </a:cubicBezTo>
                  <a:cubicBezTo>
                    <a:pt x="534693" y="-706"/>
                    <a:pt x="366952" y="564"/>
                    <a:pt x="193799" y="564"/>
                  </a:cubicBezTo>
                  <a:cubicBezTo>
                    <a:pt x="7475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175755"/>
                    <a:pt x="16510" y="329045"/>
                    <a:pt x="17780" y="479646"/>
                  </a:cubicBezTo>
                  <a:cubicBezTo>
                    <a:pt x="19050" y="632936"/>
                    <a:pt x="17780" y="786225"/>
                    <a:pt x="16510" y="942205"/>
                  </a:cubicBezTo>
                  <a:cubicBezTo>
                    <a:pt x="15240" y="1100873"/>
                    <a:pt x="2540" y="2765548"/>
                    <a:pt x="2540" y="2924216"/>
                  </a:cubicBezTo>
                  <a:cubicBezTo>
                    <a:pt x="2540" y="3080195"/>
                    <a:pt x="1270" y="3236174"/>
                    <a:pt x="0" y="3392153"/>
                  </a:cubicBezTo>
                  <a:cubicBezTo>
                    <a:pt x="0" y="3417398"/>
                    <a:pt x="3810" y="3427558"/>
                    <a:pt x="15240" y="3432638"/>
                  </a:cubicBezTo>
                  <a:cubicBezTo>
                    <a:pt x="22860" y="3436448"/>
                    <a:pt x="31750" y="3438988"/>
                    <a:pt x="40640" y="3440258"/>
                  </a:cubicBezTo>
                  <a:cubicBezTo>
                    <a:pt x="188388" y="3445338"/>
                    <a:pt x="394007" y="3449148"/>
                    <a:pt x="599625" y="3454228"/>
                  </a:cubicBezTo>
                  <a:cubicBezTo>
                    <a:pt x="713257" y="3456768"/>
                    <a:pt x="826888" y="3461848"/>
                    <a:pt x="940520" y="3463118"/>
                  </a:cubicBezTo>
                  <a:cubicBezTo>
                    <a:pt x="1129906" y="3465658"/>
                    <a:pt x="3240205" y="3466928"/>
                    <a:pt x="3429591" y="3468198"/>
                  </a:cubicBezTo>
                  <a:cubicBezTo>
                    <a:pt x="3456646" y="3468198"/>
                    <a:pt x="3483701" y="3468198"/>
                    <a:pt x="3510756" y="3468198"/>
                  </a:cubicBezTo>
                  <a:cubicBezTo>
                    <a:pt x="3640621" y="3468198"/>
                    <a:pt x="3775897" y="3466928"/>
                    <a:pt x="3905761" y="3466928"/>
                  </a:cubicBezTo>
                  <a:cubicBezTo>
                    <a:pt x="4057270" y="3466928"/>
                    <a:pt x="4203367" y="3468198"/>
                    <a:pt x="4354876" y="3468198"/>
                  </a:cubicBezTo>
                  <a:cubicBezTo>
                    <a:pt x="4576728" y="3468198"/>
                    <a:pt x="4803991" y="3468198"/>
                    <a:pt x="5025843" y="3468198"/>
                  </a:cubicBezTo>
                  <a:cubicBezTo>
                    <a:pt x="5231462" y="3468198"/>
                    <a:pt x="5437081" y="3469468"/>
                    <a:pt x="5642700" y="3470738"/>
                  </a:cubicBezTo>
                  <a:cubicBezTo>
                    <a:pt x="5734687" y="3470738"/>
                    <a:pt x="5832086" y="3472008"/>
                    <a:pt x="5924073" y="3472008"/>
                  </a:cubicBezTo>
                  <a:cubicBezTo>
                    <a:pt x="6221680" y="3470738"/>
                    <a:pt x="6513874" y="3464388"/>
                    <a:pt x="6791779" y="3464388"/>
                  </a:cubicBezTo>
                  <a:cubicBezTo>
                    <a:pt x="6795589" y="3464388"/>
                    <a:pt x="6800669" y="3461848"/>
                    <a:pt x="6804479" y="3459308"/>
                  </a:cubicBezTo>
                  <a:cubicBezTo>
                    <a:pt x="6809559" y="3455498"/>
                    <a:pt x="6812099" y="3449148"/>
                    <a:pt x="6814639" y="3446608"/>
                  </a:cubicBezTo>
                  <a:cubicBezTo>
                    <a:pt x="6815909" y="3373328"/>
                    <a:pt x="6817179" y="3260378"/>
                    <a:pt x="6818449" y="3147427"/>
                  </a:cubicBezTo>
                  <a:cubicBezTo>
                    <a:pt x="6819719" y="2972623"/>
                    <a:pt x="6829879" y="1294502"/>
                    <a:pt x="6831149" y="1119698"/>
                  </a:cubicBezTo>
                  <a:cubicBezTo>
                    <a:pt x="6831149" y="1014815"/>
                    <a:pt x="6832419" y="909933"/>
                    <a:pt x="6833689" y="805050"/>
                  </a:cubicBezTo>
                  <a:cubicBezTo>
                    <a:pt x="6834959" y="692100"/>
                    <a:pt x="6836229" y="579150"/>
                    <a:pt x="6838769" y="466199"/>
                  </a:cubicBezTo>
                  <a:cubicBezTo>
                    <a:pt x="6840039" y="398967"/>
                    <a:pt x="6840039" y="329045"/>
                    <a:pt x="6845119" y="261813"/>
                  </a:cubicBezTo>
                  <a:cubicBezTo>
                    <a:pt x="6850199" y="181134"/>
                    <a:pt x="6852739" y="103144"/>
                    <a:pt x="6851469" y="43744"/>
                  </a:cubicBezTo>
                  <a:cubicBezTo>
                    <a:pt x="6851469" y="37394"/>
                    <a:pt x="6847659" y="29774"/>
                    <a:pt x="6841309" y="272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A26D89D-CB01-EEE7-F0AD-A787C5399641}"/>
              </a:ext>
            </a:extLst>
          </p:cNvPr>
          <p:cNvSpPr/>
          <p:nvPr/>
        </p:nvSpPr>
        <p:spPr>
          <a:xfrm>
            <a:off x="7071793" y="1414169"/>
            <a:ext cx="4152612" cy="4522647"/>
          </a:xfrm>
          <a:custGeom>
            <a:avLst/>
            <a:gdLst/>
            <a:ahLst/>
            <a:cxnLst/>
            <a:rect l="l" t="t" r="r" b="b"/>
            <a:pathLst>
              <a:path w="6228918" h="6783970">
                <a:moveTo>
                  <a:pt x="0" y="0"/>
                </a:moveTo>
                <a:lnTo>
                  <a:pt x="6228917" y="0"/>
                </a:lnTo>
                <a:lnTo>
                  <a:pt x="6228917" y="6783969"/>
                </a:lnTo>
                <a:lnTo>
                  <a:pt x="0" y="6783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84B4EE4-0058-910A-B6C0-AE12F6E119B2}"/>
              </a:ext>
            </a:extLst>
          </p:cNvPr>
          <p:cNvSpPr/>
          <p:nvPr/>
        </p:nvSpPr>
        <p:spPr>
          <a:xfrm rot="2502164">
            <a:off x="9999377" y="1322886"/>
            <a:ext cx="1025427" cy="687969"/>
          </a:xfrm>
          <a:custGeom>
            <a:avLst/>
            <a:gdLst/>
            <a:ahLst/>
            <a:cxnLst/>
            <a:rect l="l" t="t" r="r" b="b"/>
            <a:pathLst>
              <a:path w="1538141" h="1031953">
                <a:moveTo>
                  <a:pt x="0" y="0"/>
                </a:moveTo>
                <a:lnTo>
                  <a:pt x="1538142" y="0"/>
                </a:lnTo>
                <a:lnTo>
                  <a:pt x="1538142" y="1031953"/>
                </a:lnTo>
                <a:lnTo>
                  <a:pt x="0" y="1031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&#10;&#10;AI-generated content may be incorrect.">
            <a:extLst>
              <a:ext uri="{FF2B5EF4-FFF2-40B4-BE49-F238E27FC236}">
                <a16:creationId xmlns:a16="http://schemas.microsoft.com/office/drawing/2014/main" id="{C089D6D0-08E0-90F6-AA06-62C07AE5E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" y="1478635"/>
            <a:ext cx="5716039" cy="46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6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7350" y="590550"/>
            <a:ext cx="8938079" cy="449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3F54C-A4A2-4CE7-83D7-81232D3C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64" y="774540"/>
            <a:ext cx="7687722" cy="755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2FC72-D160-4E25-9A50-5D24B1F9C2FA}"/>
              </a:ext>
            </a:extLst>
          </p:cNvPr>
          <p:cNvSpPr txBox="1"/>
          <p:nvPr/>
        </p:nvSpPr>
        <p:spPr>
          <a:xfrm>
            <a:off x="1866901" y="1828800"/>
            <a:ext cx="86677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 nhóm, phát các thẻ từ và phát tranh câm của cơ quan tuần hoàn cho các nhóm.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nhóm thực hiện ghép các bộ phận của cơ quan tu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ầ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hoàn vào bộ tranh?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vi-VN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sẻ với các bạn trong nhóm về tên các bộ phận cơ quan tuần hoàn vừa hoàn thành.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582603-634E-46AC-8E86-87DF6CE156FE}"/>
              </a:ext>
            </a:extLst>
          </p:cNvPr>
          <p:cNvGrpSpPr/>
          <p:nvPr/>
        </p:nvGrpSpPr>
        <p:grpSpPr>
          <a:xfrm>
            <a:off x="-16119" y="4295774"/>
            <a:ext cx="2244969" cy="2557801"/>
            <a:chOff x="2213578" y="591262"/>
            <a:chExt cx="5732463" cy="6073775"/>
          </a:xfrm>
        </p:grpSpPr>
        <p:grpSp>
          <p:nvGrpSpPr>
            <p:cNvPr id="8" name="Group 205">
              <a:extLst>
                <a:ext uri="{FF2B5EF4-FFF2-40B4-BE49-F238E27FC236}">
                  <a16:creationId xmlns:a16="http://schemas.microsoft.com/office/drawing/2014/main" id="{63F9FB75-9FF6-4B6D-9B8B-801B4F4B8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67" name="Oval 6">
                <a:extLst>
                  <a:ext uri="{FF2B5EF4-FFF2-40B4-BE49-F238E27FC236}">
                    <a16:creationId xmlns:a16="http://schemas.microsoft.com/office/drawing/2014/main" id="{D8B828DF-DC13-47E4-9147-9BCE6A9A6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8" name="Oval 7">
                <a:extLst>
                  <a:ext uri="{FF2B5EF4-FFF2-40B4-BE49-F238E27FC236}">
                    <a16:creationId xmlns:a16="http://schemas.microsoft.com/office/drawing/2014/main" id="{9C1594BB-048D-4F09-8E9C-AE675FA60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69" name="Freeform 8">
                <a:extLst>
                  <a:ext uri="{FF2B5EF4-FFF2-40B4-BE49-F238E27FC236}">
                    <a16:creationId xmlns:a16="http://schemas.microsoft.com/office/drawing/2014/main" id="{F6AFDEA8-1FA9-45F2-B3F9-1E1561B3F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0" name="Freeform 9">
                <a:extLst>
                  <a:ext uri="{FF2B5EF4-FFF2-40B4-BE49-F238E27FC236}">
                    <a16:creationId xmlns:a16="http://schemas.microsoft.com/office/drawing/2014/main" id="{F64EA1AB-12A5-45A8-8817-6FC6AA019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1" name="Freeform 10">
                <a:extLst>
                  <a:ext uri="{FF2B5EF4-FFF2-40B4-BE49-F238E27FC236}">
                    <a16:creationId xmlns:a16="http://schemas.microsoft.com/office/drawing/2014/main" id="{6C48DE0C-E3C9-48A8-A0C6-7A872BF2B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2" name="Freeform 11">
                <a:extLst>
                  <a:ext uri="{FF2B5EF4-FFF2-40B4-BE49-F238E27FC236}">
                    <a16:creationId xmlns:a16="http://schemas.microsoft.com/office/drawing/2014/main" id="{55E6CC90-FA33-4630-81AC-25E064A0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3" name="Freeform 12">
                <a:extLst>
                  <a:ext uri="{FF2B5EF4-FFF2-40B4-BE49-F238E27FC236}">
                    <a16:creationId xmlns:a16="http://schemas.microsoft.com/office/drawing/2014/main" id="{9F479C08-99C8-4DAC-A0F6-1FFD29B28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4" name="Freeform 13">
                <a:extLst>
                  <a:ext uri="{FF2B5EF4-FFF2-40B4-BE49-F238E27FC236}">
                    <a16:creationId xmlns:a16="http://schemas.microsoft.com/office/drawing/2014/main" id="{C9B5970F-022D-4AE0-9A94-7B39F1BE0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5" name="Freeform 14">
                <a:extLst>
                  <a:ext uri="{FF2B5EF4-FFF2-40B4-BE49-F238E27FC236}">
                    <a16:creationId xmlns:a16="http://schemas.microsoft.com/office/drawing/2014/main" id="{EB99851A-7BBF-401C-B605-D2E28B94E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6" name="Freeform 15">
                <a:extLst>
                  <a:ext uri="{FF2B5EF4-FFF2-40B4-BE49-F238E27FC236}">
                    <a16:creationId xmlns:a16="http://schemas.microsoft.com/office/drawing/2014/main" id="{AFCA7CB5-65F4-49E8-9F8F-66C974C0E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7" name="Freeform 16">
                <a:extLst>
                  <a:ext uri="{FF2B5EF4-FFF2-40B4-BE49-F238E27FC236}">
                    <a16:creationId xmlns:a16="http://schemas.microsoft.com/office/drawing/2014/main" id="{DD4FAA78-6A2C-4A28-873E-D99006B42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8" name="Freeform 17">
                <a:extLst>
                  <a:ext uri="{FF2B5EF4-FFF2-40B4-BE49-F238E27FC236}">
                    <a16:creationId xmlns:a16="http://schemas.microsoft.com/office/drawing/2014/main" id="{65EB2C89-11D3-4B16-B3DF-9999AD9D9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79" name="Freeform 18">
                <a:extLst>
                  <a:ext uri="{FF2B5EF4-FFF2-40B4-BE49-F238E27FC236}">
                    <a16:creationId xmlns:a16="http://schemas.microsoft.com/office/drawing/2014/main" id="{CE606B20-0140-4D57-B8B2-9A679C7DF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0" name="Freeform 19">
                <a:extLst>
                  <a:ext uri="{FF2B5EF4-FFF2-40B4-BE49-F238E27FC236}">
                    <a16:creationId xmlns:a16="http://schemas.microsoft.com/office/drawing/2014/main" id="{C1AB251F-C66D-40E6-B050-854295FF8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1" name="Freeform 20">
                <a:extLst>
                  <a:ext uri="{FF2B5EF4-FFF2-40B4-BE49-F238E27FC236}">
                    <a16:creationId xmlns:a16="http://schemas.microsoft.com/office/drawing/2014/main" id="{9EF1A2FA-8F9C-4E30-8810-310206A6D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2" name="Freeform 21">
                <a:extLst>
                  <a:ext uri="{FF2B5EF4-FFF2-40B4-BE49-F238E27FC236}">
                    <a16:creationId xmlns:a16="http://schemas.microsoft.com/office/drawing/2014/main" id="{F07D7985-3ACD-418C-A508-908A1AC95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3" name="Freeform 22">
                <a:extLst>
                  <a:ext uri="{FF2B5EF4-FFF2-40B4-BE49-F238E27FC236}">
                    <a16:creationId xmlns:a16="http://schemas.microsoft.com/office/drawing/2014/main" id="{8E25E0A7-9D0C-49DE-906D-9DBC6B3E5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pic>
            <p:nvPicPr>
              <p:cNvPr id="184" name="Picture 23">
                <a:extLst>
                  <a:ext uri="{FF2B5EF4-FFF2-40B4-BE49-F238E27FC236}">
                    <a16:creationId xmlns:a16="http://schemas.microsoft.com/office/drawing/2014/main" id="{19EC92C4-558B-4AA5-9F7A-04BF8D458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5" name="Picture 24">
                <a:extLst>
                  <a:ext uri="{FF2B5EF4-FFF2-40B4-BE49-F238E27FC236}">
                    <a16:creationId xmlns:a16="http://schemas.microsoft.com/office/drawing/2014/main" id="{CF3E9656-2565-4E89-851D-E2032ECFC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6" name="Picture 25">
                <a:extLst>
                  <a:ext uri="{FF2B5EF4-FFF2-40B4-BE49-F238E27FC236}">
                    <a16:creationId xmlns:a16="http://schemas.microsoft.com/office/drawing/2014/main" id="{615FF0EC-575F-42EC-A8C0-D18291645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6">
                <a:extLst>
                  <a:ext uri="{FF2B5EF4-FFF2-40B4-BE49-F238E27FC236}">
                    <a16:creationId xmlns:a16="http://schemas.microsoft.com/office/drawing/2014/main" id="{0E26DA9B-478A-497C-9FB9-67B65BC08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id="{55A24CB5-3BEA-44F5-916E-5F8DD232D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89" name="Freeform 28">
                <a:extLst>
                  <a:ext uri="{FF2B5EF4-FFF2-40B4-BE49-F238E27FC236}">
                    <a16:creationId xmlns:a16="http://schemas.microsoft.com/office/drawing/2014/main" id="{C031CFC8-9051-4E68-8E7D-0616CADF3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29">
                <a:extLst>
                  <a:ext uri="{FF2B5EF4-FFF2-40B4-BE49-F238E27FC236}">
                    <a16:creationId xmlns:a16="http://schemas.microsoft.com/office/drawing/2014/main" id="{E927B92F-DAD9-4B92-A48D-DD571E150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30">
                <a:extLst>
                  <a:ext uri="{FF2B5EF4-FFF2-40B4-BE49-F238E27FC236}">
                    <a16:creationId xmlns:a16="http://schemas.microsoft.com/office/drawing/2014/main" id="{8427335C-2236-4C5A-A4E4-C78E8EE96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31">
                <a:extLst>
                  <a:ext uri="{FF2B5EF4-FFF2-40B4-BE49-F238E27FC236}">
                    <a16:creationId xmlns:a16="http://schemas.microsoft.com/office/drawing/2014/main" id="{FE56A1B3-739E-4568-8941-EBE27A7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32">
                <a:extLst>
                  <a:ext uri="{FF2B5EF4-FFF2-40B4-BE49-F238E27FC236}">
                    <a16:creationId xmlns:a16="http://schemas.microsoft.com/office/drawing/2014/main" id="{B1FCD780-FC36-4363-8AE2-688379C65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33">
                <a:extLst>
                  <a:ext uri="{FF2B5EF4-FFF2-40B4-BE49-F238E27FC236}">
                    <a16:creationId xmlns:a16="http://schemas.microsoft.com/office/drawing/2014/main" id="{870EAB37-3D95-4A0C-9023-246F6514A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34">
                <a:extLst>
                  <a:ext uri="{FF2B5EF4-FFF2-40B4-BE49-F238E27FC236}">
                    <a16:creationId xmlns:a16="http://schemas.microsoft.com/office/drawing/2014/main" id="{E88037AE-9AFD-4D66-8B5B-96E34F36E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35">
                <a:extLst>
                  <a:ext uri="{FF2B5EF4-FFF2-40B4-BE49-F238E27FC236}">
                    <a16:creationId xmlns:a16="http://schemas.microsoft.com/office/drawing/2014/main" id="{20E0BB1D-EAD2-4F85-A39D-9B6555A61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36">
                <a:extLst>
                  <a:ext uri="{FF2B5EF4-FFF2-40B4-BE49-F238E27FC236}">
                    <a16:creationId xmlns:a16="http://schemas.microsoft.com/office/drawing/2014/main" id="{54CA673D-D870-41FA-A406-4AE2D9081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37">
                <a:extLst>
                  <a:ext uri="{FF2B5EF4-FFF2-40B4-BE49-F238E27FC236}">
                    <a16:creationId xmlns:a16="http://schemas.microsoft.com/office/drawing/2014/main" id="{33254919-6B55-470E-976B-EC58B30D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38">
                <a:extLst>
                  <a:ext uri="{FF2B5EF4-FFF2-40B4-BE49-F238E27FC236}">
                    <a16:creationId xmlns:a16="http://schemas.microsoft.com/office/drawing/2014/main" id="{B27039BA-4A6B-4BD6-A3A2-7E9BB8039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39">
                <a:extLst>
                  <a:ext uri="{FF2B5EF4-FFF2-40B4-BE49-F238E27FC236}">
                    <a16:creationId xmlns:a16="http://schemas.microsoft.com/office/drawing/2014/main" id="{4CE18025-85BA-4035-AB35-E10CA6318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40">
                <a:extLst>
                  <a:ext uri="{FF2B5EF4-FFF2-40B4-BE49-F238E27FC236}">
                    <a16:creationId xmlns:a16="http://schemas.microsoft.com/office/drawing/2014/main" id="{0E893C6B-8E74-492D-A28C-63E3C115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41">
                <a:extLst>
                  <a:ext uri="{FF2B5EF4-FFF2-40B4-BE49-F238E27FC236}">
                    <a16:creationId xmlns:a16="http://schemas.microsoft.com/office/drawing/2014/main" id="{2D29E865-7181-4085-81F3-D9F7C1BCC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42">
                <a:extLst>
                  <a:ext uri="{FF2B5EF4-FFF2-40B4-BE49-F238E27FC236}">
                    <a16:creationId xmlns:a16="http://schemas.microsoft.com/office/drawing/2014/main" id="{4CEA3BAF-E0F3-412C-97D3-56C233E53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43">
                <a:extLst>
                  <a:ext uri="{FF2B5EF4-FFF2-40B4-BE49-F238E27FC236}">
                    <a16:creationId xmlns:a16="http://schemas.microsoft.com/office/drawing/2014/main" id="{3C83B448-7AAE-4530-83B1-8818492B0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44">
                <a:extLst>
                  <a:ext uri="{FF2B5EF4-FFF2-40B4-BE49-F238E27FC236}">
                    <a16:creationId xmlns:a16="http://schemas.microsoft.com/office/drawing/2014/main" id="{F1BBB033-676E-404B-B099-DF7C3775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45">
                <a:extLst>
                  <a:ext uri="{FF2B5EF4-FFF2-40B4-BE49-F238E27FC236}">
                    <a16:creationId xmlns:a16="http://schemas.microsoft.com/office/drawing/2014/main" id="{B8C847EF-1FFE-40EA-9991-E587357A5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46">
                <a:extLst>
                  <a:ext uri="{FF2B5EF4-FFF2-40B4-BE49-F238E27FC236}">
                    <a16:creationId xmlns:a16="http://schemas.microsoft.com/office/drawing/2014/main" id="{CFE68964-080F-4B71-B5A9-10B005CFB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47">
                <a:extLst>
                  <a:ext uri="{FF2B5EF4-FFF2-40B4-BE49-F238E27FC236}">
                    <a16:creationId xmlns:a16="http://schemas.microsoft.com/office/drawing/2014/main" id="{524D1281-DAB5-4023-8EDF-CCFB298CA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48">
                <a:extLst>
                  <a:ext uri="{FF2B5EF4-FFF2-40B4-BE49-F238E27FC236}">
                    <a16:creationId xmlns:a16="http://schemas.microsoft.com/office/drawing/2014/main" id="{53A15BF4-A133-4AF2-A507-44CBC52B5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49">
                <a:extLst>
                  <a:ext uri="{FF2B5EF4-FFF2-40B4-BE49-F238E27FC236}">
                    <a16:creationId xmlns:a16="http://schemas.microsoft.com/office/drawing/2014/main" id="{B62AE7A1-FBF4-4834-8F09-9BFEF1DA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50">
                <a:extLst>
                  <a:ext uri="{FF2B5EF4-FFF2-40B4-BE49-F238E27FC236}">
                    <a16:creationId xmlns:a16="http://schemas.microsoft.com/office/drawing/2014/main" id="{8F22C86B-A9A0-46CF-A86C-63092B8D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51">
                <a:extLst>
                  <a:ext uri="{FF2B5EF4-FFF2-40B4-BE49-F238E27FC236}">
                    <a16:creationId xmlns:a16="http://schemas.microsoft.com/office/drawing/2014/main" id="{958EAEA5-2D2D-4A0B-9AD6-02FC0FEFF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3" name="Freeform 52">
                <a:extLst>
                  <a:ext uri="{FF2B5EF4-FFF2-40B4-BE49-F238E27FC236}">
                    <a16:creationId xmlns:a16="http://schemas.microsoft.com/office/drawing/2014/main" id="{097C0ADB-DDCB-4FE3-BCD0-A23196C26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4" name="Freeform 53">
                <a:extLst>
                  <a:ext uri="{FF2B5EF4-FFF2-40B4-BE49-F238E27FC236}">
                    <a16:creationId xmlns:a16="http://schemas.microsoft.com/office/drawing/2014/main" id="{A4987E43-AF25-4433-B7B8-38CE2839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5" name="Freeform 54">
                <a:extLst>
                  <a:ext uri="{FF2B5EF4-FFF2-40B4-BE49-F238E27FC236}">
                    <a16:creationId xmlns:a16="http://schemas.microsoft.com/office/drawing/2014/main" id="{C272BC8F-6B37-49AD-A5C4-85C4CB299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6" name="Freeform 55">
                <a:extLst>
                  <a:ext uri="{FF2B5EF4-FFF2-40B4-BE49-F238E27FC236}">
                    <a16:creationId xmlns:a16="http://schemas.microsoft.com/office/drawing/2014/main" id="{DFBBE524-AC05-48D5-8245-B2AF1FE86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7" name="Freeform 56">
                <a:extLst>
                  <a:ext uri="{FF2B5EF4-FFF2-40B4-BE49-F238E27FC236}">
                    <a16:creationId xmlns:a16="http://schemas.microsoft.com/office/drawing/2014/main" id="{258DFF15-06BF-423F-84EF-EE3EDF0A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8" name="Freeform 57">
                <a:extLst>
                  <a:ext uri="{FF2B5EF4-FFF2-40B4-BE49-F238E27FC236}">
                    <a16:creationId xmlns:a16="http://schemas.microsoft.com/office/drawing/2014/main" id="{B4267C34-FF41-4E7B-8ADB-95FDF990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9" name="Freeform 58">
                <a:extLst>
                  <a:ext uri="{FF2B5EF4-FFF2-40B4-BE49-F238E27FC236}">
                    <a16:creationId xmlns:a16="http://schemas.microsoft.com/office/drawing/2014/main" id="{A30D9B26-D792-4E83-8971-CDA0DA187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0" name="Freeform 59">
                <a:extLst>
                  <a:ext uri="{FF2B5EF4-FFF2-40B4-BE49-F238E27FC236}">
                    <a16:creationId xmlns:a16="http://schemas.microsoft.com/office/drawing/2014/main" id="{A46AB5EA-225F-4C6E-A8F9-21D189D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1" name="Freeform 60">
                <a:extLst>
                  <a:ext uri="{FF2B5EF4-FFF2-40B4-BE49-F238E27FC236}">
                    <a16:creationId xmlns:a16="http://schemas.microsoft.com/office/drawing/2014/main" id="{F48A7A87-9F38-4469-BAE6-AECFB306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2" name="Freeform 61">
                <a:extLst>
                  <a:ext uri="{FF2B5EF4-FFF2-40B4-BE49-F238E27FC236}">
                    <a16:creationId xmlns:a16="http://schemas.microsoft.com/office/drawing/2014/main" id="{29C4917D-1422-476E-927C-71FEFD237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3" name="Freeform 62">
                <a:extLst>
                  <a:ext uri="{FF2B5EF4-FFF2-40B4-BE49-F238E27FC236}">
                    <a16:creationId xmlns:a16="http://schemas.microsoft.com/office/drawing/2014/main" id="{9C620D21-7C7D-475E-A80F-25618B9D0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4" name="Freeform 63">
                <a:extLst>
                  <a:ext uri="{FF2B5EF4-FFF2-40B4-BE49-F238E27FC236}">
                    <a16:creationId xmlns:a16="http://schemas.microsoft.com/office/drawing/2014/main" id="{E40623DC-122B-4361-8336-462FB2236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5" name="Freeform 64">
                <a:extLst>
                  <a:ext uri="{FF2B5EF4-FFF2-40B4-BE49-F238E27FC236}">
                    <a16:creationId xmlns:a16="http://schemas.microsoft.com/office/drawing/2014/main" id="{A8A1C660-3962-4CB4-818C-ACEA81049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6" name="Freeform 65">
                <a:extLst>
                  <a:ext uri="{FF2B5EF4-FFF2-40B4-BE49-F238E27FC236}">
                    <a16:creationId xmlns:a16="http://schemas.microsoft.com/office/drawing/2014/main" id="{7C6F2329-58CE-4CF4-9063-5D796AF1C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7" name="Freeform 66">
                <a:extLst>
                  <a:ext uri="{FF2B5EF4-FFF2-40B4-BE49-F238E27FC236}">
                    <a16:creationId xmlns:a16="http://schemas.microsoft.com/office/drawing/2014/main" id="{7E39F31A-5F44-4326-AD85-FB85B984A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8" name="Freeform 67">
                <a:extLst>
                  <a:ext uri="{FF2B5EF4-FFF2-40B4-BE49-F238E27FC236}">
                    <a16:creationId xmlns:a16="http://schemas.microsoft.com/office/drawing/2014/main" id="{1738DEE2-FCBD-4940-B8CC-C8AB90A9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9" name="Freeform 68">
                <a:extLst>
                  <a:ext uri="{FF2B5EF4-FFF2-40B4-BE49-F238E27FC236}">
                    <a16:creationId xmlns:a16="http://schemas.microsoft.com/office/drawing/2014/main" id="{E9E35D4A-F47E-43B0-9A77-661AB27EAB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0" name="Freeform 69">
                <a:extLst>
                  <a:ext uri="{FF2B5EF4-FFF2-40B4-BE49-F238E27FC236}">
                    <a16:creationId xmlns:a16="http://schemas.microsoft.com/office/drawing/2014/main" id="{CEBE3495-B5AD-4E62-A98A-AF9FCD6FF7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1" name="Freeform 70">
                <a:extLst>
                  <a:ext uri="{FF2B5EF4-FFF2-40B4-BE49-F238E27FC236}">
                    <a16:creationId xmlns:a16="http://schemas.microsoft.com/office/drawing/2014/main" id="{7DD124B7-06C1-44E2-8203-A5471ADB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2" name="Freeform 71">
                <a:extLst>
                  <a:ext uri="{FF2B5EF4-FFF2-40B4-BE49-F238E27FC236}">
                    <a16:creationId xmlns:a16="http://schemas.microsoft.com/office/drawing/2014/main" id="{E837E537-D941-4BE4-A00B-B16F4A0836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3" name="Freeform 72">
                <a:extLst>
                  <a:ext uri="{FF2B5EF4-FFF2-40B4-BE49-F238E27FC236}">
                    <a16:creationId xmlns:a16="http://schemas.microsoft.com/office/drawing/2014/main" id="{5039A569-AB44-4420-A58D-ECE2CA5E9A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4" name="Freeform 73">
                <a:extLst>
                  <a:ext uri="{FF2B5EF4-FFF2-40B4-BE49-F238E27FC236}">
                    <a16:creationId xmlns:a16="http://schemas.microsoft.com/office/drawing/2014/main" id="{C22176BD-A453-4EBD-8A71-BACCB63E65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5" name="Freeform 74">
                <a:extLst>
                  <a:ext uri="{FF2B5EF4-FFF2-40B4-BE49-F238E27FC236}">
                    <a16:creationId xmlns:a16="http://schemas.microsoft.com/office/drawing/2014/main" id="{720AECDD-E882-44EA-80E7-5E388272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6" name="Freeform 75">
                <a:extLst>
                  <a:ext uri="{FF2B5EF4-FFF2-40B4-BE49-F238E27FC236}">
                    <a16:creationId xmlns:a16="http://schemas.microsoft.com/office/drawing/2014/main" id="{95A9D23D-1E4A-41F2-9A2D-5D54C6F8B5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7" name="Freeform 76">
                <a:extLst>
                  <a:ext uri="{FF2B5EF4-FFF2-40B4-BE49-F238E27FC236}">
                    <a16:creationId xmlns:a16="http://schemas.microsoft.com/office/drawing/2014/main" id="{3CA97639-6C08-4E1A-AC5F-B70F59D77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8" name="Freeform 77">
                <a:extLst>
                  <a:ext uri="{FF2B5EF4-FFF2-40B4-BE49-F238E27FC236}">
                    <a16:creationId xmlns:a16="http://schemas.microsoft.com/office/drawing/2014/main" id="{7CD91B34-AAE5-45CE-9717-AD44BFCCD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9" name="Freeform 78">
                <a:extLst>
                  <a:ext uri="{FF2B5EF4-FFF2-40B4-BE49-F238E27FC236}">
                    <a16:creationId xmlns:a16="http://schemas.microsoft.com/office/drawing/2014/main" id="{6205A861-7402-44E9-A98E-149219C372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0" name="Freeform 79">
                <a:extLst>
                  <a:ext uri="{FF2B5EF4-FFF2-40B4-BE49-F238E27FC236}">
                    <a16:creationId xmlns:a16="http://schemas.microsoft.com/office/drawing/2014/main" id="{A73EDE98-3642-4989-837A-1CD7871E1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1" name="Freeform 80">
                <a:extLst>
                  <a:ext uri="{FF2B5EF4-FFF2-40B4-BE49-F238E27FC236}">
                    <a16:creationId xmlns:a16="http://schemas.microsoft.com/office/drawing/2014/main" id="{D50545E3-27F7-49CE-9496-123232878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2" name="Freeform 81">
                <a:extLst>
                  <a:ext uri="{FF2B5EF4-FFF2-40B4-BE49-F238E27FC236}">
                    <a16:creationId xmlns:a16="http://schemas.microsoft.com/office/drawing/2014/main" id="{59B1FEF5-A074-4E16-AA24-07FD6C0B3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3" name="Freeform 82">
                <a:extLst>
                  <a:ext uri="{FF2B5EF4-FFF2-40B4-BE49-F238E27FC236}">
                    <a16:creationId xmlns:a16="http://schemas.microsoft.com/office/drawing/2014/main" id="{8582EBA6-CCC8-4FD2-B0B6-538ECE483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4" name="Freeform 83">
                <a:extLst>
                  <a:ext uri="{FF2B5EF4-FFF2-40B4-BE49-F238E27FC236}">
                    <a16:creationId xmlns:a16="http://schemas.microsoft.com/office/drawing/2014/main" id="{4E5292A8-3615-4D20-A4FE-75F1D8838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5" name="Freeform 84">
                <a:extLst>
                  <a:ext uri="{FF2B5EF4-FFF2-40B4-BE49-F238E27FC236}">
                    <a16:creationId xmlns:a16="http://schemas.microsoft.com/office/drawing/2014/main" id="{A947FE55-0980-44FA-9D59-F153F1D5A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6" name="Freeform 85">
                <a:extLst>
                  <a:ext uri="{FF2B5EF4-FFF2-40B4-BE49-F238E27FC236}">
                    <a16:creationId xmlns:a16="http://schemas.microsoft.com/office/drawing/2014/main" id="{C957A970-D726-485E-8A1B-5EA982D8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7" name="Freeform 86">
                <a:extLst>
                  <a:ext uri="{FF2B5EF4-FFF2-40B4-BE49-F238E27FC236}">
                    <a16:creationId xmlns:a16="http://schemas.microsoft.com/office/drawing/2014/main" id="{F0CE8BB9-D934-46A4-86F8-329350F792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8" name="Freeform 87">
                <a:extLst>
                  <a:ext uri="{FF2B5EF4-FFF2-40B4-BE49-F238E27FC236}">
                    <a16:creationId xmlns:a16="http://schemas.microsoft.com/office/drawing/2014/main" id="{60DC63F4-5B9E-4683-B308-B3A840C22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9" name="Freeform 88">
                <a:extLst>
                  <a:ext uri="{FF2B5EF4-FFF2-40B4-BE49-F238E27FC236}">
                    <a16:creationId xmlns:a16="http://schemas.microsoft.com/office/drawing/2014/main" id="{6662A646-5155-4333-BAA5-C186C26925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0" name="Freeform 89">
                <a:extLst>
                  <a:ext uri="{FF2B5EF4-FFF2-40B4-BE49-F238E27FC236}">
                    <a16:creationId xmlns:a16="http://schemas.microsoft.com/office/drawing/2014/main" id="{53AC8E9F-211F-4B19-AA7C-202CD33485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1" name="Freeform 90">
                <a:extLst>
                  <a:ext uri="{FF2B5EF4-FFF2-40B4-BE49-F238E27FC236}">
                    <a16:creationId xmlns:a16="http://schemas.microsoft.com/office/drawing/2014/main" id="{F9CC2E72-FAD2-49F1-AEA6-970E45A4F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2" name="Freeform 91">
                <a:extLst>
                  <a:ext uri="{FF2B5EF4-FFF2-40B4-BE49-F238E27FC236}">
                    <a16:creationId xmlns:a16="http://schemas.microsoft.com/office/drawing/2014/main" id="{7F6C8A13-CFC9-471F-8142-8219CF3EA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3" name="Freeform 92">
                <a:extLst>
                  <a:ext uri="{FF2B5EF4-FFF2-40B4-BE49-F238E27FC236}">
                    <a16:creationId xmlns:a16="http://schemas.microsoft.com/office/drawing/2014/main" id="{766A37E6-A288-4159-ABFB-FD7EDFEE8A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4" name="Freeform 93">
                <a:extLst>
                  <a:ext uri="{FF2B5EF4-FFF2-40B4-BE49-F238E27FC236}">
                    <a16:creationId xmlns:a16="http://schemas.microsoft.com/office/drawing/2014/main" id="{55E85150-6670-45E7-B025-6267556732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5" name="Freeform 94">
                <a:extLst>
                  <a:ext uri="{FF2B5EF4-FFF2-40B4-BE49-F238E27FC236}">
                    <a16:creationId xmlns:a16="http://schemas.microsoft.com/office/drawing/2014/main" id="{3F170ECB-0B16-4782-BB3E-4EFEF8157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6" name="Freeform 95">
                <a:extLst>
                  <a:ext uri="{FF2B5EF4-FFF2-40B4-BE49-F238E27FC236}">
                    <a16:creationId xmlns:a16="http://schemas.microsoft.com/office/drawing/2014/main" id="{85FC7FBE-8C6F-4248-8637-60FEDEC47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7" name="Freeform 96">
                <a:extLst>
                  <a:ext uri="{FF2B5EF4-FFF2-40B4-BE49-F238E27FC236}">
                    <a16:creationId xmlns:a16="http://schemas.microsoft.com/office/drawing/2014/main" id="{7C9E161C-0B9B-4AC0-A0F5-45EC92E21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8" name="Freeform 97">
                <a:extLst>
                  <a:ext uri="{FF2B5EF4-FFF2-40B4-BE49-F238E27FC236}">
                    <a16:creationId xmlns:a16="http://schemas.microsoft.com/office/drawing/2014/main" id="{9776FA5E-7F8B-4E10-BACA-98F037749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9" name="Freeform 98">
                <a:extLst>
                  <a:ext uri="{FF2B5EF4-FFF2-40B4-BE49-F238E27FC236}">
                    <a16:creationId xmlns:a16="http://schemas.microsoft.com/office/drawing/2014/main" id="{4B59D23B-3C98-424A-9B17-7EF297C139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0" name="Freeform 99">
                <a:extLst>
                  <a:ext uri="{FF2B5EF4-FFF2-40B4-BE49-F238E27FC236}">
                    <a16:creationId xmlns:a16="http://schemas.microsoft.com/office/drawing/2014/main" id="{C1EE30E7-DA13-40A6-B942-0F063D8A1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1" name="Freeform 100">
                <a:extLst>
                  <a:ext uri="{FF2B5EF4-FFF2-40B4-BE49-F238E27FC236}">
                    <a16:creationId xmlns:a16="http://schemas.microsoft.com/office/drawing/2014/main" id="{E1898756-BE17-4C84-BDC0-FF182B28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2" name="Freeform 101">
                <a:extLst>
                  <a:ext uri="{FF2B5EF4-FFF2-40B4-BE49-F238E27FC236}">
                    <a16:creationId xmlns:a16="http://schemas.microsoft.com/office/drawing/2014/main" id="{9D2BE76D-3A4B-42FA-BE1D-085AFCFF3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3" name="Freeform 102">
                <a:extLst>
                  <a:ext uri="{FF2B5EF4-FFF2-40B4-BE49-F238E27FC236}">
                    <a16:creationId xmlns:a16="http://schemas.microsoft.com/office/drawing/2014/main" id="{308F1659-787C-42C2-BF2E-F7C3FC877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4" name="Freeform 103">
                <a:extLst>
                  <a:ext uri="{FF2B5EF4-FFF2-40B4-BE49-F238E27FC236}">
                    <a16:creationId xmlns:a16="http://schemas.microsoft.com/office/drawing/2014/main" id="{8D5FAACF-E9DA-4E75-B740-68EB30C052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5" name="Freeform 104">
                <a:extLst>
                  <a:ext uri="{FF2B5EF4-FFF2-40B4-BE49-F238E27FC236}">
                    <a16:creationId xmlns:a16="http://schemas.microsoft.com/office/drawing/2014/main" id="{FABDCF56-E69B-4804-B66A-0FAE17F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6" name="Freeform 105">
                <a:extLst>
                  <a:ext uri="{FF2B5EF4-FFF2-40B4-BE49-F238E27FC236}">
                    <a16:creationId xmlns:a16="http://schemas.microsoft.com/office/drawing/2014/main" id="{40F11C2B-9CB0-48D0-9112-45443A85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7" name="Freeform 106">
                <a:extLst>
                  <a:ext uri="{FF2B5EF4-FFF2-40B4-BE49-F238E27FC236}">
                    <a16:creationId xmlns:a16="http://schemas.microsoft.com/office/drawing/2014/main" id="{E82FF4A0-5D06-4AB1-8DE3-DBC6A9DB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8" name="Freeform 107">
                <a:extLst>
                  <a:ext uri="{FF2B5EF4-FFF2-40B4-BE49-F238E27FC236}">
                    <a16:creationId xmlns:a16="http://schemas.microsoft.com/office/drawing/2014/main" id="{F6D73363-F596-408F-A90E-F1C2BEFFF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9" name="Freeform 108">
                <a:extLst>
                  <a:ext uri="{FF2B5EF4-FFF2-40B4-BE49-F238E27FC236}">
                    <a16:creationId xmlns:a16="http://schemas.microsoft.com/office/drawing/2014/main" id="{395B194A-EB77-420A-8105-E3DC1CFD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0" name="Freeform 109">
                <a:extLst>
                  <a:ext uri="{FF2B5EF4-FFF2-40B4-BE49-F238E27FC236}">
                    <a16:creationId xmlns:a16="http://schemas.microsoft.com/office/drawing/2014/main" id="{522A5880-1A17-41A3-B7EB-9FB1ADF128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1" name="Freeform 110">
                <a:extLst>
                  <a:ext uri="{FF2B5EF4-FFF2-40B4-BE49-F238E27FC236}">
                    <a16:creationId xmlns:a16="http://schemas.microsoft.com/office/drawing/2014/main" id="{83341888-760C-4178-84D0-63DD7CF3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2" name="Freeform 111">
                <a:extLst>
                  <a:ext uri="{FF2B5EF4-FFF2-40B4-BE49-F238E27FC236}">
                    <a16:creationId xmlns:a16="http://schemas.microsoft.com/office/drawing/2014/main" id="{F532851E-7598-4403-8E4C-28E554EBA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3" name="Freeform 112">
                <a:extLst>
                  <a:ext uri="{FF2B5EF4-FFF2-40B4-BE49-F238E27FC236}">
                    <a16:creationId xmlns:a16="http://schemas.microsoft.com/office/drawing/2014/main" id="{244E1FF2-70EB-449E-9BE7-1231076D58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4" name="Freeform 113">
                <a:extLst>
                  <a:ext uri="{FF2B5EF4-FFF2-40B4-BE49-F238E27FC236}">
                    <a16:creationId xmlns:a16="http://schemas.microsoft.com/office/drawing/2014/main" id="{5F608F70-6295-4218-9B40-9585FF04C5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5" name="Freeform 114">
                <a:extLst>
                  <a:ext uri="{FF2B5EF4-FFF2-40B4-BE49-F238E27FC236}">
                    <a16:creationId xmlns:a16="http://schemas.microsoft.com/office/drawing/2014/main" id="{D9CB1D3C-85D8-46A6-9DDA-B22D3B262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6" name="Freeform 115">
                <a:extLst>
                  <a:ext uri="{FF2B5EF4-FFF2-40B4-BE49-F238E27FC236}">
                    <a16:creationId xmlns:a16="http://schemas.microsoft.com/office/drawing/2014/main" id="{5D344CE7-7DAA-44DE-B6D6-5E03F618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7" name="Freeform 116">
                <a:extLst>
                  <a:ext uri="{FF2B5EF4-FFF2-40B4-BE49-F238E27FC236}">
                    <a16:creationId xmlns:a16="http://schemas.microsoft.com/office/drawing/2014/main" id="{CA36A321-5848-4CCF-ADF2-EC320C308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8" name="Freeform 117">
                <a:extLst>
                  <a:ext uri="{FF2B5EF4-FFF2-40B4-BE49-F238E27FC236}">
                    <a16:creationId xmlns:a16="http://schemas.microsoft.com/office/drawing/2014/main" id="{7B162B8D-13EE-4047-98F9-CD602AE21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9" name="Freeform 118">
                <a:extLst>
                  <a:ext uri="{FF2B5EF4-FFF2-40B4-BE49-F238E27FC236}">
                    <a16:creationId xmlns:a16="http://schemas.microsoft.com/office/drawing/2014/main" id="{BD6ECB3F-FC6B-413D-B8A8-A7E83193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0" name="Freeform 119">
                <a:extLst>
                  <a:ext uri="{FF2B5EF4-FFF2-40B4-BE49-F238E27FC236}">
                    <a16:creationId xmlns:a16="http://schemas.microsoft.com/office/drawing/2014/main" id="{639C8628-3C7E-4A2A-9741-4738B584B1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1" name="Freeform 120">
                <a:extLst>
                  <a:ext uri="{FF2B5EF4-FFF2-40B4-BE49-F238E27FC236}">
                    <a16:creationId xmlns:a16="http://schemas.microsoft.com/office/drawing/2014/main" id="{C79DC18B-6011-4A6F-9C7C-3E71CA7F2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2" name="Freeform 121">
                <a:extLst>
                  <a:ext uri="{FF2B5EF4-FFF2-40B4-BE49-F238E27FC236}">
                    <a16:creationId xmlns:a16="http://schemas.microsoft.com/office/drawing/2014/main" id="{9FF8A21C-8F1E-4EDB-A9FB-3F1BB98052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3" name="Freeform 122">
                <a:extLst>
                  <a:ext uri="{FF2B5EF4-FFF2-40B4-BE49-F238E27FC236}">
                    <a16:creationId xmlns:a16="http://schemas.microsoft.com/office/drawing/2014/main" id="{B2AF2B22-A877-446C-8E81-0DF299DE5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4" name="Freeform 123">
                <a:extLst>
                  <a:ext uri="{FF2B5EF4-FFF2-40B4-BE49-F238E27FC236}">
                    <a16:creationId xmlns:a16="http://schemas.microsoft.com/office/drawing/2014/main" id="{2E27FE02-C684-47A4-9E91-AB70DCA26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5" name="Freeform 124">
                <a:extLst>
                  <a:ext uri="{FF2B5EF4-FFF2-40B4-BE49-F238E27FC236}">
                    <a16:creationId xmlns:a16="http://schemas.microsoft.com/office/drawing/2014/main" id="{D6A5660B-2617-4656-B551-5D13AE164E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6" name="Freeform 125">
                <a:extLst>
                  <a:ext uri="{FF2B5EF4-FFF2-40B4-BE49-F238E27FC236}">
                    <a16:creationId xmlns:a16="http://schemas.microsoft.com/office/drawing/2014/main" id="{B50496AA-98C5-4A49-8974-7FC07ED160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7" name="Freeform 126">
                <a:extLst>
                  <a:ext uri="{FF2B5EF4-FFF2-40B4-BE49-F238E27FC236}">
                    <a16:creationId xmlns:a16="http://schemas.microsoft.com/office/drawing/2014/main" id="{3B740A6E-C935-40B1-ACC9-DAD1C51824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8" name="Freeform 127">
                <a:extLst>
                  <a:ext uri="{FF2B5EF4-FFF2-40B4-BE49-F238E27FC236}">
                    <a16:creationId xmlns:a16="http://schemas.microsoft.com/office/drawing/2014/main" id="{796B1681-5AF7-4DF6-A0F1-2AE5DECBDF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9" name="Freeform 128">
                <a:extLst>
                  <a:ext uri="{FF2B5EF4-FFF2-40B4-BE49-F238E27FC236}">
                    <a16:creationId xmlns:a16="http://schemas.microsoft.com/office/drawing/2014/main" id="{942D845C-8A40-4957-99D0-6810E90C0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0" name="Freeform 129">
                <a:extLst>
                  <a:ext uri="{FF2B5EF4-FFF2-40B4-BE49-F238E27FC236}">
                    <a16:creationId xmlns:a16="http://schemas.microsoft.com/office/drawing/2014/main" id="{289F0A88-A918-4B03-8F4A-9D17E9E0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1" name="Freeform 130">
                <a:extLst>
                  <a:ext uri="{FF2B5EF4-FFF2-40B4-BE49-F238E27FC236}">
                    <a16:creationId xmlns:a16="http://schemas.microsoft.com/office/drawing/2014/main" id="{0124ECF1-9986-4868-ADB4-063A591A2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2" name="Freeform 131">
                <a:extLst>
                  <a:ext uri="{FF2B5EF4-FFF2-40B4-BE49-F238E27FC236}">
                    <a16:creationId xmlns:a16="http://schemas.microsoft.com/office/drawing/2014/main" id="{03FFB2ED-86E0-44BB-8C3B-CB392B178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3" name="Freeform 132">
                <a:extLst>
                  <a:ext uri="{FF2B5EF4-FFF2-40B4-BE49-F238E27FC236}">
                    <a16:creationId xmlns:a16="http://schemas.microsoft.com/office/drawing/2014/main" id="{47AB34FE-CB60-4DD8-AA44-15F5C6E87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4" name="Freeform 133">
                <a:extLst>
                  <a:ext uri="{FF2B5EF4-FFF2-40B4-BE49-F238E27FC236}">
                    <a16:creationId xmlns:a16="http://schemas.microsoft.com/office/drawing/2014/main" id="{FC442B91-F320-4010-B3E7-A7D3DD4D94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5" name="Freeform 134">
                <a:extLst>
                  <a:ext uri="{FF2B5EF4-FFF2-40B4-BE49-F238E27FC236}">
                    <a16:creationId xmlns:a16="http://schemas.microsoft.com/office/drawing/2014/main" id="{B11E940C-6D6D-42D1-BB2E-5688D37694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6" name="Freeform 135">
                <a:extLst>
                  <a:ext uri="{FF2B5EF4-FFF2-40B4-BE49-F238E27FC236}">
                    <a16:creationId xmlns:a16="http://schemas.microsoft.com/office/drawing/2014/main" id="{ADA98652-A854-4BEF-ABD2-7E7E04C65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7" name="Freeform 136">
                <a:extLst>
                  <a:ext uri="{FF2B5EF4-FFF2-40B4-BE49-F238E27FC236}">
                    <a16:creationId xmlns:a16="http://schemas.microsoft.com/office/drawing/2014/main" id="{E9612759-408C-4971-A96E-1AEF6F9C44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8" name="Freeform 137">
                <a:extLst>
                  <a:ext uri="{FF2B5EF4-FFF2-40B4-BE49-F238E27FC236}">
                    <a16:creationId xmlns:a16="http://schemas.microsoft.com/office/drawing/2014/main" id="{62508045-4C99-46AD-8C17-F2C4C95EA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9" name="Freeform 138">
                <a:extLst>
                  <a:ext uri="{FF2B5EF4-FFF2-40B4-BE49-F238E27FC236}">
                    <a16:creationId xmlns:a16="http://schemas.microsoft.com/office/drawing/2014/main" id="{61A4C5C2-4661-473B-937F-A9B447AB8E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0" name="Freeform 139">
                <a:extLst>
                  <a:ext uri="{FF2B5EF4-FFF2-40B4-BE49-F238E27FC236}">
                    <a16:creationId xmlns:a16="http://schemas.microsoft.com/office/drawing/2014/main" id="{886AFB83-CB0B-48D4-AC54-72A21FA18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1" name="Freeform 140">
                <a:extLst>
                  <a:ext uri="{FF2B5EF4-FFF2-40B4-BE49-F238E27FC236}">
                    <a16:creationId xmlns:a16="http://schemas.microsoft.com/office/drawing/2014/main" id="{69A6C976-8C81-40FB-84C8-99B2B6EAED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2" name="Freeform 141">
                <a:extLst>
                  <a:ext uri="{FF2B5EF4-FFF2-40B4-BE49-F238E27FC236}">
                    <a16:creationId xmlns:a16="http://schemas.microsoft.com/office/drawing/2014/main" id="{166DCBA6-3D04-4EAB-A1C4-282C937FB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3" name="Freeform 142">
                <a:extLst>
                  <a:ext uri="{FF2B5EF4-FFF2-40B4-BE49-F238E27FC236}">
                    <a16:creationId xmlns:a16="http://schemas.microsoft.com/office/drawing/2014/main" id="{E5BEEB9E-1571-4457-9DD2-47C447978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4" name="Freeform 143">
                <a:extLst>
                  <a:ext uri="{FF2B5EF4-FFF2-40B4-BE49-F238E27FC236}">
                    <a16:creationId xmlns:a16="http://schemas.microsoft.com/office/drawing/2014/main" id="{192EF6DF-DAC5-4D76-9B1A-1C0A5654E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5" name="Freeform 144">
                <a:extLst>
                  <a:ext uri="{FF2B5EF4-FFF2-40B4-BE49-F238E27FC236}">
                    <a16:creationId xmlns:a16="http://schemas.microsoft.com/office/drawing/2014/main" id="{89C32BA4-57EB-493F-9479-FACFE5C7F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6" name="Freeform 145">
                <a:extLst>
                  <a:ext uri="{FF2B5EF4-FFF2-40B4-BE49-F238E27FC236}">
                    <a16:creationId xmlns:a16="http://schemas.microsoft.com/office/drawing/2014/main" id="{11BD856F-7A3D-4470-918E-3B1DF3D7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7" name="Freeform 146">
                <a:extLst>
                  <a:ext uri="{FF2B5EF4-FFF2-40B4-BE49-F238E27FC236}">
                    <a16:creationId xmlns:a16="http://schemas.microsoft.com/office/drawing/2014/main" id="{75D55C38-6992-4D1C-AE09-F1B9B2C0D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8" name="Freeform 147">
                <a:extLst>
                  <a:ext uri="{FF2B5EF4-FFF2-40B4-BE49-F238E27FC236}">
                    <a16:creationId xmlns:a16="http://schemas.microsoft.com/office/drawing/2014/main" id="{8F314F4D-E45F-4DE2-83EA-691AD40E9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9" name="Freeform 148">
                <a:extLst>
                  <a:ext uri="{FF2B5EF4-FFF2-40B4-BE49-F238E27FC236}">
                    <a16:creationId xmlns:a16="http://schemas.microsoft.com/office/drawing/2014/main" id="{2742837E-B66C-4A1F-AC55-3A6993CC5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0" name="Freeform 149">
                <a:extLst>
                  <a:ext uri="{FF2B5EF4-FFF2-40B4-BE49-F238E27FC236}">
                    <a16:creationId xmlns:a16="http://schemas.microsoft.com/office/drawing/2014/main" id="{77F5BB99-11CC-4D86-962D-6FD7C3131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1" name="Freeform 150">
                <a:extLst>
                  <a:ext uri="{FF2B5EF4-FFF2-40B4-BE49-F238E27FC236}">
                    <a16:creationId xmlns:a16="http://schemas.microsoft.com/office/drawing/2014/main" id="{E6B76B36-CC26-40AF-B2F9-F0CC1FE4A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2" name="Freeform 151">
                <a:extLst>
                  <a:ext uri="{FF2B5EF4-FFF2-40B4-BE49-F238E27FC236}">
                    <a16:creationId xmlns:a16="http://schemas.microsoft.com/office/drawing/2014/main" id="{2521BE5B-0867-43A1-B590-BAF6F9FF59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3" name="Freeform 152">
                <a:extLst>
                  <a:ext uri="{FF2B5EF4-FFF2-40B4-BE49-F238E27FC236}">
                    <a16:creationId xmlns:a16="http://schemas.microsoft.com/office/drawing/2014/main" id="{0D6939A5-E351-46CB-867F-F8BE5F14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4" name="Freeform 153">
                <a:extLst>
                  <a:ext uri="{FF2B5EF4-FFF2-40B4-BE49-F238E27FC236}">
                    <a16:creationId xmlns:a16="http://schemas.microsoft.com/office/drawing/2014/main" id="{399E2732-2630-4C8C-8F45-4F6545A3A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5" name="Freeform 154">
                <a:extLst>
                  <a:ext uri="{FF2B5EF4-FFF2-40B4-BE49-F238E27FC236}">
                    <a16:creationId xmlns:a16="http://schemas.microsoft.com/office/drawing/2014/main" id="{17363FC9-E022-4F05-BD04-A2932868B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6" name="Freeform 155">
                <a:extLst>
                  <a:ext uri="{FF2B5EF4-FFF2-40B4-BE49-F238E27FC236}">
                    <a16:creationId xmlns:a16="http://schemas.microsoft.com/office/drawing/2014/main" id="{BCA481FA-892F-43B6-AC7E-91776AEBB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7" name="Freeform 156">
                <a:extLst>
                  <a:ext uri="{FF2B5EF4-FFF2-40B4-BE49-F238E27FC236}">
                    <a16:creationId xmlns:a16="http://schemas.microsoft.com/office/drawing/2014/main" id="{8AEFB800-81BD-40E1-9197-631A4C923E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8" name="Freeform 157">
                <a:extLst>
                  <a:ext uri="{FF2B5EF4-FFF2-40B4-BE49-F238E27FC236}">
                    <a16:creationId xmlns:a16="http://schemas.microsoft.com/office/drawing/2014/main" id="{99FFD243-E8F5-41DD-9826-04AF742C92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9" name="Freeform 158">
                <a:extLst>
                  <a:ext uri="{FF2B5EF4-FFF2-40B4-BE49-F238E27FC236}">
                    <a16:creationId xmlns:a16="http://schemas.microsoft.com/office/drawing/2014/main" id="{1E0F7B93-0F24-4FBB-BC74-75CC1BA9A1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0" name="Freeform 159">
                <a:extLst>
                  <a:ext uri="{FF2B5EF4-FFF2-40B4-BE49-F238E27FC236}">
                    <a16:creationId xmlns:a16="http://schemas.microsoft.com/office/drawing/2014/main" id="{008CD71B-E386-484D-B5A8-954FC4FB03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1" name="Freeform 160">
                <a:extLst>
                  <a:ext uri="{FF2B5EF4-FFF2-40B4-BE49-F238E27FC236}">
                    <a16:creationId xmlns:a16="http://schemas.microsoft.com/office/drawing/2014/main" id="{D6F3EB66-48B0-42A1-9F73-F853CDD8CD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2" name="Freeform 161">
                <a:extLst>
                  <a:ext uri="{FF2B5EF4-FFF2-40B4-BE49-F238E27FC236}">
                    <a16:creationId xmlns:a16="http://schemas.microsoft.com/office/drawing/2014/main" id="{C28984A2-6BFE-4841-80AA-2FBC6B6AF5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3" name="Freeform 162">
                <a:extLst>
                  <a:ext uri="{FF2B5EF4-FFF2-40B4-BE49-F238E27FC236}">
                    <a16:creationId xmlns:a16="http://schemas.microsoft.com/office/drawing/2014/main" id="{C6EFBA41-9789-40D3-9420-6A980D6A7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4" name="Freeform 163">
                <a:extLst>
                  <a:ext uri="{FF2B5EF4-FFF2-40B4-BE49-F238E27FC236}">
                    <a16:creationId xmlns:a16="http://schemas.microsoft.com/office/drawing/2014/main" id="{5FCC8EF2-BDF3-4CB5-8E5C-302E7689C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5" name="Freeform 164">
                <a:extLst>
                  <a:ext uri="{FF2B5EF4-FFF2-40B4-BE49-F238E27FC236}">
                    <a16:creationId xmlns:a16="http://schemas.microsoft.com/office/drawing/2014/main" id="{7D1CEF28-9F99-4059-8832-40B1E2A9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6" name="Freeform 165">
                <a:extLst>
                  <a:ext uri="{FF2B5EF4-FFF2-40B4-BE49-F238E27FC236}">
                    <a16:creationId xmlns:a16="http://schemas.microsoft.com/office/drawing/2014/main" id="{20D9224B-E8EB-4368-8BC1-3D1CF035D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7" name="Freeform 166">
                <a:extLst>
                  <a:ext uri="{FF2B5EF4-FFF2-40B4-BE49-F238E27FC236}">
                    <a16:creationId xmlns:a16="http://schemas.microsoft.com/office/drawing/2014/main" id="{955EF4FB-70D7-4745-A05A-8661A1445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8" name="Freeform 167">
                <a:extLst>
                  <a:ext uri="{FF2B5EF4-FFF2-40B4-BE49-F238E27FC236}">
                    <a16:creationId xmlns:a16="http://schemas.microsoft.com/office/drawing/2014/main" id="{EF2C6576-0457-4C05-8269-6F36D6FDF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9" name="Freeform 168">
                <a:extLst>
                  <a:ext uri="{FF2B5EF4-FFF2-40B4-BE49-F238E27FC236}">
                    <a16:creationId xmlns:a16="http://schemas.microsoft.com/office/drawing/2014/main" id="{8C0A2184-5E77-4654-ACF1-55428927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0" name="Freeform 169">
                <a:extLst>
                  <a:ext uri="{FF2B5EF4-FFF2-40B4-BE49-F238E27FC236}">
                    <a16:creationId xmlns:a16="http://schemas.microsoft.com/office/drawing/2014/main" id="{EE5BEDB6-5AF1-4A73-8335-41F305277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1" name="Freeform 170">
                <a:extLst>
                  <a:ext uri="{FF2B5EF4-FFF2-40B4-BE49-F238E27FC236}">
                    <a16:creationId xmlns:a16="http://schemas.microsoft.com/office/drawing/2014/main" id="{C6467B63-C913-4551-A9F5-247F9BA5B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2" name="Freeform 171">
                <a:extLst>
                  <a:ext uri="{FF2B5EF4-FFF2-40B4-BE49-F238E27FC236}">
                    <a16:creationId xmlns:a16="http://schemas.microsoft.com/office/drawing/2014/main" id="{F1476CBF-C337-4E17-9EB5-147DF9461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3" name="Freeform 172">
                <a:extLst>
                  <a:ext uri="{FF2B5EF4-FFF2-40B4-BE49-F238E27FC236}">
                    <a16:creationId xmlns:a16="http://schemas.microsoft.com/office/drawing/2014/main" id="{2D524D62-D5DD-41CF-8153-742532712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4" name="Freeform 173">
                <a:extLst>
                  <a:ext uri="{FF2B5EF4-FFF2-40B4-BE49-F238E27FC236}">
                    <a16:creationId xmlns:a16="http://schemas.microsoft.com/office/drawing/2014/main" id="{D3660097-1DC0-4370-AC22-81ED946CE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5" name="Freeform 174">
                <a:extLst>
                  <a:ext uri="{FF2B5EF4-FFF2-40B4-BE49-F238E27FC236}">
                    <a16:creationId xmlns:a16="http://schemas.microsoft.com/office/drawing/2014/main" id="{C6133CC2-F87E-48C8-A0A1-14CBDA34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6" name="Freeform 175">
                <a:extLst>
                  <a:ext uri="{FF2B5EF4-FFF2-40B4-BE49-F238E27FC236}">
                    <a16:creationId xmlns:a16="http://schemas.microsoft.com/office/drawing/2014/main" id="{5784A2A1-5F9A-4EAA-AC1C-ADF21ED74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7" name="Freeform 176">
                <a:extLst>
                  <a:ext uri="{FF2B5EF4-FFF2-40B4-BE49-F238E27FC236}">
                    <a16:creationId xmlns:a16="http://schemas.microsoft.com/office/drawing/2014/main" id="{2491050D-CCAC-4929-9446-F06D62E35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8" name="Freeform 177">
                <a:extLst>
                  <a:ext uri="{FF2B5EF4-FFF2-40B4-BE49-F238E27FC236}">
                    <a16:creationId xmlns:a16="http://schemas.microsoft.com/office/drawing/2014/main" id="{3F3B0ECA-AE79-4B01-8DC5-EFFF072AD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9" name="Freeform 178">
                <a:extLst>
                  <a:ext uri="{FF2B5EF4-FFF2-40B4-BE49-F238E27FC236}">
                    <a16:creationId xmlns:a16="http://schemas.microsoft.com/office/drawing/2014/main" id="{2B02146D-884C-47C0-906A-D22E2FF6B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0" name="Freeform 179">
                <a:extLst>
                  <a:ext uri="{FF2B5EF4-FFF2-40B4-BE49-F238E27FC236}">
                    <a16:creationId xmlns:a16="http://schemas.microsoft.com/office/drawing/2014/main" id="{2BE86CC3-5B61-4C95-A158-ABCCCC99C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1" name="Freeform 180">
                <a:extLst>
                  <a:ext uri="{FF2B5EF4-FFF2-40B4-BE49-F238E27FC236}">
                    <a16:creationId xmlns:a16="http://schemas.microsoft.com/office/drawing/2014/main" id="{736D6388-FE3F-4519-91D4-E3618E170A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2" name="Freeform 181">
                <a:extLst>
                  <a:ext uri="{FF2B5EF4-FFF2-40B4-BE49-F238E27FC236}">
                    <a16:creationId xmlns:a16="http://schemas.microsoft.com/office/drawing/2014/main" id="{D8778A55-8342-4EFD-BC81-47286DAB7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3" name="Freeform 182">
                <a:extLst>
                  <a:ext uri="{FF2B5EF4-FFF2-40B4-BE49-F238E27FC236}">
                    <a16:creationId xmlns:a16="http://schemas.microsoft.com/office/drawing/2014/main" id="{2E4F1F43-B1EA-40F5-84B1-26142EB52C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4" name="Freeform 183">
                <a:extLst>
                  <a:ext uri="{FF2B5EF4-FFF2-40B4-BE49-F238E27FC236}">
                    <a16:creationId xmlns:a16="http://schemas.microsoft.com/office/drawing/2014/main" id="{86BE9268-E577-4998-9D59-2294FE1E7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5" name="Freeform 184">
                <a:extLst>
                  <a:ext uri="{FF2B5EF4-FFF2-40B4-BE49-F238E27FC236}">
                    <a16:creationId xmlns:a16="http://schemas.microsoft.com/office/drawing/2014/main" id="{68A69FFE-8DF5-4FE8-9F51-EA722F5C6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6" name="Freeform 185">
                <a:extLst>
                  <a:ext uri="{FF2B5EF4-FFF2-40B4-BE49-F238E27FC236}">
                    <a16:creationId xmlns:a16="http://schemas.microsoft.com/office/drawing/2014/main" id="{2C124B43-DE83-441D-8DDF-A0D7F171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7" name="Freeform 186">
                <a:extLst>
                  <a:ext uri="{FF2B5EF4-FFF2-40B4-BE49-F238E27FC236}">
                    <a16:creationId xmlns:a16="http://schemas.microsoft.com/office/drawing/2014/main" id="{9129DC63-91BF-4F43-A9F8-9DA83427B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8" name="Freeform 187">
                <a:extLst>
                  <a:ext uri="{FF2B5EF4-FFF2-40B4-BE49-F238E27FC236}">
                    <a16:creationId xmlns:a16="http://schemas.microsoft.com/office/drawing/2014/main" id="{330DA9EB-7059-4962-A517-1D139DF09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9" name="Freeform 188">
                <a:extLst>
                  <a:ext uri="{FF2B5EF4-FFF2-40B4-BE49-F238E27FC236}">
                    <a16:creationId xmlns:a16="http://schemas.microsoft.com/office/drawing/2014/main" id="{1E6E88D3-6460-4B01-A300-489F203B75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0" name="Freeform 189">
                <a:extLst>
                  <a:ext uri="{FF2B5EF4-FFF2-40B4-BE49-F238E27FC236}">
                    <a16:creationId xmlns:a16="http://schemas.microsoft.com/office/drawing/2014/main" id="{4C8B7431-26EA-485C-9F9F-6CAB1D529D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1" name="Freeform 190">
                <a:extLst>
                  <a:ext uri="{FF2B5EF4-FFF2-40B4-BE49-F238E27FC236}">
                    <a16:creationId xmlns:a16="http://schemas.microsoft.com/office/drawing/2014/main" id="{A4E5514B-213A-4B53-925F-414D3BA3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2" name="Freeform 191">
                <a:extLst>
                  <a:ext uri="{FF2B5EF4-FFF2-40B4-BE49-F238E27FC236}">
                    <a16:creationId xmlns:a16="http://schemas.microsoft.com/office/drawing/2014/main" id="{D29DC953-12C6-4ECA-B505-072E4FBCB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3" name="Freeform 192">
                <a:extLst>
                  <a:ext uri="{FF2B5EF4-FFF2-40B4-BE49-F238E27FC236}">
                    <a16:creationId xmlns:a16="http://schemas.microsoft.com/office/drawing/2014/main" id="{3CD481B3-F2A5-4745-9FCF-E4FBF76EC1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4" name="Freeform 193">
                <a:extLst>
                  <a:ext uri="{FF2B5EF4-FFF2-40B4-BE49-F238E27FC236}">
                    <a16:creationId xmlns:a16="http://schemas.microsoft.com/office/drawing/2014/main" id="{654611F3-F39E-4FE3-8A29-DC1D186DEF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5" name="Freeform 194">
                <a:extLst>
                  <a:ext uri="{FF2B5EF4-FFF2-40B4-BE49-F238E27FC236}">
                    <a16:creationId xmlns:a16="http://schemas.microsoft.com/office/drawing/2014/main" id="{B19B8CEE-7CAC-466F-B889-FD304CFE2C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6" name="Freeform 195">
                <a:extLst>
                  <a:ext uri="{FF2B5EF4-FFF2-40B4-BE49-F238E27FC236}">
                    <a16:creationId xmlns:a16="http://schemas.microsoft.com/office/drawing/2014/main" id="{AAF8A236-540E-406C-BC20-E287EB07D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7" name="Freeform 196">
                <a:extLst>
                  <a:ext uri="{FF2B5EF4-FFF2-40B4-BE49-F238E27FC236}">
                    <a16:creationId xmlns:a16="http://schemas.microsoft.com/office/drawing/2014/main" id="{27905D46-C336-47E2-8473-33A5D3CE9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8" name="Freeform 197">
                <a:extLst>
                  <a:ext uri="{FF2B5EF4-FFF2-40B4-BE49-F238E27FC236}">
                    <a16:creationId xmlns:a16="http://schemas.microsoft.com/office/drawing/2014/main" id="{779EC292-C8AD-4110-9455-481D982E16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9" name="Freeform 198">
                <a:extLst>
                  <a:ext uri="{FF2B5EF4-FFF2-40B4-BE49-F238E27FC236}">
                    <a16:creationId xmlns:a16="http://schemas.microsoft.com/office/drawing/2014/main" id="{7747D8BA-D78B-43BF-B463-8B5907FFAE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0" name="Freeform 199">
                <a:extLst>
                  <a:ext uri="{FF2B5EF4-FFF2-40B4-BE49-F238E27FC236}">
                    <a16:creationId xmlns:a16="http://schemas.microsoft.com/office/drawing/2014/main" id="{35402D15-2332-40F8-84B8-1FBCB296F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1" name="Freeform 200">
                <a:extLst>
                  <a:ext uri="{FF2B5EF4-FFF2-40B4-BE49-F238E27FC236}">
                    <a16:creationId xmlns:a16="http://schemas.microsoft.com/office/drawing/2014/main" id="{4DBEFAEC-F78D-425E-9EF4-7E2F7BC515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2" name="Freeform 201">
                <a:extLst>
                  <a:ext uri="{FF2B5EF4-FFF2-40B4-BE49-F238E27FC236}">
                    <a16:creationId xmlns:a16="http://schemas.microsoft.com/office/drawing/2014/main" id="{64A6084B-BC5C-4046-A984-69131F085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3" name="Freeform 202">
                <a:extLst>
                  <a:ext uri="{FF2B5EF4-FFF2-40B4-BE49-F238E27FC236}">
                    <a16:creationId xmlns:a16="http://schemas.microsoft.com/office/drawing/2014/main" id="{6878811D-9716-4781-856D-31A9327CD5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4" name="Freeform 203">
                <a:extLst>
                  <a:ext uri="{FF2B5EF4-FFF2-40B4-BE49-F238E27FC236}">
                    <a16:creationId xmlns:a16="http://schemas.microsoft.com/office/drawing/2014/main" id="{34AEA87E-0ECD-4B72-832B-D100841AC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5" name="Freeform 204">
                <a:extLst>
                  <a:ext uri="{FF2B5EF4-FFF2-40B4-BE49-F238E27FC236}">
                    <a16:creationId xmlns:a16="http://schemas.microsoft.com/office/drawing/2014/main" id="{55502AEC-598D-4C37-AB56-9E756965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9" name="Rectangle 206">
              <a:extLst>
                <a:ext uri="{FF2B5EF4-FFF2-40B4-BE49-F238E27FC236}">
                  <a16:creationId xmlns:a16="http://schemas.microsoft.com/office/drawing/2014/main" id="{B1696929-FF46-4089-B57A-A5F77FD3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207">
              <a:extLst>
                <a:ext uri="{FF2B5EF4-FFF2-40B4-BE49-F238E27FC236}">
                  <a16:creationId xmlns:a16="http://schemas.microsoft.com/office/drawing/2014/main" id="{F6B48602-C503-46E9-9E37-59DD69543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208">
              <a:extLst>
                <a:ext uri="{FF2B5EF4-FFF2-40B4-BE49-F238E27FC236}">
                  <a16:creationId xmlns:a16="http://schemas.microsoft.com/office/drawing/2014/main" id="{1CA0AE69-1DE0-4804-97E3-CBE15687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209">
              <a:extLst>
                <a:ext uri="{FF2B5EF4-FFF2-40B4-BE49-F238E27FC236}">
                  <a16:creationId xmlns:a16="http://schemas.microsoft.com/office/drawing/2014/main" id="{8BBB0C8D-1742-4479-856B-D6B625013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210">
              <a:extLst>
                <a:ext uri="{FF2B5EF4-FFF2-40B4-BE49-F238E27FC236}">
                  <a16:creationId xmlns:a16="http://schemas.microsoft.com/office/drawing/2014/main" id="{5A1943A3-DE6C-4F93-92D8-1C21A3047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211">
              <a:extLst>
                <a:ext uri="{FF2B5EF4-FFF2-40B4-BE49-F238E27FC236}">
                  <a16:creationId xmlns:a16="http://schemas.microsoft.com/office/drawing/2014/main" id="{B97D52D7-78CA-4D99-92E2-09521081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212">
              <a:extLst>
                <a:ext uri="{FF2B5EF4-FFF2-40B4-BE49-F238E27FC236}">
                  <a16:creationId xmlns:a16="http://schemas.microsoft.com/office/drawing/2014/main" id="{3049BD52-8405-423B-8098-B3522243E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213">
              <a:extLst>
                <a:ext uri="{FF2B5EF4-FFF2-40B4-BE49-F238E27FC236}">
                  <a16:creationId xmlns:a16="http://schemas.microsoft.com/office/drawing/2014/main" id="{618431A7-2189-47A6-B16D-3FC15D31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214">
              <a:extLst>
                <a:ext uri="{FF2B5EF4-FFF2-40B4-BE49-F238E27FC236}">
                  <a16:creationId xmlns:a16="http://schemas.microsoft.com/office/drawing/2014/main" id="{B5CFED51-CD32-4162-9B9D-FECA79EA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215">
              <a:extLst>
                <a:ext uri="{FF2B5EF4-FFF2-40B4-BE49-F238E27FC236}">
                  <a16:creationId xmlns:a16="http://schemas.microsoft.com/office/drawing/2014/main" id="{00AE4EA7-488F-4D21-8523-CE92878C9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216">
              <a:extLst>
                <a:ext uri="{FF2B5EF4-FFF2-40B4-BE49-F238E27FC236}">
                  <a16:creationId xmlns:a16="http://schemas.microsoft.com/office/drawing/2014/main" id="{A06A024A-A639-4360-89D7-E8EB010F9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17">
              <a:extLst>
                <a:ext uri="{FF2B5EF4-FFF2-40B4-BE49-F238E27FC236}">
                  <a16:creationId xmlns:a16="http://schemas.microsoft.com/office/drawing/2014/main" id="{0CF1C394-3031-48A6-B651-824557176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8">
              <a:extLst>
                <a:ext uri="{FF2B5EF4-FFF2-40B4-BE49-F238E27FC236}">
                  <a16:creationId xmlns:a16="http://schemas.microsoft.com/office/drawing/2014/main" id="{F6A885D1-FFF7-472D-9E8A-26B912CE7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19">
              <a:extLst>
                <a:ext uri="{FF2B5EF4-FFF2-40B4-BE49-F238E27FC236}">
                  <a16:creationId xmlns:a16="http://schemas.microsoft.com/office/drawing/2014/main" id="{7148E3DE-3862-4A49-933C-19CD5434F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20">
              <a:extLst>
                <a:ext uri="{FF2B5EF4-FFF2-40B4-BE49-F238E27FC236}">
                  <a16:creationId xmlns:a16="http://schemas.microsoft.com/office/drawing/2014/main" id="{E87FA9F6-73B0-4023-B74D-EC12652B3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21">
              <a:extLst>
                <a:ext uri="{FF2B5EF4-FFF2-40B4-BE49-F238E27FC236}">
                  <a16:creationId xmlns:a16="http://schemas.microsoft.com/office/drawing/2014/main" id="{27363D31-646A-4E01-A3D0-C2BDAB7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22">
              <a:extLst>
                <a:ext uri="{FF2B5EF4-FFF2-40B4-BE49-F238E27FC236}">
                  <a16:creationId xmlns:a16="http://schemas.microsoft.com/office/drawing/2014/main" id="{3A6676EC-A484-4D7B-AC08-30FDD9E7D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23">
              <a:extLst>
                <a:ext uri="{FF2B5EF4-FFF2-40B4-BE49-F238E27FC236}">
                  <a16:creationId xmlns:a16="http://schemas.microsoft.com/office/drawing/2014/main" id="{1E1CB850-C3BD-4883-8DFC-D7C24CC5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24">
              <a:extLst>
                <a:ext uri="{FF2B5EF4-FFF2-40B4-BE49-F238E27FC236}">
                  <a16:creationId xmlns:a16="http://schemas.microsoft.com/office/drawing/2014/main" id="{CB627AD8-99C6-48E8-B054-332F53C97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25">
              <a:extLst>
                <a:ext uri="{FF2B5EF4-FFF2-40B4-BE49-F238E27FC236}">
                  <a16:creationId xmlns:a16="http://schemas.microsoft.com/office/drawing/2014/main" id="{6434D058-3188-4946-B872-BE9F005A3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26">
              <a:extLst>
                <a:ext uri="{FF2B5EF4-FFF2-40B4-BE49-F238E27FC236}">
                  <a16:creationId xmlns:a16="http://schemas.microsoft.com/office/drawing/2014/main" id="{6E40C20C-D4A4-4255-B499-8517E5E9F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227">
              <a:extLst>
                <a:ext uri="{FF2B5EF4-FFF2-40B4-BE49-F238E27FC236}">
                  <a16:creationId xmlns:a16="http://schemas.microsoft.com/office/drawing/2014/main" id="{6506A9BD-08CC-43AD-BC82-C67DBE3A15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228">
              <a:extLst>
                <a:ext uri="{FF2B5EF4-FFF2-40B4-BE49-F238E27FC236}">
                  <a16:creationId xmlns:a16="http://schemas.microsoft.com/office/drawing/2014/main" id="{68ED6E63-288F-4C65-8515-4DF43E5C6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229">
              <a:extLst>
                <a:ext uri="{FF2B5EF4-FFF2-40B4-BE49-F238E27FC236}">
                  <a16:creationId xmlns:a16="http://schemas.microsoft.com/office/drawing/2014/main" id="{FB97D1A4-F3A1-4A28-BB0E-A855F72E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230">
              <a:extLst>
                <a:ext uri="{FF2B5EF4-FFF2-40B4-BE49-F238E27FC236}">
                  <a16:creationId xmlns:a16="http://schemas.microsoft.com/office/drawing/2014/main" id="{854F6C66-0D0E-4C8A-8D6A-676A1EF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231">
              <a:extLst>
                <a:ext uri="{FF2B5EF4-FFF2-40B4-BE49-F238E27FC236}">
                  <a16:creationId xmlns:a16="http://schemas.microsoft.com/office/drawing/2014/main" id="{338F4FAF-EBC6-4F6F-86B4-47ECAE1A7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232">
              <a:extLst>
                <a:ext uri="{FF2B5EF4-FFF2-40B4-BE49-F238E27FC236}">
                  <a16:creationId xmlns:a16="http://schemas.microsoft.com/office/drawing/2014/main" id="{86B8B793-8651-4265-8494-6AE87038B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233">
              <a:extLst>
                <a:ext uri="{FF2B5EF4-FFF2-40B4-BE49-F238E27FC236}">
                  <a16:creationId xmlns:a16="http://schemas.microsoft.com/office/drawing/2014/main" id="{4867AC31-4938-434F-A716-1B193376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234">
              <a:extLst>
                <a:ext uri="{FF2B5EF4-FFF2-40B4-BE49-F238E27FC236}">
                  <a16:creationId xmlns:a16="http://schemas.microsoft.com/office/drawing/2014/main" id="{0174F80B-E9C2-4B83-A2F3-75214E5A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235">
              <a:extLst>
                <a:ext uri="{FF2B5EF4-FFF2-40B4-BE49-F238E27FC236}">
                  <a16:creationId xmlns:a16="http://schemas.microsoft.com/office/drawing/2014/main" id="{984A25D4-CD45-4DC1-BC7F-DF146C71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236">
              <a:extLst>
                <a:ext uri="{FF2B5EF4-FFF2-40B4-BE49-F238E27FC236}">
                  <a16:creationId xmlns:a16="http://schemas.microsoft.com/office/drawing/2014/main" id="{353DD397-F254-4740-8B10-C517D4160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237">
              <a:extLst>
                <a:ext uri="{FF2B5EF4-FFF2-40B4-BE49-F238E27FC236}">
                  <a16:creationId xmlns:a16="http://schemas.microsoft.com/office/drawing/2014/main" id="{4BB9604B-176D-4954-8866-D3FD7D1A0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238">
              <a:extLst>
                <a:ext uri="{FF2B5EF4-FFF2-40B4-BE49-F238E27FC236}">
                  <a16:creationId xmlns:a16="http://schemas.microsoft.com/office/drawing/2014/main" id="{E8CEB66B-2D9C-426E-AA3B-B0458FEE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239">
              <a:extLst>
                <a:ext uri="{FF2B5EF4-FFF2-40B4-BE49-F238E27FC236}">
                  <a16:creationId xmlns:a16="http://schemas.microsoft.com/office/drawing/2014/main" id="{C1C0B159-3284-417F-A6D6-9D45B7F27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240">
              <a:extLst>
                <a:ext uri="{FF2B5EF4-FFF2-40B4-BE49-F238E27FC236}">
                  <a16:creationId xmlns:a16="http://schemas.microsoft.com/office/drawing/2014/main" id="{AAD7B45E-615E-4B47-B6AE-6C1D6986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241">
              <a:extLst>
                <a:ext uri="{FF2B5EF4-FFF2-40B4-BE49-F238E27FC236}">
                  <a16:creationId xmlns:a16="http://schemas.microsoft.com/office/drawing/2014/main" id="{193B496F-9554-4983-B8CC-81C1D472F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242">
              <a:extLst>
                <a:ext uri="{FF2B5EF4-FFF2-40B4-BE49-F238E27FC236}">
                  <a16:creationId xmlns:a16="http://schemas.microsoft.com/office/drawing/2014/main" id="{507D03A3-92EA-428D-9A18-94AA3EEE0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243">
              <a:extLst>
                <a:ext uri="{FF2B5EF4-FFF2-40B4-BE49-F238E27FC236}">
                  <a16:creationId xmlns:a16="http://schemas.microsoft.com/office/drawing/2014/main" id="{E2C7B4DE-2012-494C-A42B-D75D00A4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244">
              <a:extLst>
                <a:ext uri="{FF2B5EF4-FFF2-40B4-BE49-F238E27FC236}">
                  <a16:creationId xmlns:a16="http://schemas.microsoft.com/office/drawing/2014/main" id="{C4BA3969-1B31-4F5A-ADFB-66C59E403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245">
              <a:extLst>
                <a:ext uri="{FF2B5EF4-FFF2-40B4-BE49-F238E27FC236}">
                  <a16:creationId xmlns:a16="http://schemas.microsoft.com/office/drawing/2014/main" id="{746D7807-2272-49E3-AC03-53B047082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46">
              <a:extLst>
                <a:ext uri="{FF2B5EF4-FFF2-40B4-BE49-F238E27FC236}">
                  <a16:creationId xmlns:a16="http://schemas.microsoft.com/office/drawing/2014/main" id="{74BCF745-B606-459D-A0EF-F7EE5C4F95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47">
              <a:extLst>
                <a:ext uri="{FF2B5EF4-FFF2-40B4-BE49-F238E27FC236}">
                  <a16:creationId xmlns:a16="http://schemas.microsoft.com/office/drawing/2014/main" id="{BEDF9035-F12A-416D-81D5-D9B5D835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48">
              <a:extLst>
                <a:ext uri="{FF2B5EF4-FFF2-40B4-BE49-F238E27FC236}">
                  <a16:creationId xmlns:a16="http://schemas.microsoft.com/office/drawing/2014/main" id="{47301B17-62A7-498A-BDB3-57B999615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49">
              <a:extLst>
                <a:ext uri="{FF2B5EF4-FFF2-40B4-BE49-F238E27FC236}">
                  <a16:creationId xmlns:a16="http://schemas.microsoft.com/office/drawing/2014/main" id="{19E82140-37F7-4F52-83CE-2E5FF68DEA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50">
              <a:extLst>
                <a:ext uri="{FF2B5EF4-FFF2-40B4-BE49-F238E27FC236}">
                  <a16:creationId xmlns:a16="http://schemas.microsoft.com/office/drawing/2014/main" id="{D756698B-5264-4DFF-BCA8-A282A93D7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1">
              <a:extLst>
                <a:ext uri="{FF2B5EF4-FFF2-40B4-BE49-F238E27FC236}">
                  <a16:creationId xmlns:a16="http://schemas.microsoft.com/office/drawing/2014/main" id="{E2317FD1-994B-409A-8286-FF2B604D9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52">
              <a:extLst>
                <a:ext uri="{FF2B5EF4-FFF2-40B4-BE49-F238E27FC236}">
                  <a16:creationId xmlns:a16="http://schemas.microsoft.com/office/drawing/2014/main" id="{EED23F66-F274-4B4B-B5FB-6A69536FAA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53">
              <a:extLst>
                <a:ext uri="{FF2B5EF4-FFF2-40B4-BE49-F238E27FC236}">
                  <a16:creationId xmlns:a16="http://schemas.microsoft.com/office/drawing/2014/main" id="{2B1B501F-6683-436E-92F5-051C29048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54">
              <a:extLst>
                <a:ext uri="{FF2B5EF4-FFF2-40B4-BE49-F238E27FC236}">
                  <a16:creationId xmlns:a16="http://schemas.microsoft.com/office/drawing/2014/main" id="{0FC7441F-0BA8-4031-9CD9-1BB3AEFF4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55">
              <a:extLst>
                <a:ext uri="{FF2B5EF4-FFF2-40B4-BE49-F238E27FC236}">
                  <a16:creationId xmlns:a16="http://schemas.microsoft.com/office/drawing/2014/main" id="{5AA434D9-8921-4C96-A4CA-11D99BF4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256">
              <a:extLst>
                <a:ext uri="{FF2B5EF4-FFF2-40B4-BE49-F238E27FC236}">
                  <a16:creationId xmlns:a16="http://schemas.microsoft.com/office/drawing/2014/main" id="{C6242D7A-223D-4633-8A04-1C5BC9B6D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257">
              <a:extLst>
                <a:ext uri="{FF2B5EF4-FFF2-40B4-BE49-F238E27FC236}">
                  <a16:creationId xmlns:a16="http://schemas.microsoft.com/office/drawing/2014/main" id="{3435F3A4-05CE-49B8-BC18-91DFB574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258">
              <a:extLst>
                <a:ext uri="{FF2B5EF4-FFF2-40B4-BE49-F238E27FC236}">
                  <a16:creationId xmlns:a16="http://schemas.microsoft.com/office/drawing/2014/main" id="{335D28E1-0A49-4519-AF9E-41880BFFA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259">
              <a:extLst>
                <a:ext uri="{FF2B5EF4-FFF2-40B4-BE49-F238E27FC236}">
                  <a16:creationId xmlns:a16="http://schemas.microsoft.com/office/drawing/2014/main" id="{65E7DF41-88D1-4C73-86EE-62EBD00E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260">
              <a:extLst>
                <a:ext uri="{FF2B5EF4-FFF2-40B4-BE49-F238E27FC236}">
                  <a16:creationId xmlns:a16="http://schemas.microsoft.com/office/drawing/2014/main" id="{50948B33-AA05-4AC7-954E-0513D405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261">
              <a:extLst>
                <a:ext uri="{FF2B5EF4-FFF2-40B4-BE49-F238E27FC236}">
                  <a16:creationId xmlns:a16="http://schemas.microsoft.com/office/drawing/2014/main" id="{A12BA346-2887-4EBF-8A47-199F6E7C1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262">
              <a:extLst>
                <a:ext uri="{FF2B5EF4-FFF2-40B4-BE49-F238E27FC236}">
                  <a16:creationId xmlns:a16="http://schemas.microsoft.com/office/drawing/2014/main" id="{4FE68830-44C0-4C69-B35B-D42D6E1C4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263">
              <a:extLst>
                <a:ext uri="{FF2B5EF4-FFF2-40B4-BE49-F238E27FC236}">
                  <a16:creationId xmlns:a16="http://schemas.microsoft.com/office/drawing/2014/main" id="{71C5AB87-53CF-4AAF-805D-6EEE57B92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264">
              <a:extLst>
                <a:ext uri="{FF2B5EF4-FFF2-40B4-BE49-F238E27FC236}">
                  <a16:creationId xmlns:a16="http://schemas.microsoft.com/office/drawing/2014/main" id="{C7C97AE0-5F72-4F1E-BA39-3BA4C729B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265">
              <a:extLst>
                <a:ext uri="{FF2B5EF4-FFF2-40B4-BE49-F238E27FC236}">
                  <a16:creationId xmlns:a16="http://schemas.microsoft.com/office/drawing/2014/main" id="{5C63C643-7AFB-4D4F-9E2F-5EB063C5D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266">
              <a:extLst>
                <a:ext uri="{FF2B5EF4-FFF2-40B4-BE49-F238E27FC236}">
                  <a16:creationId xmlns:a16="http://schemas.microsoft.com/office/drawing/2014/main" id="{77784AF0-53F1-4AFB-A328-A0301D5AC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267">
              <a:extLst>
                <a:ext uri="{FF2B5EF4-FFF2-40B4-BE49-F238E27FC236}">
                  <a16:creationId xmlns:a16="http://schemas.microsoft.com/office/drawing/2014/main" id="{D8907C1E-1CFD-4EF4-9E34-FB511ABE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268">
              <a:extLst>
                <a:ext uri="{FF2B5EF4-FFF2-40B4-BE49-F238E27FC236}">
                  <a16:creationId xmlns:a16="http://schemas.microsoft.com/office/drawing/2014/main" id="{5DB6A0F4-AE91-4527-99E5-CFCF0787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269">
              <a:extLst>
                <a:ext uri="{FF2B5EF4-FFF2-40B4-BE49-F238E27FC236}">
                  <a16:creationId xmlns:a16="http://schemas.microsoft.com/office/drawing/2014/main" id="{FBA69006-9950-45E0-AD9F-2F99BDE1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270">
              <a:extLst>
                <a:ext uri="{FF2B5EF4-FFF2-40B4-BE49-F238E27FC236}">
                  <a16:creationId xmlns:a16="http://schemas.microsoft.com/office/drawing/2014/main" id="{519AD4AD-9F01-45DA-B54C-A4E3507E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271">
              <a:extLst>
                <a:ext uri="{FF2B5EF4-FFF2-40B4-BE49-F238E27FC236}">
                  <a16:creationId xmlns:a16="http://schemas.microsoft.com/office/drawing/2014/main" id="{60CD0671-BBFD-4D9C-AA68-E97E60EF8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272">
              <a:extLst>
                <a:ext uri="{FF2B5EF4-FFF2-40B4-BE49-F238E27FC236}">
                  <a16:creationId xmlns:a16="http://schemas.microsoft.com/office/drawing/2014/main" id="{150B1960-FC83-4AC4-BEF5-99BD48B5A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273">
              <a:extLst>
                <a:ext uri="{FF2B5EF4-FFF2-40B4-BE49-F238E27FC236}">
                  <a16:creationId xmlns:a16="http://schemas.microsoft.com/office/drawing/2014/main" id="{53D71934-9102-4C10-8507-940B6FF2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274">
              <a:extLst>
                <a:ext uri="{FF2B5EF4-FFF2-40B4-BE49-F238E27FC236}">
                  <a16:creationId xmlns:a16="http://schemas.microsoft.com/office/drawing/2014/main" id="{693C706B-2E6C-4B40-A328-7BEBCD84B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275">
              <a:extLst>
                <a:ext uri="{FF2B5EF4-FFF2-40B4-BE49-F238E27FC236}">
                  <a16:creationId xmlns:a16="http://schemas.microsoft.com/office/drawing/2014/main" id="{7B2E7B82-8296-4B16-B028-AD678391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276">
              <a:extLst>
                <a:ext uri="{FF2B5EF4-FFF2-40B4-BE49-F238E27FC236}">
                  <a16:creationId xmlns:a16="http://schemas.microsoft.com/office/drawing/2014/main" id="{ADFD3CB5-DA0E-4FB3-AFA6-DC35FE26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277">
              <a:extLst>
                <a:ext uri="{FF2B5EF4-FFF2-40B4-BE49-F238E27FC236}">
                  <a16:creationId xmlns:a16="http://schemas.microsoft.com/office/drawing/2014/main" id="{968B313F-E815-46A2-B6F3-080398D1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278">
              <a:extLst>
                <a:ext uri="{FF2B5EF4-FFF2-40B4-BE49-F238E27FC236}">
                  <a16:creationId xmlns:a16="http://schemas.microsoft.com/office/drawing/2014/main" id="{4BDA3E8B-3615-49BC-9A8D-C450C5F2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279">
              <a:extLst>
                <a:ext uri="{FF2B5EF4-FFF2-40B4-BE49-F238E27FC236}">
                  <a16:creationId xmlns:a16="http://schemas.microsoft.com/office/drawing/2014/main" id="{2832E12E-4E56-43FB-9E8D-0494CD1C6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280">
              <a:extLst>
                <a:ext uri="{FF2B5EF4-FFF2-40B4-BE49-F238E27FC236}">
                  <a16:creationId xmlns:a16="http://schemas.microsoft.com/office/drawing/2014/main" id="{49913BD9-D4AB-43F1-A25A-A2824C38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281">
              <a:extLst>
                <a:ext uri="{FF2B5EF4-FFF2-40B4-BE49-F238E27FC236}">
                  <a16:creationId xmlns:a16="http://schemas.microsoft.com/office/drawing/2014/main" id="{692C494C-6DB8-4620-ABA4-500A8144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282">
              <a:extLst>
                <a:ext uri="{FF2B5EF4-FFF2-40B4-BE49-F238E27FC236}">
                  <a16:creationId xmlns:a16="http://schemas.microsoft.com/office/drawing/2014/main" id="{43EAB1C0-BF9F-40BE-93AD-2BD0D7D9B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283">
              <a:extLst>
                <a:ext uri="{FF2B5EF4-FFF2-40B4-BE49-F238E27FC236}">
                  <a16:creationId xmlns:a16="http://schemas.microsoft.com/office/drawing/2014/main" id="{D699E139-02B2-4580-980F-AFBDB760A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284">
              <a:extLst>
                <a:ext uri="{FF2B5EF4-FFF2-40B4-BE49-F238E27FC236}">
                  <a16:creationId xmlns:a16="http://schemas.microsoft.com/office/drawing/2014/main" id="{525A3FDF-5C94-4D2D-8C69-58E5E27F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285">
              <a:extLst>
                <a:ext uri="{FF2B5EF4-FFF2-40B4-BE49-F238E27FC236}">
                  <a16:creationId xmlns:a16="http://schemas.microsoft.com/office/drawing/2014/main" id="{85863231-09D9-49A4-B2B4-0C60AE372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286">
              <a:extLst>
                <a:ext uri="{FF2B5EF4-FFF2-40B4-BE49-F238E27FC236}">
                  <a16:creationId xmlns:a16="http://schemas.microsoft.com/office/drawing/2014/main" id="{370B075F-480B-4F53-990A-688D58B9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287">
              <a:extLst>
                <a:ext uri="{FF2B5EF4-FFF2-40B4-BE49-F238E27FC236}">
                  <a16:creationId xmlns:a16="http://schemas.microsoft.com/office/drawing/2014/main" id="{C8B7D65F-014E-41DB-AB92-9711835E7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288">
              <a:extLst>
                <a:ext uri="{FF2B5EF4-FFF2-40B4-BE49-F238E27FC236}">
                  <a16:creationId xmlns:a16="http://schemas.microsoft.com/office/drawing/2014/main" id="{9C0CAECA-E370-49E8-A8A7-7D2DE1C3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289">
              <a:extLst>
                <a:ext uri="{FF2B5EF4-FFF2-40B4-BE49-F238E27FC236}">
                  <a16:creationId xmlns:a16="http://schemas.microsoft.com/office/drawing/2014/main" id="{0C30C09A-FD73-4FE8-A871-CCA45E99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290">
              <a:extLst>
                <a:ext uri="{FF2B5EF4-FFF2-40B4-BE49-F238E27FC236}">
                  <a16:creationId xmlns:a16="http://schemas.microsoft.com/office/drawing/2014/main" id="{61B2699E-1791-4ACF-BE75-C2875E7C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291">
              <a:extLst>
                <a:ext uri="{FF2B5EF4-FFF2-40B4-BE49-F238E27FC236}">
                  <a16:creationId xmlns:a16="http://schemas.microsoft.com/office/drawing/2014/main" id="{E4659789-4A6F-4643-BB2A-4422D0224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292">
              <a:extLst>
                <a:ext uri="{FF2B5EF4-FFF2-40B4-BE49-F238E27FC236}">
                  <a16:creationId xmlns:a16="http://schemas.microsoft.com/office/drawing/2014/main" id="{276F53BD-CA36-4EEC-A50A-96EB4CD5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293">
              <a:extLst>
                <a:ext uri="{FF2B5EF4-FFF2-40B4-BE49-F238E27FC236}">
                  <a16:creationId xmlns:a16="http://schemas.microsoft.com/office/drawing/2014/main" id="{13259B4A-CD59-4BFE-BBB7-5F7B09A7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294">
              <a:extLst>
                <a:ext uri="{FF2B5EF4-FFF2-40B4-BE49-F238E27FC236}">
                  <a16:creationId xmlns:a16="http://schemas.microsoft.com/office/drawing/2014/main" id="{2FDAAD29-B258-4797-962E-5F96C45B5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295">
              <a:extLst>
                <a:ext uri="{FF2B5EF4-FFF2-40B4-BE49-F238E27FC236}">
                  <a16:creationId xmlns:a16="http://schemas.microsoft.com/office/drawing/2014/main" id="{7DE0E413-BFD7-412D-AD87-247B7E399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296">
              <a:extLst>
                <a:ext uri="{FF2B5EF4-FFF2-40B4-BE49-F238E27FC236}">
                  <a16:creationId xmlns:a16="http://schemas.microsoft.com/office/drawing/2014/main" id="{D62C1945-C895-4680-AFEB-04988A24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297">
              <a:extLst>
                <a:ext uri="{FF2B5EF4-FFF2-40B4-BE49-F238E27FC236}">
                  <a16:creationId xmlns:a16="http://schemas.microsoft.com/office/drawing/2014/main" id="{16A327CB-877F-4D10-987A-2D19B55C0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298">
              <a:extLst>
                <a:ext uri="{FF2B5EF4-FFF2-40B4-BE49-F238E27FC236}">
                  <a16:creationId xmlns:a16="http://schemas.microsoft.com/office/drawing/2014/main" id="{6AE4A88C-3EA0-442C-A0AD-7C209F13B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299">
              <a:extLst>
                <a:ext uri="{FF2B5EF4-FFF2-40B4-BE49-F238E27FC236}">
                  <a16:creationId xmlns:a16="http://schemas.microsoft.com/office/drawing/2014/main" id="{9A806EBC-31C5-4157-82E5-3A070E5D8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300">
              <a:extLst>
                <a:ext uri="{FF2B5EF4-FFF2-40B4-BE49-F238E27FC236}">
                  <a16:creationId xmlns:a16="http://schemas.microsoft.com/office/drawing/2014/main" id="{27D9E3DC-A471-4881-99FD-03C4E4D1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301">
              <a:extLst>
                <a:ext uri="{FF2B5EF4-FFF2-40B4-BE49-F238E27FC236}">
                  <a16:creationId xmlns:a16="http://schemas.microsoft.com/office/drawing/2014/main" id="{2D83C201-97EA-4974-B02C-721B733B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302">
              <a:extLst>
                <a:ext uri="{FF2B5EF4-FFF2-40B4-BE49-F238E27FC236}">
                  <a16:creationId xmlns:a16="http://schemas.microsoft.com/office/drawing/2014/main" id="{F1DDE799-20D4-47E3-A8F6-36505FC7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303">
              <a:extLst>
                <a:ext uri="{FF2B5EF4-FFF2-40B4-BE49-F238E27FC236}">
                  <a16:creationId xmlns:a16="http://schemas.microsoft.com/office/drawing/2014/main" id="{5C7895C7-A3C5-4E63-95D6-73EACC39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304">
              <a:extLst>
                <a:ext uri="{FF2B5EF4-FFF2-40B4-BE49-F238E27FC236}">
                  <a16:creationId xmlns:a16="http://schemas.microsoft.com/office/drawing/2014/main" id="{D54BF5C9-136F-4F68-95F4-8B5A021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305">
              <a:extLst>
                <a:ext uri="{FF2B5EF4-FFF2-40B4-BE49-F238E27FC236}">
                  <a16:creationId xmlns:a16="http://schemas.microsoft.com/office/drawing/2014/main" id="{0E7A1206-31F4-41A6-9B3E-77BE058E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306">
              <a:extLst>
                <a:ext uri="{FF2B5EF4-FFF2-40B4-BE49-F238E27FC236}">
                  <a16:creationId xmlns:a16="http://schemas.microsoft.com/office/drawing/2014/main" id="{DAE8EE79-6F70-4C9B-8F7A-731E99F8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307">
              <a:extLst>
                <a:ext uri="{FF2B5EF4-FFF2-40B4-BE49-F238E27FC236}">
                  <a16:creationId xmlns:a16="http://schemas.microsoft.com/office/drawing/2014/main" id="{F2113A5F-D59B-4455-B63B-78765CB2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308">
              <a:extLst>
                <a:ext uri="{FF2B5EF4-FFF2-40B4-BE49-F238E27FC236}">
                  <a16:creationId xmlns:a16="http://schemas.microsoft.com/office/drawing/2014/main" id="{534800F0-A964-4E49-B9D2-47ED34BD7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309">
              <a:extLst>
                <a:ext uri="{FF2B5EF4-FFF2-40B4-BE49-F238E27FC236}">
                  <a16:creationId xmlns:a16="http://schemas.microsoft.com/office/drawing/2014/main" id="{78CDD550-298B-44AC-A614-1C301E98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310">
              <a:extLst>
                <a:ext uri="{FF2B5EF4-FFF2-40B4-BE49-F238E27FC236}">
                  <a16:creationId xmlns:a16="http://schemas.microsoft.com/office/drawing/2014/main" id="{D1C37898-CDBE-4867-9FEF-BBB8A87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311">
              <a:extLst>
                <a:ext uri="{FF2B5EF4-FFF2-40B4-BE49-F238E27FC236}">
                  <a16:creationId xmlns:a16="http://schemas.microsoft.com/office/drawing/2014/main" id="{F59A8FE9-B46C-41EF-B4E1-7D011635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312">
              <a:extLst>
                <a:ext uri="{FF2B5EF4-FFF2-40B4-BE49-F238E27FC236}">
                  <a16:creationId xmlns:a16="http://schemas.microsoft.com/office/drawing/2014/main" id="{84766DEE-D82F-4F82-A8E4-F41F314A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313">
              <a:extLst>
                <a:ext uri="{FF2B5EF4-FFF2-40B4-BE49-F238E27FC236}">
                  <a16:creationId xmlns:a16="http://schemas.microsoft.com/office/drawing/2014/main" id="{86DFE6DD-9BDD-4C44-B907-91C896DFB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314">
              <a:extLst>
                <a:ext uri="{FF2B5EF4-FFF2-40B4-BE49-F238E27FC236}">
                  <a16:creationId xmlns:a16="http://schemas.microsoft.com/office/drawing/2014/main" id="{8736EF44-7426-4F19-B080-AC73D8D58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315">
              <a:extLst>
                <a:ext uri="{FF2B5EF4-FFF2-40B4-BE49-F238E27FC236}">
                  <a16:creationId xmlns:a16="http://schemas.microsoft.com/office/drawing/2014/main" id="{E86B4E50-E35D-4490-9284-A7E69CD8D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316">
              <a:extLst>
                <a:ext uri="{FF2B5EF4-FFF2-40B4-BE49-F238E27FC236}">
                  <a16:creationId xmlns:a16="http://schemas.microsoft.com/office/drawing/2014/main" id="{FA77820C-89E5-4CD7-866E-1080A4B01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317">
              <a:extLst>
                <a:ext uri="{FF2B5EF4-FFF2-40B4-BE49-F238E27FC236}">
                  <a16:creationId xmlns:a16="http://schemas.microsoft.com/office/drawing/2014/main" id="{4A2F4D71-FD28-43D6-8F88-100B1A3D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318">
              <a:extLst>
                <a:ext uri="{FF2B5EF4-FFF2-40B4-BE49-F238E27FC236}">
                  <a16:creationId xmlns:a16="http://schemas.microsoft.com/office/drawing/2014/main" id="{F1AA7DEF-6184-4200-8FD6-13A22CE8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319">
              <a:extLst>
                <a:ext uri="{FF2B5EF4-FFF2-40B4-BE49-F238E27FC236}">
                  <a16:creationId xmlns:a16="http://schemas.microsoft.com/office/drawing/2014/main" id="{11EA5ECE-BB44-47F6-9324-CDE81E7FA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320">
              <a:extLst>
                <a:ext uri="{FF2B5EF4-FFF2-40B4-BE49-F238E27FC236}">
                  <a16:creationId xmlns:a16="http://schemas.microsoft.com/office/drawing/2014/main" id="{5244FC2E-6F20-43CD-AAE8-9EDE891C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321">
              <a:extLst>
                <a:ext uri="{FF2B5EF4-FFF2-40B4-BE49-F238E27FC236}">
                  <a16:creationId xmlns:a16="http://schemas.microsoft.com/office/drawing/2014/main" id="{9384D31D-1466-45A6-A962-FA3C2E068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322">
              <a:extLst>
                <a:ext uri="{FF2B5EF4-FFF2-40B4-BE49-F238E27FC236}">
                  <a16:creationId xmlns:a16="http://schemas.microsoft.com/office/drawing/2014/main" id="{72AC6374-BB1A-4D14-BC2E-09D9587A0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323">
              <a:extLst>
                <a:ext uri="{FF2B5EF4-FFF2-40B4-BE49-F238E27FC236}">
                  <a16:creationId xmlns:a16="http://schemas.microsoft.com/office/drawing/2014/main" id="{0ED980BB-9048-47DA-AF31-B19A15FE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324">
              <a:extLst>
                <a:ext uri="{FF2B5EF4-FFF2-40B4-BE49-F238E27FC236}">
                  <a16:creationId xmlns:a16="http://schemas.microsoft.com/office/drawing/2014/main" id="{FFEC7CE5-3D2F-4309-AF1C-CF853610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325">
              <a:extLst>
                <a:ext uri="{FF2B5EF4-FFF2-40B4-BE49-F238E27FC236}">
                  <a16:creationId xmlns:a16="http://schemas.microsoft.com/office/drawing/2014/main" id="{3F95DC85-B7B0-428D-8584-F73663102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326">
              <a:extLst>
                <a:ext uri="{FF2B5EF4-FFF2-40B4-BE49-F238E27FC236}">
                  <a16:creationId xmlns:a16="http://schemas.microsoft.com/office/drawing/2014/main" id="{4F0E5EC5-7B5B-4FAF-B908-780305D6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327">
              <a:extLst>
                <a:ext uri="{FF2B5EF4-FFF2-40B4-BE49-F238E27FC236}">
                  <a16:creationId xmlns:a16="http://schemas.microsoft.com/office/drawing/2014/main" id="{D81693E9-7220-4FEE-B359-4C29B3AF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328">
              <a:extLst>
                <a:ext uri="{FF2B5EF4-FFF2-40B4-BE49-F238E27FC236}">
                  <a16:creationId xmlns:a16="http://schemas.microsoft.com/office/drawing/2014/main" id="{6F5DA3A3-11AF-496B-8D96-28A2616C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0F092223-D45F-443F-9AD0-071E36385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330">
              <a:extLst>
                <a:ext uri="{FF2B5EF4-FFF2-40B4-BE49-F238E27FC236}">
                  <a16:creationId xmlns:a16="http://schemas.microsoft.com/office/drawing/2014/main" id="{3E1123D0-C609-4673-B3E4-9CA91D66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331">
              <a:extLst>
                <a:ext uri="{FF2B5EF4-FFF2-40B4-BE49-F238E27FC236}">
                  <a16:creationId xmlns:a16="http://schemas.microsoft.com/office/drawing/2014/main" id="{66FBE95D-0C8B-4F79-BC73-64DC1E46F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332">
              <a:extLst>
                <a:ext uri="{FF2B5EF4-FFF2-40B4-BE49-F238E27FC236}">
                  <a16:creationId xmlns:a16="http://schemas.microsoft.com/office/drawing/2014/main" id="{EA24697A-4B0E-4C5E-A5B7-20B62717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333">
              <a:extLst>
                <a:ext uri="{FF2B5EF4-FFF2-40B4-BE49-F238E27FC236}">
                  <a16:creationId xmlns:a16="http://schemas.microsoft.com/office/drawing/2014/main" id="{70FB461E-6F1E-4BED-99B7-5BD42D6D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334">
              <a:extLst>
                <a:ext uri="{FF2B5EF4-FFF2-40B4-BE49-F238E27FC236}">
                  <a16:creationId xmlns:a16="http://schemas.microsoft.com/office/drawing/2014/main" id="{BF31A68C-DD4E-456D-9560-62BBFDD1A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335">
              <a:extLst>
                <a:ext uri="{FF2B5EF4-FFF2-40B4-BE49-F238E27FC236}">
                  <a16:creationId xmlns:a16="http://schemas.microsoft.com/office/drawing/2014/main" id="{58D7D986-90E7-4F4F-A3F1-2D80B09C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336">
              <a:extLst>
                <a:ext uri="{FF2B5EF4-FFF2-40B4-BE49-F238E27FC236}">
                  <a16:creationId xmlns:a16="http://schemas.microsoft.com/office/drawing/2014/main" id="{907F0FA3-636F-4A69-9F9C-B8A6B783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337">
              <a:extLst>
                <a:ext uri="{FF2B5EF4-FFF2-40B4-BE49-F238E27FC236}">
                  <a16:creationId xmlns:a16="http://schemas.microsoft.com/office/drawing/2014/main" id="{6C56F0D6-2F0F-45A7-BA7E-141554F8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338">
              <a:extLst>
                <a:ext uri="{FF2B5EF4-FFF2-40B4-BE49-F238E27FC236}">
                  <a16:creationId xmlns:a16="http://schemas.microsoft.com/office/drawing/2014/main" id="{54CD815A-46E4-4D71-897D-5A4F133BF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339">
              <a:extLst>
                <a:ext uri="{FF2B5EF4-FFF2-40B4-BE49-F238E27FC236}">
                  <a16:creationId xmlns:a16="http://schemas.microsoft.com/office/drawing/2014/main" id="{B443319C-7AAE-4C73-8B33-284D5D32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340">
              <a:extLst>
                <a:ext uri="{FF2B5EF4-FFF2-40B4-BE49-F238E27FC236}">
                  <a16:creationId xmlns:a16="http://schemas.microsoft.com/office/drawing/2014/main" id="{60DF202D-8861-490C-B827-FFFF6D2D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341">
              <a:extLst>
                <a:ext uri="{FF2B5EF4-FFF2-40B4-BE49-F238E27FC236}">
                  <a16:creationId xmlns:a16="http://schemas.microsoft.com/office/drawing/2014/main" id="{0A6E735E-31ED-4C8E-B162-FB0570F96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342">
              <a:extLst>
                <a:ext uri="{FF2B5EF4-FFF2-40B4-BE49-F238E27FC236}">
                  <a16:creationId xmlns:a16="http://schemas.microsoft.com/office/drawing/2014/main" id="{46FF5FC3-2578-4A1A-9D31-2E9DB80FB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343">
              <a:extLst>
                <a:ext uri="{FF2B5EF4-FFF2-40B4-BE49-F238E27FC236}">
                  <a16:creationId xmlns:a16="http://schemas.microsoft.com/office/drawing/2014/main" id="{96CB1F22-F236-4D31-B699-A119CE43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344">
              <a:extLst>
                <a:ext uri="{FF2B5EF4-FFF2-40B4-BE49-F238E27FC236}">
                  <a16:creationId xmlns:a16="http://schemas.microsoft.com/office/drawing/2014/main" id="{BD13BF04-10E2-4F68-B50B-23FA4B78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345">
              <a:extLst>
                <a:ext uri="{FF2B5EF4-FFF2-40B4-BE49-F238E27FC236}">
                  <a16:creationId xmlns:a16="http://schemas.microsoft.com/office/drawing/2014/main" id="{9E592754-DC44-44B0-9104-99569F336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346">
              <a:extLst>
                <a:ext uri="{FF2B5EF4-FFF2-40B4-BE49-F238E27FC236}">
                  <a16:creationId xmlns:a16="http://schemas.microsoft.com/office/drawing/2014/main" id="{D3033E16-2B5F-46A6-85A9-CAF74C42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347">
              <a:extLst>
                <a:ext uri="{FF2B5EF4-FFF2-40B4-BE49-F238E27FC236}">
                  <a16:creationId xmlns:a16="http://schemas.microsoft.com/office/drawing/2014/main" id="{F75F4160-52E7-447D-B6AD-486C414A9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348">
              <a:extLst>
                <a:ext uri="{FF2B5EF4-FFF2-40B4-BE49-F238E27FC236}">
                  <a16:creationId xmlns:a16="http://schemas.microsoft.com/office/drawing/2014/main" id="{9EDB5576-41AF-4567-ABCF-309639C5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349">
              <a:extLst>
                <a:ext uri="{FF2B5EF4-FFF2-40B4-BE49-F238E27FC236}">
                  <a16:creationId xmlns:a16="http://schemas.microsoft.com/office/drawing/2014/main" id="{258DA046-9221-435A-B70A-7C7C07B6B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350">
              <a:extLst>
                <a:ext uri="{FF2B5EF4-FFF2-40B4-BE49-F238E27FC236}">
                  <a16:creationId xmlns:a16="http://schemas.microsoft.com/office/drawing/2014/main" id="{4F7A7035-87F3-4F24-893D-2E06F620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351">
              <a:extLst>
                <a:ext uri="{FF2B5EF4-FFF2-40B4-BE49-F238E27FC236}">
                  <a16:creationId xmlns:a16="http://schemas.microsoft.com/office/drawing/2014/main" id="{98ACA9CA-508D-4EE9-AE25-7B8D04F4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352">
              <a:extLst>
                <a:ext uri="{FF2B5EF4-FFF2-40B4-BE49-F238E27FC236}">
                  <a16:creationId xmlns:a16="http://schemas.microsoft.com/office/drawing/2014/main" id="{8543C32F-1C3D-4908-8A4E-5273E380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353">
              <a:extLst>
                <a:ext uri="{FF2B5EF4-FFF2-40B4-BE49-F238E27FC236}">
                  <a16:creationId xmlns:a16="http://schemas.microsoft.com/office/drawing/2014/main" id="{82D3A0BA-8DE9-4847-BA11-7A95CAC3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354">
              <a:extLst>
                <a:ext uri="{FF2B5EF4-FFF2-40B4-BE49-F238E27FC236}">
                  <a16:creationId xmlns:a16="http://schemas.microsoft.com/office/drawing/2014/main" id="{F03E34DB-A915-4F5A-B6CB-0DFFBB4FC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355">
              <a:extLst>
                <a:ext uri="{FF2B5EF4-FFF2-40B4-BE49-F238E27FC236}">
                  <a16:creationId xmlns:a16="http://schemas.microsoft.com/office/drawing/2014/main" id="{0B5CBA00-E435-4414-BE16-1EB2F9A3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356">
              <a:extLst>
                <a:ext uri="{FF2B5EF4-FFF2-40B4-BE49-F238E27FC236}">
                  <a16:creationId xmlns:a16="http://schemas.microsoft.com/office/drawing/2014/main" id="{00164692-6497-46F3-9A6B-5A0FAED41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357">
              <a:extLst>
                <a:ext uri="{FF2B5EF4-FFF2-40B4-BE49-F238E27FC236}">
                  <a16:creationId xmlns:a16="http://schemas.microsoft.com/office/drawing/2014/main" id="{EA7223A3-1D88-4098-9843-D3DE71E4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358">
              <a:extLst>
                <a:ext uri="{FF2B5EF4-FFF2-40B4-BE49-F238E27FC236}">
                  <a16:creationId xmlns:a16="http://schemas.microsoft.com/office/drawing/2014/main" id="{4293FA04-8A71-490E-A4EC-7EF7F52C8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359">
              <a:extLst>
                <a:ext uri="{FF2B5EF4-FFF2-40B4-BE49-F238E27FC236}">
                  <a16:creationId xmlns:a16="http://schemas.microsoft.com/office/drawing/2014/main" id="{4B5849F6-72A7-45EA-87F0-AA56C2B4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Oval 360">
              <a:extLst>
                <a:ext uri="{FF2B5EF4-FFF2-40B4-BE49-F238E27FC236}">
                  <a16:creationId xmlns:a16="http://schemas.microsoft.com/office/drawing/2014/main" id="{D78E961C-1957-4DE4-A271-9739C7F98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361">
              <a:extLst>
                <a:ext uri="{FF2B5EF4-FFF2-40B4-BE49-F238E27FC236}">
                  <a16:creationId xmlns:a16="http://schemas.microsoft.com/office/drawing/2014/main" id="{36CA6FEB-6DCE-4611-BB02-63D21C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362">
              <a:extLst>
                <a:ext uri="{FF2B5EF4-FFF2-40B4-BE49-F238E27FC236}">
                  <a16:creationId xmlns:a16="http://schemas.microsoft.com/office/drawing/2014/main" id="{A57C6490-C5DC-474D-94B5-AEF8952C0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Oval 363">
              <a:extLst>
                <a:ext uri="{FF2B5EF4-FFF2-40B4-BE49-F238E27FC236}">
                  <a16:creationId xmlns:a16="http://schemas.microsoft.com/office/drawing/2014/main" id="{7374929C-0566-406B-98B2-84F818935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A10C1DC-87D0-406C-ADAA-9828D5BCE673}"/>
              </a:ext>
            </a:extLst>
          </p:cNvPr>
          <p:cNvGrpSpPr/>
          <p:nvPr/>
        </p:nvGrpSpPr>
        <p:grpSpPr>
          <a:xfrm>
            <a:off x="9753600" y="4505325"/>
            <a:ext cx="2214494" cy="2230928"/>
            <a:chOff x="3109913" y="390525"/>
            <a:chExt cx="5970588" cy="6275388"/>
          </a:xfrm>
        </p:grpSpPr>
        <p:sp>
          <p:nvSpPr>
            <p:cNvPr id="367" name="Oval 10">
              <a:extLst>
                <a:ext uri="{FF2B5EF4-FFF2-40B4-BE49-F238E27FC236}">
                  <a16:creationId xmlns:a16="http://schemas.microsoft.com/office/drawing/2014/main" id="{ACFA0185-54F1-40AA-BD39-E7330E53A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8" name="Oval 11">
              <a:extLst>
                <a:ext uri="{FF2B5EF4-FFF2-40B4-BE49-F238E27FC236}">
                  <a16:creationId xmlns:a16="http://schemas.microsoft.com/office/drawing/2014/main" id="{133547A0-729F-4440-A6B5-F49B529D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9" name="Freeform 12">
              <a:extLst>
                <a:ext uri="{FF2B5EF4-FFF2-40B4-BE49-F238E27FC236}">
                  <a16:creationId xmlns:a16="http://schemas.microsoft.com/office/drawing/2014/main" id="{B1C47CDC-8BF8-435C-A9F1-1E05035E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0" name="Freeform 13">
              <a:extLst>
                <a:ext uri="{FF2B5EF4-FFF2-40B4-BE49-F238E27FC236}">
                  <a16:creationId xmlns:a16="http://schemas.microsoft.com/office/drawing/2014/main" id="{E07F4878-8342-44F4-BEF8-FA155C287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1" name="Freeform 14">
              <a:extLst>
                <a:ext uri="{FF2B5EF4-FFF2-40B4-BE49-F238E27FC236}">
                  <a16:creationId xmlns:a16="http://schemas.microsoft.com/office/drawing/2014/main" id="{DEC89E71-1A25-499A-8940-91BD6F965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2" name="Freeform 15">
              <a:extLst>
                <a:ext uri="{FF2B5EF4-FFF2-40B4-BE49-F238E27FC236}">
                  <a16:creationId xmlns:a16="http://schemas.microsoft.com/office/drawing/2014/main" id="{1859CCD5-001D-4C8D-ABE3-33A9CB73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3" name="Freeform 16">
              <a:extLst>
                <a:ext uri="{FF2B5EF4-FFF2-40B4-BE49-F238E27FC236}">
                  <a16:creationId xmlns:a16="http://schemas.microsoft.com/office/drawing/2014/main" id="{024A9194-F832-442D-9BFA-F5497A44E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4" name="Freeform 17">
              <a:extLst>
                <a:ext uri="{FF2B5EF4-FFF2-40B4-BE49-F238E27FC236}">
                  <a16:creationId xmlns:a16="http://schemas.microsoft.com/office/drawing/2014/main" id="{21AEB896-8BB9-4572-8D10-6984FBC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5" name="Freeform 18">
              <a:extLst>
                <a:ext uri="{FF2B5EF4-FFF2-40B4-BE49-F238E27FC236}">
                  <a16:creationId xmlns:a16="http://schemas.microsoft.com/office/drawing/2014/main" id="{8ED18265-2A2F-4372-92BC-E39C6716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6" name="Freeform 19">
              <a:extLst>
                <a:ext uri="{FF2B5EF4-FFF2-40B4-BE49-F238E27FC236}">
                  <a16:creationId xmlns:a16="http://schemas.microsoft.com/office/drawing/2014/main" id="{82D42C74-7039-4F24-A592-B04224396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7" name="Freeform 20">
              <a:extLst>
                <a:ext uri="{FF2B5EF4-FFF2-40B4-BE49-F238E27FC236}">
                  <a16:creationId xmlns:a16="http://schemas.microsoft.com/office/drawing/2014/main" id="{6998E52F-B236-4FFB-B233-94B0D8F4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8" name="Freeform 21">
              <a:extLst>
                <a:ext uri="{FF2B5EF4-FFF2-40B4-BE49-F238E27FC236}">
                  <a16:creationId xmlns:a16="http://schemas.microsoft.com/office/drawing/2014/main" id="{8F9AFCD7-CBC2-4EB5-BFF3-A7AE7BA5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9" name="Freeform 22">
              <a:extLst>
                <a:ext uri="{FF2B5EF4-FFF2-40B4-BE49-F238E27FC236}">
                  <a16:creationId xmlns:a16="http://schemas.microsoft.com/office/drawing/2014/main" id="{CB1112F8-B0F0-471E-8A7C-42E98B7C1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0" name="Freeform 23">
              <a:extLst>
                <a:ext uri="{FF2B5EF4-FFF2-40B4-BE49-F238E27FC236}">
                  <a16:creationId xmlns:a16="http://schemas.microsoft.com/office/drawing/2014/main" id="{C1E58C49-5E10-44B6-9EA3-2D8695908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1" name="Freeform 24">
              <a:extLst>
                <a:ext uri="{FF2B5EF4-FFF2-40B4-BE49-F238E27FC236}">
                  <a16:creationId xmlns:a16="http://schemas.microsoft.com/office/drawing/2014/main" id="{F79136DF-E80E-45D0-AA3F-E644F082B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2" name="Freeform 25">
              <a:extLst>
                <a:ext uri="{FF2B5EF4-FFF2-40B4-BE49-F238E27FC236}">
                  <a16:creationId xmlns:a16="http://schemas.microsoft.com/office/drawing/2014/main" id="{584016AD-8AD3-480B-BC39-17DEC8B3E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3" name="Freeform 26">
              <a:extLst>
                <a:ext uri="{FF2B5EF4-FFF2-40B4-BE49-F238E27FC236}">
                  <a16:creationId xmlns:a16="http://schemas.microsoft.com/office/drawing/2014/main" id="{EB6984EE-8016-4C8C-B8E2-E37DE4D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4" name="Freeform 27">
              <a:extLst>
                <a:ext uri="{FF2B5EF4-FFF2-40B4-BE49-F238E27FC236}">
                  <a16:creationId xmlns:a16="http://schemas.microsoft.com/office/drawing/2014/main" id="{F8394036-FB01-44A1-85AB-E2315A0B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5" name="Freeform 28">
              <a:extLst>
                <a:ext uri="{FF2B5EF4-FFF2-40B4-BE49-F238E27FC236}">
                  <a16:creationId xmlns:a16="http://schemas.microsoft.com/office/drawing/2014/main" id="{6D25C706-0922-4BC5-8860-12CC6A3F2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6" name="Freeform 29">
              <a:extLst>
                <a:ext uri="{FF2B5EF4-FFF2-40B4-BE49-F238E27FC236}">
                  <a16:creationId xmlns:a16="http://schemas.microsoft.com/office/drawing/2014/main" id="{66FCCED7-21FC-4A71-8755-14B1EE381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7" name="Freeform 30">
              <a:extLst>
                <a:ext uri="{FF2B5EF4-FFF2-40B4-BE49-F238E27FC236}">
                  <a16:creationId xmlns:a16="http://schemas.microsoft.com/office/drawing/2014/main" id="{F70FFB4F-9895-4F44-A7AE-6B432D6E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8" name="Freeform 31">
              <a:extLst>
                <a:ext uri="{FF2B5EF4-FFF2-40B4-BE49-F238E27FC236}">
                  <a16:creationId xmlns:a16="http://schemas.microsoft.com/office/drawing/2014/main" id="{0684C11C-6A8F-41BF-9DC5-6BC6541BA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9" name="Freeform 32">
              <a:extLst>
                <a:ext uri="{FF2B5EF4-FFF2-40B4-BE49-F238E27FC236}">
                  <a16:creationId xmlns:a16="http://schemas.microsoft.com/office/drawing/2014/main" id="{64B53667-A00B-4C39-9E82-6BAAEE376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0" name="Freeform 33">
              <a:extLst>
                <a:ext uri="{FF2B5EF4-FFF2-40B4-BE49-F238E27FC236}">
                  <a16:creationId xmlns:a16="http://schemas.microsoft.com/office/drawing/2014/main" id="{B863FC6A-4549-41FF-837B-5C07498DA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1" name="Freeform 34">
              <a:extLst>
                <a:ext uri="{FF2B5EF4-FFF2-40B4-BE49-F238E27FC236}">
                  <a16:creationId xmlns:a16="http://schemas.microsoft.com/office/drawing/2014/main" id="{FF209299-F335-40E6-A7F8-48B0A348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2" name="Freeform 35">
              <a:extLst>
                <a:ext uri="{FF2B5EF4-FFF2-40B4-BE49-F238E27FC236}">
                  <a16:creationId xmlns:a16="http://schemas.microsoft.com/office/drawing/2014/main" id="{9F7445E8-E3E6-43EE-9F03-D2D2A9FC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3" name="Freeform 36">
              <a:extLst>
                <a:ext uri="{FF2B5EF4-FFF2-40B4-BE49-F238E27FC236}">
                  <a16:creationId xmlns:a16="http://schemas.microsoft.com/office/drawing/2014/main" id="{D65A688B-429C-43E2-9F8A-A024EB35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4" name="Freeform 37">
              <a:extLst>
                <a:ext uri="{FF2B5EF4-FFF2-40B4-BE49-F238E27FC236}">
                  <a16:creationId xmlns:a16="http://schemas.microsoft.com/office/drawing/2014/main" id="{96227523-2456-4E12-AE11-41FD5CECE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5" name="Freeform 38">
              <a:extLst>
                <a:ext uri="{FF2B5EF4-FFF2-40B4-BE49-F238E27FC236}">
                  <a16:creationId xmlns:a16="http://schemas.microsoft.com/office/drawing/2014/main" id="{FBB01985-F0C4-4778-AAF7-67AAAA152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6" name="Freeform 39">
              <a:extLst>
                <a:ext uri="{FF2B5EF4-FFF2-40B4-BE49-F238E27FC236}">
                  <a16:creationId xmlns:a16="http://schemas.microsoft.com/office/drawing/2014/main" id="{FF2AFB6B-3598-43EB-A71C-8887C2C3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7" name="Freeform 40">
              <a:extLst>
                <a:ext uri="{FF2B5EF4-FFF2-40B4-BE49-F238E27FC236}">
                  <a16:creationId xmlns:a16="http://schemas.microsoft.com/office/drawing/2014/main" id="{B35DC850-DC22-4E2D-8403-01393DB2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8" name="Freeform 41">
              <a:extLst>
                <a:ext uri="{FF2B5EF4-FFF2-40B4-BE49-F238E27FC236}">
                  <a16:creationId xmlns:a16="http://schemas.microsoft.com/office/drawing/2014/main" id="{DF68616C-734E-4893-8F56-921404C72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9" name="Freeform 42">
              <a:extLst>
                <a:ext uri="{FF2B5EF4-FFF2-40B4-BE49-F238E27FC236}">
                  <a16:creationId xmlns:a16="http://schemas.microsoft.com/office/drawing/2014/main" id="{622D182B-1FC0-40A9-8506-2F361A6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0" name="Freeform 43">
              <a:extLst>
                <a:ext uri="{FF2B5EF4-FFF2-40B4-BE49-F238E27FC236}">
                  <a16:creationId xmlns:a16="http://schemas.microsoft.com/office/drawing/2014/main" id="{50644BF3-A2BF-4112-A4FC-4A3BFF433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1" name="Freeform 44">
              <a:extLst>
                <a:ext uri="{FF2B5EF4-FFF2-40B4-BE49-F238E27FC236}">
                  <a16:creationId xmlns:a16="http://schemas.microsoft.com/office/drawing/2014/main" id="{3B4A54D3-BD4D-4313-B664-B5F3E482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2" name="Freeform 45">
              <a:extLst>
                <a:ext uri="{FF2B5EF4-FFF2-40B4-BE49-F238E27FC236}">
                  <a16:creationId xmlns:a16="http://schemas.microsoft.com/office/drawing/2014/main" id="{13DD0F70-1FB7-4DEF-95D4-4BD8B95BB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3" name="Freeform 46">
              <a:extLst>
                <a:ext uri="{FF2B5EF4-FFF2-40B4-BE49-F238E27FC236}">
                  <a16:creationId xmlns:a16="http://schemas.microsoft.com/office/drawing/2014/main" id="{811CC285-E6B3-4E29-B382-CD24FF24E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4" name="Freeform 47">
              <a:extLst>
                <a:ext uri="{FF2B5EF4-FFF2-40B4-BE49-F238E27FC236}">
                  <a16:creationId xmlns:a16="http://schemas.microsoft.com/office/drawing/2014/main" id="{75EC73C2-09AA-48A9-AD2A-C3A75CEFE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5" name="Freeform 48">
              <a:extLst>
                <a:ext uri="{FF2B5EF4-FFF2-40B4-BE49-F238E27FC236}">
                  <a16:creationId xmlns:a16="http://schemas.microsoft.com/office/drawing/2014/main" id="{EACA54C3-B930-4A45-8BE6-94DC9E0AD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6" name="Freeform 49">
              <a:extLst>
                <a:ext uri="{FF2B5EF4-FFF2-40B4-BE49-F238E27FC236}">
                  <a16:creationId xmlns:a16="http://schemas.microsoft.com/office/drawing/2014/main" id="{A20E732D-11B1-4843-A7C1-A0DD8FB30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7" name="Oval 50">
              <a:extLst>
                <a:ext uri="{FF2B5EF4-FFF2-40B4-BE49-F238E27FC236}">
                  <a16:creationId xmlns:a16="http://schemas.microsoft.com/office/drawing/2014/main" id="{3FFE16A0-AEB5-4BED-90F1-C65D20945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8" name="Oval 51">
              <a:extLst>
                <a:ext uri="{FF2B5EF4-FFF2-40B4-BE49-F238E27FC236}">
                  <a16:creationId xmlns:a16="http://schemas.microsoft.com/office/drawing/2014/main" id="{B4301220-D932-453F-96C3-907649D5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9" name="Freeform 52">
              <a:extLst>
                <a:ext uri="{FF2B5EF4-FFF2-40B4-BE49-F238E27FC236}">
                  <a16:creationId xmlns:a16="http://schemas.microsoft.com/office/drawing/2014/main" id="{07962411-5F26-48CA-B229-3BF55383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0" name="Freeform 53">
              <a:extLst>
                <a:ext uri="{FF2B5EF4-FFF2-40B4-BE49-F238E27FC236}">
                  <a16:creationId xmlns:a16="http://schemas.microsoft.com/office/drawing/2014/main" id="{9EB74BF2-F7A7-4232-B14B-3F22FEC6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1" name="Freeform 54">
              <a:extLst>
                <a:ext uri="{FF2B5EF4-FFF2-40B4-BE49-F238E27FC236}">
                  <a16:creationId xmlns:a16="http://schemas.microsoft.com/office/drawing/2014/main" id="{484C85E9-FCE6-4CEA-A391-D74025131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2" name="Freeform 55">
              <a:extLst>
                <a:ext uri="{FF2B5EF4-FFF2-40B4-BE49-F238E27FC236}">
                  <a16:creationId xmlns:a16="http://schemas.microsoft.com/office/drawing/2014/main" id="{31010603-83FF-4956-AD32-3B4C590D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3" name="Freeform 56">
              <a:extLst>
                <a:ext uri="{FF2B5EF4-FFF2-40B4-BE49-F238E27FC236}">
                  <a16:creationId xmlns:a16="http://schemas.microsoft.com/office/drawing/2014/main" id="{A7FBD5C4-F0C7-42DF-8F96-30BD87FA5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4" name="Freeform 57">
              <a:extLst>
                <a:ext uri="{FF2B5EF4-FFF2-40B4-BE49-F238E27FC236}">
                  <a16:creationId xmlns:a16="http://schemas.microsoft.com/office/drawing/2014/main" id="{1638F0B1-5025-408C-9679-E9F88173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5" name="Freeform 58">
              <a:extLst>
                <a:ext uri="{FF2B5EF4-FFF2-40B4-BE49-F238E27FC236}">
                  <a16:creationId xmlns:a16="http://schemas.microsoft.com/office/drawing/2014/main" id="{8F51A65E-CBB1-44DF-A2A2-85508900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6" name="Freeform 59">
              <a:extLst>
                <a:ext uri="{FF2B5EF4-FFF2-40B4-BE49-F238E27FC236}">
                  <a16:creationId xmlns:a16="http://schemas.microsoft.com/office/drawing/2014/main" id="{2E6AC70B-A1EC-4EC4-AD12-98021949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7" name="Freeform 60">
              <a:extLst>
                <a:ext uri="{FF2B5EF4-FFF2-40B4-BE49-F238E27FC236}">
                  <a16:creationId xmlns:a16="http://schemas.microsoft.com/office/drawing/2014/main" id="{87F12051-FF94-4170-BB86-F5270AF43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8" name="Freeform 61">
              <a:extLst>
                <a:ext uri="{FF2B5EF4-FFF2-40B4-BE49-F238E27FC236}">
                  <a16:creationId xmlns:a16="http://schemas.microsoft.com/office/drawing/2014/main" id="{05206A73-8C96-4EFB-B781-8270768FC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9" name="Freeform 62">
              <a:extLst>
                <a:ext uri="{FF2B5EF4-FFF2-40B4-BE49-F238E27FC236}">
                  <a16:creationId xmlns:a16="http://schemas.microsoft.com/office/drawing/2014/main" id="{9B2B8060-4EFC-493C-97C0-50DA9DAF6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0" name="Freeform 63">
              <a:extLst>
                <a:ext uri="{FF2B5EF4-FFF2-40B4-BE49-F238E27FC236}">
                  <a16:creationId xmlns:a16="http://schemas.microsoft.com/office/drawing/2014/main" id="{ED7D3A37-9320-4609-8712-47C42EF0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1" name="Freeform 64">
              <a:extLst>
                <a:ext uri="{FF2B5EF4-FFF2-40B4-BE49-F238E27FC236}">
                  <a16:creationId xmlns:a16="http://schemas.microsoft.com/office/drawing/2014/main" id="{20E9F4F1-5100-4B01-A115-4F45BC1FE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2" name="Freeform 65">
              <a:extLst>
                <a:ext uri="{FF2B5EF4-FFF2-40B4-BE49-F238E27FC236}">
                  <a16:creationId xmlns:a16="http://schemas.microsoft.com/office/drawing/2014/main" id="{E1DFDF1E-0F22-4192-8201-8463912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3" name="Freeform 66">
              <a:extLst>
                <a:ext uri="{FF2B5EF4-FFF2-40B4-BE49-F238E27FC236}">
                  <a16:creationId xmlns:a16="http://schemas.microsoft.com/office/drawing/2014/main" id="{A383CE24-D242-404A-88E3-03ACA1BD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4" name="Freeform 67">
              <a:extLst>
                <a:ext uri="{FF2B5EF4-FFF2-40B4-BE49-F238E27FC236}">
                  <a16:creationId xmlns:a16="http://schemas.microsoft.com/office/drawing/2014/main" id="{053A7578-0598-452A-8E94-AF5025A21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5" name="Freeform 68">
              <a:extLst>
                <a:ext uri="{FF2B5EF4-FFF2-40B4-BE49-F238E27FC236}">
                  <a16:creationId xmlns:a16="http://schemas.microsoft.com/office/drawing/2014/main" id="{C0461258-78A5-4523-80D4-820F0532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6" name="Freeform 69">
              <a:extLst>
                <a:ext uri="{FF2B5EF4-FFF2-40B4-BE49-F238E27FC236}">
                  <a16:creationId xmlns:a16="http://schemas.microsoft.com/office/drawing/2014/main" id="{9E007A80-5E9D-46FA-A097-46D709DA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7" name="Freeform 70">
              <a:extLst>
                <a:ext uri="{FF2B5EF4-FFF2-40B4-BE49-F238E27FC236}">
                  <a16:creationId xmlns:a16="http://schemas.microsoft.com/office/drawing/2014/main" id="{234DC2AE-0A39-4671-A500-975E50BD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8" name="Freeform 71">
              <a:extLst>
                <a:ext uri="{FF2B5EF4-FFF2-40B4-BE49-F238E27FC236}">
                  <a16:creationId xmlns:a16="http://schemas.microsoft.com/office/drawing/2014/main" id="{CD63AEF6-300C-40BF-B9FE-89A2B7D94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9" name="Freeform 72">
              <a:extLst>
                <a:ext uri="{FF2B5EF4-FFF2-40B4-BE49-F238E27FC236}">
                  <a16:creationId xmlns:a16="http://schemas.microsoft.com/office/drawing/2014/main" id="{37219DE0-16DD-4A8F-9252-8988BB5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0" name="Freeform 73">
              <a:extLst>
                <a:ext uri="{FF2B5EF4-FFF2-40B4-BE49-F238E27FC236}">
                  <a16:creationId xmlns:a16="http://schemas.microsoft.com/office/drawing/2014/main" id="{338222B5-743B-44E2-97D9-CC16B677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1" name="Freeform 74">
              <a:extLst>
                <a:ext uri="{FF2B5EF4-FFF2-40B4-BE49-F238E27FC236}">
                  <a16:creationId xmlns:a16="http://schemas.microsoft.com/office/drawing/2014/main" id="{A1CA3A3A-D50D-41B6-94DB-10ECB1EAD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2" name="Freeform 75">
              <a:extLst>
                <a:ext uri="{FF2B5EF4-FFF2-40B4-BE49-F238E27FC236}">
                  <a16:creationId xmlns:a16="http://schemas.microsoft.com/office/drawing/2014/main" id="{D9F3B094-635C-4E61-8442-01C2E0366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3" name="Freeform 76">
              <a:extLst>
                <a:ext uri="{FF2B5EF4-FFF2-40B4-BE49-F238E27FC236}">
                  <a16:creationId xmlns:a16="http://schemas.microsoft.com/office/drawing/2014/main" id="{930DDA1F-2D6A-4C4D-A797-0094EB3A9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4" name="Freeform 77">
              <a:extLst>
                <a:ext uri="{FF2B5EF4-FFF2-40B4-BE49-F238E27FC236}">
                  <a16:creationId xmlns:a16="http://schemas.microsoft.com/office/drawing/2014/main" id="{289D5889-9056-4F76-9437-AB6D2D4C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5" name="Freeform 78">
              <a:extLst>
                <a:ext uri="{FF2B5EF4-FFF2-40B4-BE49-F238E27FC236}">
                  <a16:creationId xmlns:a16="http://schemas.microsoft.com/office/drawing/2014/main" id="{548ADAD1-AEF0-4DEE-951D-E88FF7A76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6" name="Freeform 79">
              <a:extLst>
                <a:ext uri="{FF2B5EF4-FFF2-40B4-BE49-F238E27FC236}">
                  <a16:creationId xmlns:a16="http://schemas.microsoft.com/office/drawing/2014/main" id="{F9B2CF6F-D78E-4F20-9ACC-AD868178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7" name="Freeform 80">
              <a:extLst>
                <a:ext uri="{FF2B5EF4-FFF2-40B4-BE49-F238E27FC236}">
                  <a16:creationId xmlns:a16="http://schemas.microsoft.com/office/drawing/2014/main" id="{B188BA5C-D394-427A-8DA6-A52D0E5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8" name="Freeform 81">
              <a:extLst>
                <a:ext uri="{FF2B5EF4-FFF2-40B4-BE49-F238E27FC236}">
                  <a16:creationId xmlns:a16="http://schemas.microsoft.com/office/drawing/2014/main" id="{013CB241-BCEF-416E-A578-B095A9B3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9" name="Freeform 82">
              <a:extLst>
                <a:ext uri="{FF2B5EF4-FFF2-40B4-BE49-F238E27FC236}">
                  <a16:creationId xmlns:a16="http://schemas.microsoft.com/office/drawing/2014/main" id="{D21CF3C2-7952-424B-A21E-A660E4F1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0" name="Freeform 83">
              <a:extLst>
                <a:ext uri="{FF2B5EF4-FFF2-40B4-BE49-F238E27FC236}">
                  <a16:creationId xmlns:a16="http://schemas.microsoft.com/office/drawing/2014/main" id="{0693F034-028B-4DB7-B9C8-DC572D048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1" name="Freeform 84">
              <a:extLst>
                <a:ext uri="{FF2B5EF4-FFF2-40B4-BE49-F238E27FC236}">
                  <a16:creationId xmlns:a16="http://schemas.microsoft.com/office/drawing/2014/main" id="{1FD40E6D-2BA2-4568-8EAE-12D55F5A8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2" name="Freeform 85">
              <a:extLst>
                <a:ext uri="{FF2B5EF4-FFF2-40B4-BE49-F238E27FC236}">
                  <a16:creationId xmlns:a16="http://schemas.microsoft.com/office/drawing/2014/main" id="{2BB31B84-AB53-4A11-B809-F3323A0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3" name="Freeform 86">
              <a:extLst>
                <a:ext uri="{FF2B5EF4-FFF2-40B4-BE49-F238E27FC236}">
                  <a16:creationId xmlns:a16="http://schemas.microsoft.com/office/drawing/2014/main" id="{787D4A25-D80B-48AC-B5EC-70D67D88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4" name="Freeform 87">
              <a:extLst>
                <a:ext uri="{FF2B5EF4-FFF2-40B4-BE49-F238E27FC236}">
                  <a16:creationId xmlns:a16="http://schemas.microsoft.com/office/drawing/2014/main" id="{58B1A813-152E-4D59-8240-64D5B9B27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5" name="Freeform 88">
              <a:extLst>
                <a:ext uri="{FF2B5EF4-FFF2-40B4-BE49-F238E27FC236}">
                  <a16:creationId xmlns:a16="http://schemas.microsoft.com/office/drawing/2014/main" id="{3C5AE1C6-B2A1-447C-99F3-904EB73DA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6" name="Freeform 89">
              <a:extLst>
                <a:ext uri="{FF2B5EF4-FFF2-40B4-BE49-F238E27FC236}">
                  <a16:creationId xmlns:a16="http://schemas.microsoft.com/office/drawing/2014/main" id="{C3CD2908-3692-486C-A1C3-6CF665015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7" name="Freeform 90">
              <a:extLst>
                <a:ext uri="{FF2B5EF4-FFF2-40B4-BE49-F238E27FC236}">
                  <a16:creationId xmlns:a16="http://schemas.microsoft.com/office/drawing/2014/main" id="{09A98E64-E8B3-4445-AFC5-871B37586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8" name="Freeform 91">
              <a:extLst>
                <a:ext uri="{FF2B5EF4-FFF2-40B4-BE49-F238E27FC236}">
                  <a16:creationId xmlns:a16="http://schemas.microsoft.com/office/drawing/2014/main" id="{45125B50-6CD0-47DE-A294-A387B47E4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9" name="Freeform 92">
              <a:extLst>
                <a:ext uri="{FF2B5EF4-FFF2-40B4-BE49-F238E27FC236}">
                  <a16:creationId xmlns:a16="http://schemas.microsoft.com/office/drawing/2014/main" id="{9663DA8D-B778-4C20-AC07-1D5E59928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0" name="Freeform 93">
              <a:extLst>
                <a:ext uri="{FF2B5EF4-FFF2-40B4-BE49-F238E27FC236}">
                  <a16:creationId xmlns:a16="http://schemas.microsoft.com/office/drawing/2014/main" id="{F580F732-76E8-4B2F-8C0F-FFB776DCA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1" name="Freeform 94">
              <a:extLst>
                <a:ext uri="{FF2B5EF4-FFF2-40B4-BE49-F238E27FC236}">
                  <a16:creationId xmlns:a16="http://schemas.microsoft.com/office/drawing/2014/main" id="{347F27E2-8DE1-4172-A21F-F2EFF9ED8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2" name="Freeform 95">
              <a:extLst>
                <a:ext uri="{FF2B5EF4-FFF2-40B4-BE49-F238E27FC236}">
                  <a16:creationId xmlns:a16="http://schemas.microsoft.com/office/drawing/2014/main" id="{8018E5C3-C72D-44F1-B31F-E9BF2F25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3" name="Freeform 96">
              <a:extLst>
                <a:ext uri="{FF2B5EF4-FFF2-40B4-BE49-F238E27FC236}">
                  <a16:creationId xmlns:a16="http://schemas.microsoft.com/office/drawing/2014/main" id="{82CA3C18-695C-4882-952C-FF1D89557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4" name="Freeform 97">
              <a:extLst>
                <a:ext uri="{FF2B5EF4-FFF2-40B4-BE49-F238E27FC236}">
                  <a16:creationId xmlns:a16="http://schemas.microsoft.com/office/drawing/2014/main" id="{980ED1AE-7636-4C8F-BCD9-72B85B87A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5" name="Freeform 98">
              <a:extLst>
                <a:ext uri="{FF2B5EF4-FFF2-40B4-BE49-F238E27FC236}">
                  <a16:creationId xmlns:a16="http://schemas.microsoft.com/office/drawing/2014/main" id="{F234F82D-ECD2-412A-8BE2-4C7D7764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6" name="Freeform 99">
              <a:extLst>
                <a:ext uri="{FF2B5EF4-FFF2-40B4-BE49-F238E27FC236}">
                  <a16:creationId xmlns:a16="http://schemas.microsoft.com/office/drawing/2014/main" id="{C75452D4-CCF5-4D6E-826F-554771A45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7" name="Freeform 100">
              <a:extLst>
                <a:ext uri="{FF2B5EF4-FFF2-40B4-BE49-F238E27FC236}">
                  <a16:creationId xmlns:a16="http://schemas.microsoft.com/office/drawing/2014/main" id="{9340A3F8-20C5-40AC-BD0D-5F418CB42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8" name="Freeform 101">
              <a:extLst>
                <a:ext uri="{FF2B5EF4-FFF2-40B4-BE49-F238E27FC236}">
                  <a16:creationId xmlns:a16="http://schemas.microsoft.com/office/drawing/2014/main" id="{A72E88DA-63CE-4FA8-82C4-6E415B5DF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9" name="Freeform 102">
              <a:extLst>
                <a:ext uri="{FF2B5EF4-FFF2-40B4-BE49-F238E27FC236}">
                  <a16:creationId xmlns:a16="http://schemas.microsoft.com/office/drawing/2014/main" id="{8E94F79A-40EA-4C68-A1CB-5037B2F10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0" name="Freeform 103">
              <a:extLst>
                <a:ext uri="{FF2B5EF4-FFF2-40B4-BE49-F238E27FC236}">
                  <a16:creationId xmlns:a16="http://schemas.microsoft.com/office/drawing/2014/main" id="{7741ACA1-ED26-44EE-A654-40BB1145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1" name="Freeform 104">
              <a:extLst>
                <a:ext uri="{FF2B5EF4-FFF2-40B4-BE49-F238E27FC236}">
                  <a16:creationId xmlns:a16="http://schemas.microsoft.com/office/drawing/2014/main" id="{BBAA6BA5-30FC-4B6E-B786-2EA240F7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2" name="Freeform 105">
              <a:extLst>
                <a:ext uri="{FF2B5EF4-FFF2-40B4-BE49-F238E27FC236}">
                  <a16:creationId xmlns:a16="http://schemas.microsoft.com/office/drawing/2014/main" id="{9AE4B658-6ACE-4F4E-B0AA-3F6EF7341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3" name="Freeform 106">
              <a:extLst>
                <a:ext uri="{FF2B5EF4-FFF2-40B4-BE49-F238E27FC236}">
                  <a16:creationId xmlns:a16="http://schemas.microsoft.com/office/drawing/2014/main" id="{6B85975D-3664-4B09-A351-7E659987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4" name="Freeform 107">
              <a:extLst>
                <a:ext uri="{FF2B5EF4-FFF2-40B4-BE49-F238E27FC236}">
                  <a16:creationId xmlns:a16="http://schemas.microsoft.com/office/drawing/2014/main" id="{2BDB951B-8BC3-4C2F-A9C9-7BE29A040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5" name="Freeform 108">
              <a:extLst>
                <a:ext uri="{FF2B5EF4-FFF2-40B4-BE49-F238E27FC236}">
                  <a16:creationId xmlns:a16="http://schemas.microsoft.com/office/drawing/2014/main" id="{AB3659A7-5F07-499D-BCFC-47C9654C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6" name="Freeform 109">
              <a:extLst>
                <a:ext uri="{FF2B5EF4-FFF2-40B4-BE49-F238E27FC236}">
                  <a16:creationId xmlns:a16="http://schemas.microsoft.com/office/drawing/2014/main" id="{20FF2239-B3AF-4CCA-AD6E-6143CB48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7" name="Freeform 110">
              <a:extLst>
                <a:ext uri="{FF2B5EF4-FFF2-40B4-BE49-F238E27FC236}">
                  <a16:creationId xmlns:a16="http://schemas.microsoft.com/office/drawing/2014/main" id="{C100B43D-36D6-48A0-8AE9-F3F1CA13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8" name="Freeform 111">
              <a:extLst>
                <a:ext uri="{FF2B5EF4-FFF2-40B4-BE49-F238E27FC236}">
                  <a16:creationId xmlns:a16="http://schemas.microsoft.com/office/drawing/2014/main" id="{827DF7C3-6303-46D8-B27B-8426FF56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9" name="Freeform 112">
              <a:extLst>
                <a:ext uri="{FF2B5EF4-FFF2-40B4-BE49-F238E27FC236}">
                  <a16:creationId xmlns:a16="http://schemas.microsoft.com/office/drawing/2014/main" id="{DE2D33CB-0B70-45BB-B254-0CB146396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0" name="Freeform 113">
              <a:extLst>
                <a:ext uri="{FF2B5EF4-FFF2-40B4-BE49-F238E27FC236}">
                  <a16:creationId xmlns:a16="http://schemas.microsoft.com/office/drawing/2014/main" id="{0C771CD4-52DC-4BF8-8FBD-880EA8EB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1" name="Freeform 114">
              <a:extLst>
                <a:ext uri="{FF2B5EF4-FFF2-40B4-BE49-F238E27FC236}">
                  <a16:creationId xmlns:a16="http://schemas.microsoft.com/office/drawing/2014/main" id="{10E4845E-881A-4ED7-A6F2-F8118E13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2" name="Freeform 115">
              <a:extLst>
                <a:ext uri="{FF2B5EF4-FFF2-40B4-BE49-F238E27FC236}">
                  <a16:creationId xmlns:a16="http://schemas.microsoft.com/office/drawing/2014/main" id="{0217E8C6-18C9-48FE-BDBF-62213728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3" name="Freeform 116">
              <a:extLst>
                <a:ext uri="{FF2B5EF4-FFF2-40B4-BE49-F238E27FC236}">
                  <a16:creationId xmlns:a16="http://schemas.microsoft.com/office/drawing/2014/main" id="{A2CCD145-C184-4FB1-A1C2-16B12DAFF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4" name="Freeform 117">
              <a:extLst>
                <a:ext uri="{FF2B5EF4-FFF2-40B4-BE49-F238E27FC236}">
                  <a16:creationId xmlns:a16="http://schemas.microsoft.com/office/drawing/2014/main" id="{AAD2F252-4A51-4D90-835F-966B3AA1E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5" name="Freeform 118">
              <a:extLst>
                <a:ext uri="{FF2B5EF4-FFF2-40B4-BE49-F238E27FC236}">
                  <a16:creationId xmlns:a16="http://schemas.microsoft.com/office/drawing/2014/main" id="{5726577F-6FA2-4C67-9C4C-57C060C47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6" name="Freeform 119">
              <a:extLst>
                <a:ext uri="{FF2B5EF4-FFF2-40B4-BE49-F238E27FC236}">
                  <a16:creationId xmlns:a16="http://schemas.microsoft.com/office/drawing/2014/main" id="{25657BC7-BEF3-4DE3-A0BC-94D6402B9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7" name="Freeform 120">
              <a:extLst>
                <a:ext uri="{FF2B5EF4-FFF2-40B4-BE49-F238E27FC236}">
                  <a16:creationId xmlns:a16="http://schemas.microsoft.com/office/drawing/2014/main" id="{D3898B04-6D98-476A-A4D4-4055C6F4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8" name="Freeform 121">
              <a:extLst>
                <a:ext uri="{FF2B5EF4-FFF2-40B4-BE49-F238E27FC236}">
                  <a16:creationId xmlns:a16="http://schemas.microsoft.com/office/drawing/2014/main" id="{F4E6613F-53A0-4113-B0C6-DE7AD5449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9" name="Freeform 122">
              <a:extLst>
                <a:ext uri="{FF2B5EF4-FFF2-40B4-BE49-F238E27FC236}">
                  <a16:creationId xmlns:a16="http://schemas.microsoft.com/office/drawing/2014/main" id="{60929483-26B8-4095-B341-61A188D12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0" name="Freeform 123">
              <a:extLst>
                <a:ext uri="{FF2B5EF4-FFF2-40B4-BE49-F238E27FC236}">
                  <a16:creationId xmlns:a16="http://schemas.microsoft.com/office/drawing/2014/main" id="{F8E8F149-FEB0-443D-901F-600274CA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1" name="Freeform 124">
              <a:extLst>
                <a:ext uri="{FF2B5EF4-FFF2-40B4-BE49-F238E27FC236}">
                  <a16:creationId xmlns:a16="http://schemas.microsoft.com/office/drawing/2014/main" id="{DE4E055A-CE26-42EA-998A-B229AF7B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2" name="Freeform 125">
              <a:extLst>
                <a:ext uri="{FF2B5EF4-FFF2-40B4-BE49-F238E27FC236}">
                  <a16:creationId xmlns:a16="http://schemas.microsoft.com/office/drawing/2014/main" id="{B86D748C-7EBC-4B16-BA1B-17D40CA1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3" name="Freeform 126">
              <a:extLst>
                <a:ext uri="{FF2B5EF4-FFF2-40B4-BE49-F238E27FC236}">
                  <a16:creationId xmlns:a16="http://schemas.microsoft.com/office/drawing/2014/main" id="{03597101-A985-41B6-A296-EC71B0AB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4" name="Freeform 127">
              <a:extLst>
                <a:ext uri="{FF2B5EF4-FFF2-40B4-BE49-F238E27FC236}">
                  <a16:creationId xmlns:a16="http://schemas.microsoft.com/office/drawing/2014/main" id="{C3144FFD-5350-4BAD-ACE5-F929EC4A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5" name="Freeform 128">
              <a:extLst>
                <a:ext uri="{FF2B5EF4-FFF2-40B4-BE49-F238E27FC236}">
                  <a16:creationId xmlns:a16="http://schemas.microsoft.com/office/drawing/2014/main" id="{9BD26C60-ABD3-4786-9D84-40CD3FB9A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6" name="Freeform 129">
              <a:extLst>
                <a:ext uri="{FF2B5EF4-FFF2-40B4-BE49-F238E27FC236}">
                  <a16:creationId xmlns:a16="http://schemas.microsoft.com/office/drawing/2014/main" id="{B653648F-3721-4F48-A4E7-651069B3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7" name="Freeform 130">
              <a:extLst>
                <a:ext uri="{FF2B5EF4-FFF2-40B4-BE49-F238E27FC236}">
                  <a16:creationId xmlns:a16="http://schemas.microsoft.com/office/drawing/2014/main" id="{8AD99247-2513-42B0-A286-7382368A5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8" name="Freeform 131">
              <a:extLst>
                <a:ext uri="{FF2B5EF4-FFF2-40B4-BE49-F238E27FC236}">
                  <a16:creationId xmlns:a16="http://schemas.microsoft.com/office/drawing/2014/main" id="{812FE240-1604-47B9-8F83-CF6D89394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9" name="Freeform 132">
              <a:extLst>
                <a:ext uri="{FF2B5EF4-FFF2-40B4-BE49-F238E27FC236}">
                  <a16:creationId xmlns:a16="http://schemas.microsoft.com/office/drawing/2014/main" id="{CC4031F8-3E00-4141-90B7-729E073AE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0" name="Freeform 133">
              <a:extLst>
                <a:ext uri="{FF2B5EF4-FFF2-40B4-BE49-F238E27FC236}">
                  <a16:creationId xmlns:a16="http://schemas.microsoft.com/office/drawing/2014/main" id="{56E73E76-543C-4653-8E57-8BFFB6E3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1" name="Freeform 134">
              <a:extLst>
                <a:ext uri="{FF2B5EF4-FFF2-40B4-BE49-F238E27FC236}">
                  <a16:creationId xmlns:a16="http://schemas.microsoft.com/office/drawing/2014/main" id="{19D329E5-4A90-4D78-95A0-2A37B4B17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2" name="Freeform 135">
              <a:extLst>
                <a:ext uri="{FF2B5EF4-FFF2-40B4-BE49-F238E27FC236}">
                  <a16:creationId xmlns:a16="http://schemas.microsoft.com/office/drawing/2014/main" id="{EED4FE50-26A4-450B-AEEA-7CBEF23F8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C3CFE-7814-47A2-8B87-0C444A81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720089"/>
            <a:ext cx="9345930" cy="53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448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6B0E4-9671-4EE9-99F4-53742BD7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647" y="309562"/>
            <a:ext cx="6447473" cy="62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7EBE62-EA1C-4B5C-987B-C3D54D7AFEF6}"/>
              </a:ext>
            </a:extLst>
          </p:cNvPr>
          <p:cNvGrpSpPr/>
          <p:nvPr/>
        </p:nvGrpSpPr>
        <p:grpSpPr>
          <a:xfrm>
            <a:off x="333375" y="-1"/>
            <a:ext cx="11591925" cy="2266951"/>
            <a:chOff x="5625979" y="3429000"/>
            <a:chExt cx="5736545" cy="2688775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76F9A8CB-FA6A-4C9E-B16F-DB522841B1C8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A0766E4-63E1-486E-99AE-481D05CC9772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7F60CAE-CFE4-4310-B4E0-8BAB85335D35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9A6B5A1-AF6C-453A-8E36-A2E30B62AD0D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3">
                <a:extLst>
                  <a:ext uri="{FF2B5EF4-FFF2-40B4-BE49-F238E27FC236}">
                    <a16:creationId xmlns:a16="http://schemas.microsoft.com/office/drawing/2014/main" id="{8658D4F6-18AE-4223-B007-8C1872BD59FB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420CAC-8AC1-4FA5-9DBD-112F0497C239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5712824-184A-4CB0-AEB1-D8F1B15DCCED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DF3E3-B086-4A54-8895-05921858E6AC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9D85D-DD6D-43B8-8762-23A4E7ACFFA3}"/>
              </a:ext>
            </a:extLst>
          </p:cNvPr>
          <p:cNvSpPr txBox="1"/>
          <p:nvPr/>
        </p:nvSpPr>
        <p:spPr>
          <a:xfrm>
            <a:off x="1181100" y="341910"/>
            <a:ext cx="10153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nhịp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tim.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- </a:t>
            </a:r>
            <a:r>
              <a:rPr lang="en-US" sz="2400" b="1" dirty="0" err="1">
                <a:solidFill>
                  <a:srgbClr val="00B050"/>
                </a:solidFill>
              </a:rPr>
              <a:t>Đếm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em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trong</a:t>
            </a:r>
            <a:r>
              <a:rPr lang="en-US" sz="2400" b="1" dirty="0">
                <a:solidFill>
                  <a:srgbClr val="00B050"/>
                </a:solidFill>
              </a:rPr>
              <a:t> 1 </a:t>
            </a:r>
            <a:r>
              <a:rPr lang="en-US" sz="2400" b="1" dirty="0" err="1">
                <a:solidFill>
                  <a:srgbClr val="00B050"/>
                </a:solidFill>
              </a:rPr>
              <a:t>phút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trạng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thái</a:t>
            </a:r>
            <a:r>
              <a:rPr lang="en-US" sz="2400" b="1" dirty="0">
                <a:solidFill>
                  <a:srgbClr val="00B050"/>
                </a:solidFill>
              </a:rPr>
              <a:t>: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ngồi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yên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vận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lúc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- So </a:t>
            </a:r>
            <a:r>
              <a:rPr lang="en-US" sz="2400" b="1" dirty="0" err="1">
                <a:solidFill>
                  <a:srgbClr val="00B050"/>
                </a:solidFill>
              </a:rPr>
              <a:t>sánh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số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nhịp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đập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hai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lần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thực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chia </a:t>
            </a:r>
            <a:r>
              <a:rPr lang="en-US" sz="2400" b="1" dirty="0" err="1">
                <a:solidFill>
                  <a:srgbClr val="00B050"/>
                </a:solidFill>
              </a:rPr>
              <a:t>sẻ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với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bạn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theo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gợi</a:t>
            </a:r>
            <a:r>
              <a:rPr lang="en-US" sz="2400" b="1" dirty="0">
                <a:solidFill>
                  <a:srgbClr val="00B050"/>
                </a:solidFill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r>
              <a:rPr lang="en-US" sz="2400" b="1" dirty="0">
                <a:solidFill>
                  <a:srgbClr val="00B050"/>
                </a:solidFill>
              </a:rPr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9E3D-1CF0-4AE5-B980-DB5610665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87" y="2695575"/>
            <a:ext cx="1047638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709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4ED01-7471-4354-B04C-FBAD6E829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B6DA6B-1D4C-79F0-D785-35A82C6C3C2A}"/>
              </a:ext>
            </a:extLst>
          </p:cNvPr>
          <p:cNvGrpSpPr/>
          <p:nvPr/>
        </p:nvGrpSpPr>
        <p:grpSpPr>
          <a:xfrm>
            <a:off x="-943105" y="-37816"/>
            <a:ext cx="13842008" cy="6933631"/>
            <a:chOff x="0" y="0"/>
            <a:chExt cx="27684017" cy="1386726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A999C9B-140C-CBC2-5609-5A898CA1462F}"/>
                </a:ext>
              </a:extLst>
            </p:cNvPr>
            <p:cNvSpPr/>
            <p:nvPr/>
          </p:nvSpPr>
          <p:spPr>
            <a:xfrm>
              <a:off x="0" y="50421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8" y="0"/>
                  </a:lnTo>
                  <a:lnTo>
                    <a:pt x="13842008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25E9085-43A3-8A68-29E9-FF9520518DA1}"/>
                </a:ext>
              </a:extLst>
            </p:cNvPr>
            <p:cNvSpPr/>
            <p:nvPr/>
          </p:nvSpPr>
          <p:spPr>
            <a:xfrm>
              <a:off x="13842008" y="0"/>
              <a:ext cx="13842008" cy="13816841"/>
            </a:xfrm>
            <a:custGeom>
              <a:avLst/>
              <a:gdLst/>
              <a:ahLst/>
              <a:cxnLst/>
              <a:rect l="l" t="t" r="r" b="b"/>
              <a:pathLst>
                <a:path w="13842008" h="13816841">
                  <a:moveTo>
                    <a:pt x="0" y="0"/>
                  </a:moveTo>
                  <a:lnTo>
                    <a:pt x="13842009" y="0"/>
                  </a:lnTo>
                  <a:lnTo>
                    <a:pt x="13842009" y="13816841"/>
                  </a:lnTo>
                  <a:lnTo>
                    <a:pt x="0" y="1381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F04DBD8-36B5-AB95-EC14-2FA5C35D3C91}"/>
              </a:ext>
            </a:extLst>
          </p:cNvPr>
          <p:cNvGrpSpPr/>
          <p:nvPr/>
        </p:nvGrpSpPr>
        <p:grpSpPr>
          <a:xfrm>
            <a:off x="422910" y="251460"/>
            <a:ext cx="11384279" cy="6297930"/>
            <a:chOff x="-166462" y="-287086"/>
            <a:chExt cx="7208517" cy="398784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C1FECDC-EBE2-1D76-465E-CD4E2F2E2E33}"/>
                </a:ext>
              </a:extLst>
            </p:cNvPr>
            <p:cNvSpPr/>
            <p:nvPr/>
          </p:nvSpPr>
          <p:spPr>
            <a:xfrm>
              <a:off x="-166462" y="-287086"/>
              <a:ext cx="7208517" cy="3987844"/>
            </a:xfrm>
            <a:custGeom>
              <a:avLst/>
              <a:gdLst/>
              <a:ahLst/>
              <a:cxnLst/>
              <a:rect l="l" t="t" r="r" b="b"/>
              <a:pathLst>
                <a:path w="6851793" h="3472009">
                  <a:moveTo>
                    <a:pt x="6841309" y="27234"/>
                  </a:moveTo>
                  <a:cubicBezTo>
                    <a:pt x="6832419" y="23424"/>
                    <a:pt x="6823529" y="20884"/>
                    <a:pt x="6814639" y="20884"/>
                  </a:cubicBezTo>
                  <a:cubicBezTo>
                    <a:pt x="6787969" y="19614"/>
                    <a:pt x="6687027" y="19614"/>
                    <a:pt x="6573396" y="17074"/>
                  </a:cubicBezTo>
                  <a:cubicBezTo>
                    <a:pt x="6313667" y="11994"/>
                    <a:pt x="6059349" y="5644"/>
                    <a:pt x="5799620" y="3104"/>
                  </a:cubicBezTo>
                  <a:cubicBezTo>
                    <a:pt x="5588590" y="564"/>
                    <a:pt x="5382971" y="3104"/>
                    <a:pt x="5171941" y="1834"/>
                  </a:cubicBezTo>
                  <a:cubicBezTo>
                    <a:pt x="5079953" y="1834"/>
                    <a:pt x="4987966" y="-706"/>
                    <a:pt x="4895979" y="1834"/>
                  </a:cubicBezTo>
                  <a:cubicBezTo>
                    <a:pt x="4674127" y="9454"/>
                    <a:pt x="4452275" y="10724"/>
                    <a:pt x="4225012" y="8184"/>
                  </a:cubicBezTo>
                  <a:cubicBezTo>
                    <a:pt x="4111380" y="6914"/>
                    <a:pt x="3997749" y="6914"/>
                    <a:pt x="3884117" y="6914"/>
                  </a:cubicBezTo>
                  <a:cubicBezTo>
                    <a:pt x="3678498" y="6914"/>
                    <a:pt x="3472879" y="6914"/>
                    <a:pt x="3267261" y="5644"/>
                  </a:cubicBezTo>
                  <a:cubicBezTo>
                    <a:pt x="3050820" y="4374"/>
                    <a:pt x="918876" y="1834"/>
                    <a:pt x="707846" y="564"/>
                  </a:cubicBezTo>
                  <a:cubicBezTo>
                    <a:pt x="534693" y="-706"/>
                    <a:pt x="366952" y="564"/>
                    <a:pt x="193799" y="564"/>
                  </a:cubicBezTo>
                  <a:cubicBezTo>
                    <a:pt x="7475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175755"/>
                    <a:pt x="16510" y="329045"/>
                    <a:pt x="17780" y="479646"/>
                  </a:cubicBezTo>
                  <a:cubicBezTo>
                    <a:pt x="19050" y="632936"/>
                    <a:pt x="17780" y="786225"/>
                    <a:pt x="16510" y="942205"/>
                  </a:cubicBezTo>
                  <a:cubicBezTo>
                    <a:pt x="15240" y="1100873"/>
                    <a:pt x="2540" y="2765548"/>
                    <a:pt x="2540" y="2924216"/>
                  </a:cubicBezTo>
                  <a:cubicBezTo>
                    <a:pt x="2540" y="3080195"/>
                    <a:pt x="1270" y="3236174"/>
                    <a:pt x="0" y="3392153"/>
                  </a:cubicBezTo>
                  <a:cubicBezTo>
                    <a:pt x="0" y="3417398"/>
                    <a:pt x="3810" y="3427558"/>
                    <a:pt x="15240" y="3432638"/>
                  </a:cubicBezTo>
                  <a:cubicBezTo>
                    <a:pt x="22860" y="3436448"/>
                    <a:pt x="31750" y="3438988"/>
                    <a:pt x="40640" y="3440258"/>
                  </a:cubicBezTo>
                  <a:cubicBezTo>
                    <a:pt x="188388" y="3445338"/>
                    <a:pt x="394007" y="3449148"/>
                    <a:pt x="599625" y="3454228"/>
                  </a:cubicBezTo>
                  <a:cubicBezTo>
                    <a:pt x="713257" y="3456768"/>
                    <a:pt x="826888" y="3461848"/>
                    <a:pt x="940520" y="3463118"/>
                  </a:cubicBezTo>
                  <a:cubicBezTo>
                    <a:pt x="1129906" y="3465658"/>
                    <a:pt x="3240205" y="3466928"/>
                    <a:pt x="3429591" y="3468198"/>
                  </a:cubicBezTo>
                  <a:cubicBezTo>
                    <a:pt x="3456646" y="3468198"/>
                    <a:pt x="3483701" y="3468198"/>
                    <a:pt x="3510756" y="3468198"/>
                  </a:cubicBezTo>
                  <a:cubicBezTo>
                    <a:pt x="3640621" y="3468198"/>
                    <a:pt x="3775897" y="3466928"/>
                    <a:pt x="3905761" y="3466928"/>
                  </a:cubicBezTo>
                  <a:cubicBezTo>
                    <a:pt x="4057270" y="3466928"/>
                    <a:pt x="4203367" y="3468198"/>
                    <a:pt x="4354876" y="3468198"/>
                  </a:cubicBezTo>
                  <a:cubicBezTo>
                    <a:pt x="4576728" y="3468198"/>
                    <a:pt x="4803991" y="3468198"/>
                    <a:pt x="5025843" y="3468198"/>
                  </a:cubicBezTo>
                  <a:cubicBezTo>
                    <a:pt x="5231462" y="3468198"/>
                    <a:pt x="5437081" y="3469468"/>
                    <a:pt x="5642700" y="3470738"/>
                  </a:cubicBezTo>
                  <a:cubicBezTo>
                    <a:pt x="5734687" y="3470738"/>
                    <a:pt x="5832086" y="3472008"/>
                    <a:pt x="5924073" y="3472008"/>
                  </a:cubicBezTo>
                  <a:cubicBezTo>
                    <a:pt x="6221680" y="3470738"/>
                    <a:pt x="6513874" y="3464388"/>
                    <a:pt x="6791779" y="3464388"/>
                  </a:cubicBezTo>
                  <a:cubicBezTo>
                    <a:pt x="6795589" y="3464388"/>
                    <a:pt x="6800669" y="3461848"/>
                    <a:pt x="6804479" y="3459308"/>
                  </a:cubicBezTo>
                  <a:cubicBezTo>
                    <a:pt x="6809559" y="3455498"/>
                    <a:pt x="6812099" y="3449148"/>
                    <a:pt x="6814639" y="3446608"/>
                  </a:cubicBezTo>
                  <a:cubicBezTo>
                    <a:pt x="6815909" y="3373328"/>
                    <a:pt x="6817179" y="3260378"/>
                    <a:pt x="6818449" y="3147427"/>
                  </a:cubicBezTo>
                  <a:cubicBezTo>
                    <a:pt x="6819719" y="2972623"/>
                    <a:pt x="6829879" y="1294502"/>
                    <a:pt x="6831149" y="1119698"/>
                  </a:cubicBezTo>
                  <a:cubicBezTo>
                    <a:pt x="6831149" y="1014815"/>
                    <a:pt x="6832419" y="909933"/>
                    <a:pt x="6833689" y="805050"/>
                  </a:cubicBezTo>
                  <a:cubicBezTo>
                    <a:pt x="6834959" y="692100"/>
                    <a:pt x="6836229" y="579150"/>
                    <a:pt x="6838769" y="466199"/>
                  </a:cubicBezTo>
                  <a:cubicBezTo>
                    <a:pt x="6840039" y="398967"/>
                    <a:pt x="6840039" y="329045"/>
                    <a:pt x="6845119" y="261813"/>
                  </a:cubicBezTo>
                  <a:cubicBezTo>
                    <a:pt x="6850199" y="181134"/>
                    <a:pt x="6852739" y="103144"/>
                    <a:pt x="6851469" y="43744"/>
                  </a:cubicBezTo>
                  <a:cubicBezTo>
                    <a:pt x="6851469" y="37394"/>
                    <a:pt x="6847659" y="29774"/>
                    <a:pt x="6841309" y="272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1C08204E-DC10-7661-8145-2F4B5D70F3EB}"/>
              </a:ext>
            </a:extLst>
          </p:cNvPr>
          <p:cNvSpPr txBox="1"/>
          <p:nvPr/>
        </p:nvSpPr>
        <p:spPr>
          <a:xfrm>
            <a:off x="8937860" y="5178814"/>
            <a:ext cx="413469" cy="21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gart Bold"/>
                <a:ea typeface="Bogart Bold"/>
                <a:cs typeface="Bogart Bold"/>
                <a:sym typeface="Bogart Bold"/>
              </a:rPr>
              <a:t>2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05E47E5D-11E0-6FCE-9040-470D42B48DED}"/>
              </a:ext>
            </a:extLst>
          </p:cNvPr>
          <p:cNvSpPr txBox="1"/>
          <p:nvPr/>
        </p:nvSpPr>
        <p:spPr>
          <a:xfrm>
            <a:off x="5457825" y="2256302"/>
            <a:ext cx="6189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sẻ số nhịp đập của tim mà em đếm được.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EB074D16-5020-4EF9-BE79-70C784C744D0}"/>
              </a:ext>
            </a:extLst>
          </p:cNvPr>
          <p:cNvSpPr txBox="1"/>
          <p:nvPr/>
        </p:nvSpPr>
        <p:spPr>
          <a:xfrm>
            <a:off x="4943475" y="3589976"/>
            <a:ext cx="6219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khi vận động số nhịp đập của tim lại tăng cao hơn.</a:t>
            </a:r>
          </a:p>
        </p:txBody>
      </p: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A19DCCF2-98F4-BDCD-41D4-B9B37996CD96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2" name="Rectangle: Rounded Corners 521">
              <a:extLst>
                <a:ext uri="{FF2B5EF4-FFF2-40B4-BE49-F238E27FC236}">
                  <a16:creationId xmlns:a16="http://schemas.microsoft.com/office/drawing/2014/main" id="{F84884EA-774B-C259-5621-E69B03CE365A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3" name="文本框 6">
              <a:extLst>
                <a:ext uri="{FF2B5EF4-FFF2-40B4-BE49-F238E27FC236}">
                  <a16:creationId xmlns:a16="http://schemas.microsoft.com/office/drawing/2014/main" id="{B2E2EE48-8D02-3872-EDF0-0BD76142A33E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D214CDB3-6E5B-CA57-C660-D02AE8317C9F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5" name="Rectangle: Rounded Corners 524">
              <a:extLst>
                <a:ext uri="{FF2B5EF4-FFF2-40B4-BE49-F238E27FC236}">
                  <a16:creationId xmlns:a16="http://schemas.microsoft.com/office/drawing/2014/main" id="{701A449E-96DB-5F28-EBF1-27941CF09182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6" name="文本框 6">
              <a:extLst>
                <a:ext uri="{FF2B5EF4-FFF2-40B4-BE49-F238E27FC236}">
                  <a16:creationId xmlns:a16="http://schemas.microsoft.com/office/drawing/2014/main" id="{6581A19D-55F5-382D-3CB5-910F6364A2DE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7" name="Picture 526">
            <a:extLst>
              <a:ext uri="{FF2B5EF4-FFF2-40B4-BE49-F238E27FC236}">
                <a16:creationId xmlns:a16="http://schemas.microsoft.com/office/drawing/2014/main" id="{473A2390-1B1D-76B1-FB84-76DEE36EE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64" y="-91921"/>
            <a:ext cx="8126672" cy="2298391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1EC0CBB9-9BA4-4BB2-CC8D-141ECBA34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9" y="649403"/>
            <a:ext cx="3633531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1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2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4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6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9" grpId="0"/>
          <p:bldP spid="520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210</Words>
  <Application>Microsoft Office PowerPoint</Application>
  <PresentationFormat>Widescreen</PresentationFormat>
  <Paragraphs>13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Aptos</vt:lpstr>
      <vt:lpstr>Arial</vt:lpstr>
      <vt:lpstr>Bogart Bold</vt:lpstr>
      <vt:lpstr>Calibri</vt:lpstr>
      <vt:lpstr>Calibri Light</vt:lpstr>
      <vt:lpstr>Cambria</vt:lpstr>
      <vt:lpstr>等线</vt:lpstr>
      <vt:lpstr>等线 Light</vt:lpstr>
      <vt:lpstr>Tahoma</vt:lpstr>
      <vt:lpstr>UTM Avo</vt:lpstr>
      <vt:lpstr>思源黑体 CN Medium</vt:lpstr>
      <vt:lpstr>1_Office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2022-11-17T10:13:44Z</dcterms:created>
  <dcterms:modified xsi:type="dcterms:W3CDTF">2026-02-28T03:15:46Z</dcterms:modified>
</cp:coreProperties>
</file>