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glb" ContentType="model/gltf.binary"/>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699" r:id="rId4"/>
    <p:sldMasterId id="2147483724" r:id="rId5"/>
    <p:sldMasterId id="2147483758" r:id="rId6"/>
  </p:sldMasterIdLst>
  <p:notesMasterIdLst>
    <p:notesMasterId r:id="rId32"/>
  </p:notesMasterIdLst>
  <p:sldIdLst>
    <p:sldId id="304" r:id="rId7"/>
    <p:sldId id="282" r:id="rId8"/>
    <p:sldId id="288" r:id="rId9"/>
    <p:sldId id="344" r:id="rId10"/>
    <p:sldId id="2007577519" r:id="rId11"/>
    <p:sldId id="313" r:id="rId12"/>
    <p:sldId id="2007577521" r:id="rId13"/>
    <p:sldId id="324" r:id="rId14"/>
    <p:sldId id="2007577515" r:id="rId15"/>
    <p:sldId id="2007577523" r:id="rId16"/>
    <p:sldId id="2007577522" r:id="rId17"/>
    <p:sldId id="2007577524" r:id="rId18"/>
    <p:sldId id="2007577525" r:id="rId19"/>
    <p:sldId id="2007577526" r:id="rId20"/>
    <p:sldId id="2007577518" r:id="rId21"/>
    <p:sldId id="336" r:id="rId22"/>
    <p:sldId id="2007577527" r:id="rId23"/>
    <p:sldId id="2007577516" r:id="rId24"/>
    <p:sldId id="3947" r:id="rId25"/>
    <p:sldId id="3948" r:id="rId26"/>
    <p:sldId id="302" r:id="rId27"/>
    <p:sldId id="3949" r:id="rId28"/>
    <p:sldId id="3950" r:id="rId29"/>
    <p:sldId id="305" r:id="rId30"/>
    <p:sldId id="33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1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60" autoAdjust="0"/>
  </p:normalViewPr>
  <p:slideViewPr>
    <p:cSldViewPr snapToGrid="0">
      <p:cViewPr varScale="1">
        <p:scale>
          <a:sx n="76" d="100"/>
          <a:sy n="76" d="100"/>
        </p:scale>
        <p:origin x="101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E29041-3D18-4317-8637-24D3436E9FCA}" type="datetimeFigureOut">
              <a:rPr lang="en-US" smtClean="0"/>
              <a:t>2/28/2026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F1C47-220D-4C14-8F3D-E349276CB1FA}" type="slidenum">
              <a:rPr lang="en-US" smtClean="0"/>
              <a:t>‹#›</a:t>
            </a:fld>
            <a:endParaRPr lang="en-US"/>
          </a:p>
        </p:txBody>
      </p:sp>
    </p:spTree>
    <p:extLst>
      <p:ext uri="{BB962C8B-B14F-4D97-AF65-F5344CB8AC3E}">
        <p14:creationId xmlns:p14="http://schemas.microsoft.com/office/powerpoint/2010/main" val="391024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fld id="{BD4F1C47-220D-4C14-8F3D-E349276CB1FA}" type="slidenum">
              <a:rPr lang="en-US" smtClean="0"/>
              <a:t>1</a:t>
            </a:fld>
            <a:endParaRPr lang="en-US"/>
          </a:p>
        </p:txBody>
      </p:sp>
    </p:spTree>
    <p:extLst>
      <p:ext uri="{BB962C8B-B14F-4D97-AF65-F5344CB8AC3E}">
        <p14:creationId xmlns:p14="http://schemas.microsoft.com/office/powerpoint/2010/main" val="330701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7181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BD4F1C47-220D-4C14-8F3D-E349276CB1FA}" type="slidenum">
              <a:rPr lang="en-US" smtClean="0"/>
              <a:t>2</a:t>
            </a:fld>
            <a:endParaRPr lang="en-US"/>
          </a:p>
        </p:txBody>
      </p:sp>
    </p:spTree>
    <p:extLst>
      <p:ext uri="{BB962C8B-B14F-4D97-AF65-F5344CB8AC3E}">
        <p14:creationId xmlns:p14="http://schemas.microsoft.com/office/powerpoint/2010/main" val="407831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fld id="{BD4F1C47-220D-4C14-8F3D-E349276CB1FA}" type="slidenum">
              <a:rPr lang="en-US" smtClean="0"/>
              <a:t>5</a:t>
            </a:fld>
            <a:endParaRPr lang="en-US"/>
          </a:p>
        </p:txBody>
      </p:sp>
    </p:spTree>
    <p:extLst>
      <p:ext uri="{BB962C8B-B14F-4D97-AF65-F5344CB8AC3E}">
        <p14:creationId xmlns:p14="http://schemas.microsoft.com/office/powerpoint/2010/main" val="1413968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fld id="{BD4F1C47-220D-4C14-8F3D-E349276CB1FA}" type="slidenum">
              <a:rPr lang="en-US" smtClean="0"/>
              <a:t>6</a:t>
            </a:fld>
            <a:endParaRPr lang="en-US"/>
          </a:p>
        </p:txBody>
      </p:sp>
    </p:spTree>
    <p:extLst>
      <p:ext uri="{BB962C8B-B14F-4D97-AF65-F5344CB8AC3E}">
        <p14:creationId xmlns:p14="http://schemas.microsoft.com/office/powerpoint/2010/main" val="2120866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fld id="{BD4F1C47-220D-4C14-8F3D-E349276CB1FA}" type="slidenum">
              <a:rPr lang="en-US" smtClean="0"/>
              <a:t>8</a:t>
            </a:fld>
            <a:endParaRPr lang="en-US"/>
          </a:p>
        </p:txBody>
      </p:sp>
    </p:spTree>
    <p:extLst>
      <p:ext uri="{BB962C8B-B14F-4D97-AF65-F5344CB8AC3E}">
        <p14:creationId xmlns:p14="http://schemas.microsoft.com/office/powerpoint/2010/main" val="173977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437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408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0303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204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28/02/2026</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6949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p:txBody>
          <a:bodyPr/>
          <a:lstStyle/>
          <a:p>
            <a:fld id="{A02D5873-6696-4EE0-B765-90B210B469DD}" type="datetimeFigureOut">
              <a:rPr lang="vi-VN" smtClean="0"/>
              <a:t>28/02/2026</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69321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p:txBody>
          <a:bodyPr/>
          <a:lstStyle/>
          <a:p>
            <a:fld id="{A02D5873-6696-4EE0-B765-90B210B469DD}" type="datetimeFigureOut">
              <a:rPr lang="vi-VN" smtClean="0"/>
              <a:t>28/02/2026</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30313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6203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90339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7930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28887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55536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835854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48178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39287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p:txBody>
          <a:bodyPr/>
          <a:lstStyle/>
          <a:p>
            <a:fld id="{A02D5873-6696-4EE0-B765-90B210B469DD}" type="datetimeFigureOut">
              <a:rPr lang="vi-VN" smtClean="0"/>
              <a:t>28/02/2026</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46603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2018837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147881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135829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75120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356893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2/28/2026</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56734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11EC-FAC8-C646-C0E3-0AA32F36B9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DD4BDA-23F4-78AC-34EE-219C299B694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C99286-9D7D-FA55-FF38-F7EE2744D487}"/>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2/28/2026</a:t>
            </a:fld>
            <a:endParaRPr lang="en-US"/>
          </a:p>
        </p:txBody>
      </p:sp>
      <p:sp>
        <p:nvSpPr>
          <p:cNvPr id="5" name="Footer Placeholder 4">
            <a:extLst>
              <a:ext uri="{FF2B5EF4-FFF2-40B4-BE49-F238E27FC236}">
                <a16:creationId xmlns:a16="http://schemas.microsoft.com/office/drawing/2014/main" id="{055FE1C0-73B9-ED2C-4F5E-8286D59634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4CE42-4F77-8410-2332-4B10C03B0614}"/>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2909593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2243-9A99-F13C-A014-63DDF5A463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B5FB8-5580-0174-D43D-179DA15667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B1285-863F-4F25-F71C-100E25304E36}"/>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2/28/2026</a:t>
            </a:fld>
            <a:endParaRPr lang="en-US"/>
          </a:p>
        </p:txBody>
      </p:sp>
      <p:sp>
        <p:nvSpPr>
          <p:cNvPr id="5" name="Footer Placeholder 4">
            <a:extLst>
              <a:ext uri="{FF2B5EF4-FFF2-40B4-BE49-F238E27FC236}">
                <a16:creationId xmlns:a16="http://schemas.microsoft.com/office/drawing/2014/main" id="{1F041B1E-B7CB-B726-B79B-116C7D8B0E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D0D677-986F-C332-6AE4-D647BE3EAE3E}"/>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1062670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9677-2F07-7B36-3F3C-8BFAAA1EA9F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EBFC2E-1BC1-180A-08A0-85CD22C76CE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14726C-518C-6875-5667-A42FBFD2EF0E}"/>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2/28/2026</a:t>
            </a:fld>
            <a:endParaRPr lang="en-US"/>
          </a:p>
        </p:txBody>
      </p:sp>
      <p:sp>
        <p:nvSpPr>
          <p:cNvPr id="5" name="Footer Placeholder 4">
            <a:extLst>
              <a:ext uri="{FF2B5EF4-FFF2-40B4-BE49-F238E27FC236}">
                <a16:creationId xmlns:a16="http://schemas.microsoft.com/office/drawing/2014/main" id="{7A01F17F-919A-8D7D-777A-F2DEAD0E8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DA3324-3B57-9334-CC86-F852A625313C}"/>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52924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2754-DE19-46CB-D187-0CFAD6E546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B7D485-0204-5033-EB1A-A53FE30707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C2BE0F-4229-E85A-6913-8B04C364AD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6B80FF-2221-A56F-798B-8A315560BFCF}"/>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2/28/2026</a:t>
            </a:fld>
            <a:endParaRPr lang="en-US"/>
          </a:p>
        </p:txBody>
      </p:sp>
      <p:sp>
        <p:nvSpPr>
          <p:cNvPr id="6" name="Footer Placeholder 5">
            <a:extLst>
              <a:ext uri="{FF2B5EF4-FFF2-40B4-BE49-F238E27FC236}">
                <a16:creationId xmlns:a16="http://schemas.microsoft.com/office/drawing/2014/main" id="{F301AFCB-4E9B-9657-90A6-ABE1193A5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1E21BE-CC4D-0B13-03C3-5D3A5E02F876}"/>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299364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p:txBody>
          <a:bodyPr/>
          <a:lstStyle/>
          <a:p>
            <a:fld id="{A02D5873-6696-4EE0-B765-90B210B469DD}" type="datetimeFigureOut">
              <a:rPr lang="vi-VN" smtClean="0"/>
              <a:t>28/02/2026</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109370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65CD-2D9B-3EBD-1CDA-12187CD22C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A6D5E-7069-1231-6C37-32E5C0C5376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9BCAA7-1E9F-5198-2B05-8D61D6FC5F7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F20FAB-3F9F-B7EC-2477-7AA98619A81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2440FA-B922-6818-D593-F4D7AAB66BB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21CE00-A884-0980-CAB0-463DBE0E06BF}"/>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2/28/2026</a:t>
            </a:fld>
            <a:endParaRPr lang="en-US"/>
          </a:p>
        </p:txBody>
      </p:sp>
      <p:sp>
        <p:nvSpPr>
          <p:cNvPr id="8" name="Footer Placeholder 7">
            <a:extLst>
              <a:ext uri="{FF2B5EF4-FFF2-40B4-BE49-F238E27FC236}">
                <a16:creationId xmlns:a16="http://schemas.microsoft.com/office/drawing/2014/main" id="{BFA726A0-8ECD-4E3D-5D33-C169F1A8A7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FB1DC63-93E6-48D9-B499-1B125699B171}"/>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469402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90840-FEBF-8FC5-8D8F-4C6053A5BB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322445-9A86-F9DC-477D-39092F8647CE}"/>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2/28/2026</a:t>
            </a:fld>
            <a:endParaRPr lang="en-US"/>
          </a:p>
        </p:txBody>
      </p:sp>
      <p:sp>
        <p:nvSpPr>
          <p:cNvPr id="4" name="Footer Placeholder 3">
            <a:extLst>
              <a:ext uri="{FF2B5EF4-FFF2-40B4-BE49-F238E27FC236}">
                <a16:creationId xmlns:a16="http://schemas.microsoft.com/office/drawing/2014/main" id="{99D47F5E-828D-FAD5-446F-190218CCD4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299E70A-0B4E-9343-1F63-2DB64FBDBBB5}"/>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315891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F71096-687B-ECC1-0228-8872257C0282}"/>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2/28/2026</a:t>
            </a:fld>
            <a:endParaRPr lang="en-US"/>
          </a:p>
        </p:txBody>
      </p:sp>
      <p:sp>
        <p:nvSpPr>
          <p:cNvPr id="3" name="Footer Placeholder 2">
            <a:extLst>
              <a:ext uri="{FF2B5EF4-FFF2-40B4-BE49-F238E27FC236}">
                <a16:creationId xmlns:a16="http://schemas.microsoft.com/office/drawing/2014/main" id="{CB685707-5209-BF52-0D35-464F2A1123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B6D7B7-1FE2-C6D9-41A9-C80347C1FE8F}"/>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373421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03B92-07D8-8D3E-E2E4-EFBD5F94CE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AE4CD2-16EF-D9E4-4F46-0D497F4D2C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17DAD5-707F-9630-38CE-3318A17C2D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BCE4FB-D384-7EE1-78DC-EA7D31AB78D8}"/>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2/28/2026</a:t>
            </a:fld>
            <a:endParaRPr lang="en-US"/>
          </a:p>
        </p:txBody>
      </p:sp>
      <p:sp>
        <p:nvSpPr>
          <p:cNvPr id="6" name="Footer Placeholder 5">
            <a:extLst>
              <a:ext uri="{FF2B5EF4-FFF2-40B4-BE49-F238E27FC236}">
                <a16:creationId xmlns:a16="http://schemas.microsoft.com/office/drawing/2014/main" id="{48FD5734-B39D-CFF1-2E83-CC82C1D633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D6D86A-1377-2E32-FA96-D9DE0AF7102D}"/>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772366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20E7-7ECF-7AEC-6A4B-59CEDD2040B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E9F9DC-1144-615F-8699-171D351E452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873A9F-7FE0-E2AF-D64A-CD41758305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C63DE-E0C8-6204-E6AB-F1097731864D}"/>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2/28/2026</a:t>
            </a:fld>
            <a:endParaRPr lang="en-US"/>
          </a:p>
        </p:txBody>
      </p:sp>
      <p:sp>
        <p:nvSpPr>
          <p:cNvPr id="6" name="Footer Placeholder 5">
            <a:extLst>
              <a:ext uri="{FF2B5EF4-FFF2-40B4-BE49-F238E27FC236}">
                <a16:creationId xmlns:a16="http://schemas.microsoft.com/office/drawing/2014/main" id="{5D5A83E8-244B-5712-A5CF-3D2DAD2191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2B53D6-7CBE-9EDB-6A3B-E9CF4C808E2C}"/>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316621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796C-2DA2-3EA9-5B67-0C723E2140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277833-144D-6528-9FD1-A110F147590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B5CCA-29D7-16FE-0A73-1D6C7CFD911C}"/>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2/28/2026</a:t>
            </a:fld>
            <a:endParaRPr lang="en-US"/>
          </a:p>
        </p:txBody>
      </p:sp>
      <p:sp>
        <p:nvSpPr>
          <p:cNvPr id="5" name="Footer Placeholder 4">
            <a:extLst>
              <a:ext uri="{FF2B5EF4-FFF2-40B4-BE49-F238E27FC236}">
                <a16:creationId xmlns:a16="http://schemas.microsoft.com/office/drawing/2014/main" id="{34F4118A-6CF4-6289-87CE-D971AD82F5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BBB035-178A-75C9-01A8-2E8D881E8A8C}"/>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389995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93759-A9FC-8D19-E020-FB0CD615EA2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A89FEB-BE58-A962-276F-CF84FB3A2B6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08A81-33C7-3F7C-FCE1-B85E4DD12487}"/>
              </a:ext>
            </a:extLst>
          </p:cNvPr>
          <p:cNvSpPr>
            <a:spLocks noGrp="1"/>
          </p:cNvSpPr>
          <p:nvPr>
            <p:ph type="dt" sz="half" idx="10"/>
          </p:nvPr>
        </p:nvSpPr>
        <p:spPr>
          <a:xfrm>
            <a:off x="838200" y="6356350"/>
            <a:ext cx="2743200" cy="365125"/>
          </a:xfrm>
          <a:prstGeom prst="rect">
            <a:avLst/>
          </a:prstGeom>
        </p:spPr>
        <p:txBody>
          <a:bodyPr/>
          <a:lstStyle/>
          <a:p>
            <a:fld id="{B49E4197-FCE3-4328-A669-F9FEAD49B537}" type="datetimeFigureOut">
              <a:rPr lang="en-US" smtClean="0"/>
              <a:t>2/28/2026</a:t>
            </a:fld>
            <a:endParaRPr lang="en-US"/>
          </a:p>
        </p:txBody>
      </p:sp>
      <p:sp>
        <p:nvSpPr>
          <p:cNvPr id="5" name="Footer Placeholder 4">
            <a:extLst>
              <a:ext uri="{FF2B5EF4-FFF2-40B4-BE49-F238E27FC236}">
                <a16:creationId xmlns:a16="http://schemas.microsoft.com/office/drawing/2014/main" id="{3AD019DE-4544-1A8D-686F-8787D73E5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0C06AA-4B8F-F2FB-CF26-5776D81D2365}"/>
              </a:ext>
            </a:extLst>
          </p:cNvPr>
          <p:cNvSpPr>
            <a:spLocks noGrp="1"/>
          </p:cNvSpPr>
          <p:nvPr>
            <p:ph type="sldNum" sz="quarter" idx="12"/>
          </p:nvPr>
        </p:nvSpPr>
        <p:spPr>
          <a:xfrm>
            <a:off x="8610600" y="6356350"/>
            <a:ext cx="2743200" cy="365125"/>
          </a:xfrm>
          <a:prstGeom prst="rect">
            <a:avLst/>
          </a:prstGeom>
        </p:spPr>
        <p:txBody>
          <a:bodyPr/>
          <a:lstStyle/>
          <a:p>
            <a:fld id="{A0EE5C29-8ECC-424A-9709-B395C76BDE96}" type="slidenum">
              <a:rPr lang="en-US" smtClean="0"/>
              <a:t>‹#›</a:t>
            </a:fld>
            <a:endParaRPr lang="en-US"/>
          </a:p>
        </p:txBody>
      </p:sp>
    </p:spTree>
    <p:extLst>
      <p:ext uri="{BB962C8B-B14F-4D97-AF65-F5344CB8AC3E}">
        <p14:creationId xmlns:p14="http://schemas.microsoft.com/office/powerpoint/2010/main" val="377566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2026/2/28</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258501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2026/2/28</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206988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2026/2/28</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6432913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p:txBody>
          <a:bodyPr/>
          <a:lstStyle/>
          <a:p>
            <a:fld id="{A02D5873-6696-4EE0-B765-90B210B469DD}" type="datetimeFigureOut">
              <a:rPr lang="vi-VN" smtClean="0"/>
              <a:t>28/02/2026</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337395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2026/2/28</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8883830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2026/2/28</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261837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2026/2/28</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889746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2026/2/28</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877186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2026/2/28</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5277842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2026/2/28</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953599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2026/2/28</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1983703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2026/2/28</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265774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32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2/28/2026</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80198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p:txBody>
          <a:bodyPr/>
          <a:lstStyle/>
          <a:p>
            <a:fld id="{A02D5873-6696-4EE0-B765-90B210B469DD}" type="datetimeFigureOut">
              <a:rPr lang="vi-VN" smtClean="0"/>
              <a:t>28/02/2026</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052762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2/28/2026</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20721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2/28/2026</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11593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2/28/2026</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052461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2/28/2026</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840079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2/28/2026</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68077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2/28/2026</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590109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2/28/2026</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055068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2/28/2026</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80662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2/28/2026</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44688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2/28/2026</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32445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p:txBody>
          <a:bodyPr/>
          <a:lstStyle/>
          <a:p>
            <a:fld id="{A02D5873-6696-4EE0-B765-90B210B469DD}" type="datetimeFigureOut">
              <a:rPr lang="vi-VN" smtClean="0"/>
              <a:t>28/02/2026</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6951934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21851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546853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19568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67882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2651084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36133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room with a door and chairs&#10;&#10;AI-generated content may be incorrect.">
            <a:extLst>
              <a:ext uri="{FF2B5EF4-FFF2-40B4-BE49-F238E27FC236}">
                <a16:creationId xmlns:a16="http://schemas.microsoft.com/office/drawing/2014/main" id="{CC591B35-08DC-0DA8-372D-0C3525F71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52" y="0"/>
            <a:ext cx="12329651" cy="6858000"/>
          </a:xfrm>
          <a:prstGeom prst="rect">
            <a:avLst/>
          </a:prstGeom>
        </p:spPr>
      </p:pic>
    </p:spTree>
    <p:extLst>
      <p:ext uri="{BB962C8B-B14F-4D97-AF65-F5344CB8AC3E}">
        <p14:creationId xmlns:p14="http://schemas.microsoft.com/office/powerpoint/2010/main" val="3888036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20A9150-B01C-4199-AD0F-3275964595A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00120" y="-557742"/>
            <a:ext cx="3605741" cy="3605741"/>
          </a:xfrm>
          <a:prstGeom prst="rect">
            <a:avLst/>
          </a:prstGeom>
        </p:spPr>
      </p:pic>
    </p:spTree>
    <p:extLst>
      <p:ext uri="{BB962C8B-B14F-4D97-AF65-F5344CB8AC3E}">
        <p14:creationId xmlns:p14="http://schemas.microsoft.com/office/powerpoint/2010/main" val="2109816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4_Blank">
    <p:bg>
      <p:bgPr>
        <a:solidFill>
          <a:srgbClr val="746457"/>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6" name="Group 5">
            <a:extLst>
              <a:ext uri="{FF2B5EF4-FFF2-40B4-BE49-F238E27FC236}">
                <a16:creationId xmlns:a16="http://schemas.microsoft.com/office/drawing/2014/main" id="{7A421CCE-2932-4712-90B3-5105707DED6F}"/>
              </a:ext>
            </a:extLst>
          </p:cNvPr>
          <p:cNvGrpSpPr/>
          <p:nvPr userDrawn="1"/>
        </p:nvGrpSpPr>
        <p:grpSpPr>
          <a:xfrm>
            <a:off x="-1" y="0"/>
            <a:ext cx="12192001" cy="5644082"/>
            <a:chOff x="-1" y="0"/>
            <a:chExt cx="12192001" cy="5644082"/>
          </a:xfrm>
        </p:grpSpPr>
        <p:grpSp>
          <p:nvGrpSpPr>
            <p:cNvPr id="8" name="Group 7">
              <a:extLst>
                <a:ext uri="{FF2B5EF4-FFF2-40B4-BE49-F238E27FC236}">
                  <a16:creationId xmlns:a16="http://schemas.microsoft.com/office/drawing/2014/main" id="{B4B59D70-3819-4B1D-8D8E-740D84A05954}"/>
                </a:ext>
              </a:extLst>
            </p:cNvPr>
            <p:cNvGrpSpPr/>
            <p:nvPr/>
          </p:nvGrpSpPr>
          <p:grpSpPr>
            <a:xfrm>
              <a:off x="-1" y="0"/>
              <a:ext cx="12192001" cy="3804557"/>
              <a:chOff x="-1" y="0"/>
              <a:chExt cx="12192001" cy="4808409"/>
            </a:xfrm>
          </p:grpSpPr>
          <p:sp>
            <p:nvSpPr>
              <p:cNvPr id="10" name="Rectangle 9">
                <a:extLst>
                  <a:ext uri="{FF2B5EF4-FFF2-40B4-BE49-F238E27FC236}">
                    <a16:creationId xmlns:a16="http://schemas.microsoft.com/office/drawing/2014/main" id="{9CC6F334-1163-4B51-B89F-84D4F707FAB9}"/>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CC9A199-7A3B-43C4-8E91-CACA8D7DF8B8}"/>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5FD74DC-315E-4AC3-944F-0061AE2DBA23}"/>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Logo&#10;&#10;Description automatically generated">
            <a:extLst>
              <a:ext uri="{FF2B5EF4-FFF2-40B4-BE49-F238E27FC236}">
                <a16:creationId xmlns:a16="http://schemas.microsoft.com/office/drawing/2014/main" id="{446FE3D2-04DD-4A8F-BB62-91394ECCC66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954080" y="-357894"/>
            <a:ext cx="3605741" cy="3605741"/>
          </a:xfrm>
          <a:prstGeom prst="rect">
            <a:avLst/>
          </a:prstGeom>
        </p:spPr>
      </p:pic>
    </p:spTree>
    <p:extLst>
      <p:ext uri="{BB962C8B-B14F-4D97-AF65-F5344CB8AC3E}">
        <p14:creationId xmlns:p14="http://schemas.microsoft.com/office/powerpoint/2010/main" val="10182828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3566371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p:txBody>
          <a:bodyPr/>
          <a:lstStyle/>
          <a:p>
            <a:fld id="{A02D5873-6696-4EE0-B765-90B210B469DD}" type="datetimeFigureOut">
              <a:rPr lang="vi-VN" smtClean="0"/>
              <a:t>28/02/2026</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8786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45385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35189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2611524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746061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2/28/2026</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1995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p:txBody>
          <a:bodyPr/>
          <a:lstStyle/>
          <a:p>
            <a:fld id="{A02D5873-6696-4EE0-B765-90B210B469DD}" type="datetimeFigureOut">
              <a:rPr lang="vi-VN" smtClean="0"/>
              <a:t>28/02/2026</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880031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p:txBody>
          <a:bodyPr/>
          <a:lstStyle/>
          <a:p>
            <a:fld id="{A02D5873-6696-4EE0-B765-90B210B469DD}" type="datetimeFigureOut">
              <a:rPr lang="vi-VN" smtClean="0"/>
              <a:t>28/02/2026</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916218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DB486-A437-4477-B830-059F05A73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964506-68BB-4FDD-9A50-F3F3B0436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92C959B-DF0B-478E-BBEE-CC2C4E43D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D5873-6696-4EE0-B765-90B210B469DD}" type="datetimeFigureOut">
              <a:rPr lang="vi-VN" smtClean="0"/>
              <a:t>28/02/2026</a:t>
            </a:fld>
            <a:endParaRPr lang="vi-VN"/>
          </a:p>
        </p:txBody>
      </p:sp>
      <p:sp>
        <p:nvSpPr>
          <p:cNvPr id="5" name="Footer Placeholder 4">
            <a:extLst>
              <a:ext uri="{FF2B5EF4-FFF2-40B4-BE49-F238E27FC236}">
                <a16:creationId xmlns:a16="http://schemas.microsoft.com/office/drawing/2014/main" id="{F0E254F9-1B9A-4A3D-9D3F-A55BF3F4E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901D575-561A-424B-8B61-A134F843A5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FC2C3-EF38-4623-91D1-CDCC7ECE7205}" type="slidenum">
              <a:rPr lang="vi-VN" smtClean="0"/>
              <a:t>‹#›</a:t>
            </a:fld>
            <a:endParaRPr lang="vi-VN"/>
          </a:p>
        </p:txBody>
      </p:sp>
      <p:pic>
        <p:nvPicPr>
          <p:cNvPr id="7" name="Picture 6" descr="A round pink circle with white text and a black background&#10;&#10;AI-generated content may be incorrect.">
            <a:extLst>
              <a:ext uri="{FF2B5EF4-FFF2-40B4-BE49-F238E27FC236}">
                <a16:creationId xmlns:a16="http://schemas.microsoft.com/office/drawing/2014/main" id="{80262BED-A867-9EE4-D66C-2D71D6CE20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2161" y="213657"/>
            <a:ext cx="1695153" cy="1695153"/>
          </a:xfrm>
          <a:prstGeom prst="rect">
            <a:avLst/>
          </a:prstGeom>
        </p:spPr>
      </p:pic>
    </p:spTree>
    <p:extLst>
      <p:ext uri="{BB962C8B-B14F-4D97-AF65-F5344CB8AC3E}">
        <p14:creationId xmlns:p14="http://schemas.microsoft.com/office/powerpoint/2010/main" val="2836504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FC510331-65CB-7903-B11C-2BD9542562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042161" y="213657"/>
            <a:ext cx="1695153" cy="1695153"/>
          </a:xfrm>
          <a:prstGeom prst="rect">
            <a:avLst/>
          </a:prstGeom>
        </p:spPr>
      </p:pic>
    </p:spTree>
    <p:extLst>
      <p:ext uri="{BB962C8B-B14F-4D97-AF65-F5344CB8AC3E}">
        <p14:creationId xmlns:p14="http://schemas.microsoft.com/office/powerpoint/2010/main" val="4187265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8181D18B-26BA-2435-2C49-446E7757B7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2161" y="213657"/>
            <a:ext cx="1695153" cy="1695153"/>
          </a:xfrm>
          <a:prstGeom prst="rect">
            <a:avLst/>
          </a:prstGeom>
        </p:spPr>
      </p:pic>
    </p:spTree>
    <p:extLst>
      <p:ext uri="{BB962C8B-B14F-4D97-AF65-F5344CB8AC3E}">
        <p14:creationId xmlns:p14="http://schemas.microsoft.com/office/powerpoint/2010/main" val="113422683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2E1947B6-EF71-49E7-9B00-E9E82023ACC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8596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2/28/2026</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6078958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2/28/2026</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265777161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55.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55.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55.xml"/><Relationship Id="rId5" Type="http://schemas.openxmlformats.org/officeDocument/2006/relationships/image" Target="../media/image51.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55.xml"/><Relationship Id="rId5" Type="http://schemas.openxmlformats.org/officeDocument/2006/relationships/image" Target="../media/image52.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55.xml"/><Relationship Id="rId5" Type="http://schemas.openxmlformats.org/officeDocument/2006/relationships/image" Target="../media/image53.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55.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7.jpeg"/><Relationship Id="rId7" Type="http://schemas.openxmlformats.org/officeDocument/2006/relationships/image" Target="../media/image64.png"/><Relationship Id="rId2" Type="http://schemas.openxmlformats.org/officeDocument/2006/relationships/image" Target="../media/image62.jpg"/><Relationship Id="rId1" Type="http://schemas.openxmlformats.org/officeDocument/2006/relationships/slideLayout" Target="../slideLayouts/slideLayout55.xml"/><Relationship Id="rId6" Type="http://schemas.microsoft.com/office/2007/relationships/hdphoto" Target="../media/hdphoto4.wdp"/><Relationship Id="rId11" Type="http://schemas.openxmlformats.org/officeDocument/2006/relationships/image" Target="../media/image66.png"/><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image" Target="../media/image63.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5.xml"/><Relationship Id="rId6" Type="http://schemas.openxmlformats.org/officeDocument/2006/relationships/image" Target="../media/image26.jpeg"/><Relationship Id="rId11" Type="http://schemas.openxmlformats.org/officeDocument/2006/relationships/image" Target="../media/image29.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43.xml"/><Relationship Id="rId7" Type="http://schemas.microsoft.com/office/2007/relationships/hdphoto" Target="../media/hdphoto7.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jpeg"/><Relationship Id="rId10" Type="http://schemas.openxmlformats.org/officeDocument/2006/relationships/image" Target="../media/image72.png"/><Relationship Id="rId4" Type="http://schemas.openxmlformats.org/officeDocument/2006/relationships/notesSlide" Target="../notesSlides/notesSlide6.xml"/><Relationship Id="rId9"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1.png"/><Relationship Id="rId18" Type="http://schemas.microsoft.com/office/2017/06/relationships/model3d" Target="../media/model3d1.glb"/><Relationship Id="rId3" Type="http://schemas.microsoft.com/office/2007/relationships/media" Target="../media/media4.mp3"/><Relationship Id="rId21" Type="http://schemas.microsoft.com/office/2017/06/relationships/model3d" Target="../media/model3d2.glb"/><Relationship Id="rId7" Type="http://schemas.openxmlformats.org/officeDocument/2006/relationships/image" Target="../media/image69.jpeg"/><Relationship Id="rId12" Type="http://schemas.openxmlformats.org/officeDocument/2006/relationships/image" Target="../media/image73.png"/><Relationship Id="rId17" Type="http://schemas.openxmlformats.org/officeDocument/2006/relationships/image" Target="../media/image72.png"/><Relationship Id="rId2" Type="http://schemas.openxmlformats.org/officeDocument/2006/relationships/audio" Target="../media/media3.wav"/><Relationship Id="rId16" Type="http://schemas.microsoft.com/office/2007/relationships/hdphoto" Target="../media/hdphoto8.wdp"/><Relationship Id="rId20" Type="http://schemas.openxmlformats.org/officeDocument/2006/relationships/image" Target="../media/image79.png"/><Relationship Id="rId1" Type="http://schemas.microsoft.com/office/2007/relationships/media" Target="../media/media3.wav"/><Relationship Id="rId6" Type="http://schemas.openxmlformats.org/officeDocument/2006/relationships/notesSlide" Target="../notesSlides/notesSlide7.xml"/><Relationship Id="rId11" Type="http://schemas.openxmlformats.org/officeDocument/2006/relationships/image" Target="../media/image77.png"/><Relationship Id="rId5" Type="http://schemas.openxmlformats.org/officeDocument/2006/relationships/slideLayout" Target="../slideLayouts/slideLayout43.xml"/><Relationship Id="rId15" Type="http://schemas.openxmlformats.org/officeDocument/2006/relationships/image" Target="../media/image78.png"/><Relationship Id="rId23" Type="http://schemas.openxmlformats.org/officeDocument/2006/relationships/image" Target="../media/image80.png"/><Relationship Id="rId10" Type="http://schemas.openxmlformats.org/officeDocument/2006/relationships/image" Target="../media/image76.png"/><Relationship Id="rId19" Type="http://schemas.openxmlformats.org/officeDocument/2006/relationships/image" Target="../media/image79.png"/><Relationship Id="rId4" Type="http://schemas.openxmlformats.org/officeDocument/2006/relationships/audio" Target="../media/media4.mp3"/><Relationship Id="rId9" Type="http://schemas.openxmlformats.org/officeDocument/2006/relationships/image" Target="../media/image75.png"/><Relationship Id="rId14" Type="http://schemas.microsoft.com/office/2007/relationships/hdphoto" Target="../media/hdphoto7.wdp"/><Relationship Id="rId22"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0.png"/><Relationship Id="rId18" Type="http://schemas.openxmlformats.org/officeDocument/2006/relationships/image" Target="../media/image72.png"/><Relationship Id="rId3" Type="http://schemas.microsoft.com/office/2007/relationships/media" Target="../media/media4.mp3"/><Relationship Id="rId21" Type="http://schemas.openxmlformats.org/officeDocument/2006/relationships/image" Target="../media/image79.png"/><Relationship Id="rId7" Type="http://schemas.openxmlformats.org/officeDocument/2006/relationships/image" Target="../media/image69.jpeg"/><Relationship Id="rId12" Type="http://schemas.openxmlformats.org/officeDocument/2006/relationships/image" Target="../media/image73.png"/><Relationship Id="rId17" Type="http://schemas.openxmlformats.org/officeDocument/2006/relationships/slide" Target="slide20.xml"/><Relationship Id="rId2" Type="http://schemas.openxmlformats.org/officeDocument/2006/relationships/audio" Target="../media/media3.wav"/><Relationship Id="rId16" Type="http://schemas.microsoft.com/office/2007/relationships/hdphoto" Target="../media/hdphoto8.wdp"/><Relationship Id="rId20" Type="http://schemas.openxmlformats.org/officeDocument/2006/relationships/image" Target="../media/image79.png"/><Relationship Id="rId1" Type="http://schemas.microsoft.com/office/2007/relationships/media" Target="../media/media3.wav"/><Relationship Id="rId6" Type="http://schemas.openxmlformats.org/officeDocument/2006/relationships/notesSlide" Target="../notesSlides/notesSlide8.xml"/><Relationship Id="rId11" Type="http://schemas.openxmlformats.org/officeDocument/2006/relationships/image" Target="../media/image77.png"/><Relationship Id="rId24" Type="http://schemas.openxmlformats.org/officeDocument/2006/relationships/image" Target="../media/image80.png"/><Relationship Id="rId5" Type="http://schemas.openxmlformats.org/officeDocument/2006/relationships/slideLayout" Target="../slideLayouts/slideLayout43.xml"/><Relationship Id="rId15" Type="http://schemas.openxmlformats.org/officeDocument/2006/relationships/image" Target="../media/image78.png"/><Relationship Id="rId23" Type="http://schemas.openxmlformats.org/officeDocument/2006/relationships/image" Target="../media/image80.png"/><Relationship Id="rId10" Type="http://schemas.openxmlformats.org/officeDocument/2006/relationships/image" Target="../media/image76.png"/><Relationship Id="rId19" Type="http://schemas.microsoft.com/office/2017/06/relationships/model3d" Target="../media/model3d1.glb"/><Relationship Id="rId4" Type="http://schemas.openxmlformats.org/officeDocument/2006/relationships/audio" Target="../media/media4.mp3"/><Relationship Id="rId9" Type="http://schemas.openxmlformats.org/officeDocument/2006/relationships/image" Target="../media/image75.png"/><Relationship Id="rId14" Type="http://schemas.microsoft.com/office/2007/relationships/hdphoto" Target="../media/hdphoto7.wdp"/><Relationship Id="rId22" Type="http://schemas.microsoft.com/office/2017/06/relationships/model3d" Target="../media/model3d2.glb"/></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0.png"/><Relationship Id="rId18" Type="http://schemas.openxmlformats.org/officeDocument/2006/relationships/image" Target="../media/image72.png"/><Relationship Id="rId3" Type="http://schemas.microsoft.com/office/2007/relationships/media" Target="../media/media4.mp3"/><Relationship Id="rId21" Type="http://schemas.openxmlformats.org/officeDocument/2006/relationships/image" Target="../media/image79.png"/><Relationship Id="rId7" Type="http://schemas.openxmlformats.org/officeDocument/2006/relationships/image" Target="../media/image69.jpeg"/><Relationship Id="rId12" Type="http://schemas.openxmlformats.org/officeDocument/2006/relationships/image" Target="../media/image73.png"/><Relationship Id="rId17" Type="http://schemas.openxmlformats.org/officeDocument/2006/relationships/slide" Target="slide20.xml"/><Relationship Id="rId2" Type="http://schemas.openxmlformats.org/officeDocument/2006/relationships/audio" Target="../media/media3.wav"/><Relationship Id="rId16" Type="http://schemas.microsoft.com/office/2007/relationships/hdphoto" Target="../media/hdphoto8.wdp"/><Relationship Id="rId20" Type="http://schemas.openxmlformats.org/officeDocument/2006/relationships/image" Target="../media/image79.png"/><Relationship Id="rId1" Type="http://schemas.microsoft.com/office/2007/relationships/media" Target="../media/media3.wav"/><Relationship Id="rId6" Type="http://schemas.openxmlformats.org/officeDocument/2006/relationships/notesSlide" Target="../notesSlides/notesSlide9.xml"/><Relationship Id="rId11" Type="http://schemas.openxmlformats.org/officeDocument/2006/relationships/image" Target="../media/image77.png"/><Relationship Id="rId24" Type="http://schemas.openxmlformats.org/officeDocument/2006/relationships/image" Target="../media/image80.png"/><Relationship Id="rId5" Type="http://schemas.openxmlformats.org/officeDocument/2006/relationships/slideLayout" Target="../slideLayouts/slideLayout43.xml"/><Relationship Id="rId15" Type="http://schemas.openxmlformats.org/officeDocument/2006/relationships/image" Target="../media/image78.png"/><Relationship Id="rId23" Type="http://schemas.openxmlformats.org/officeDocument/2006/relationships/image" Target="../media/image80.png"/><Relationship Id="rId10" Type="http://schemas.openxmlformats.org/officeDocument/2006/relationships/image" Target="../media/image76.png"/><Relationship Id="rId19" Type="http://schemas.microsoft.com/office/2017/06/relationships/model3d" Target="../media/model3d1.glb"/><Relationship Id="rId4" Type="http://schemas.openxmlformats.org/officeDocument/2006/relationships/audio" Target="../media/media4.mp3"/><Relationship Id="rId9" Type="http://schemas.openxmlformats.org/officeDocument/2006/relationships/image" Target="../media/image75.png"/><Relationship Id="rId14" Type="http://schemas.microsoft.com/office/2007/relationships/hdphoto" Target="../media/hdphoto7.wdp"/><Relationship Id="rId22" Type="http://schemas.microsoft.com/office/2017/06/relationships/model3d" Target="../media/model3d2.glb"/></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microsoft.com/office/2017/06/relationships/model3d" Target="../media/model3d1.glb"/><Relationship Id="rId3" Type="http://schemas.microsoft.com/office/2007/relationships/media" Target="../media/media4.mp3"/><Relationship Id="rId21" Type="http://schemas.microsoft.com/office/2017/06/relationships/model3d" Target="../media/model3d2.glb"/><Relationship Id="rId7" Type="http://schemas.openxmlformats.org/officeDocument/2006/relationships/image" Target="../media/image69.jpeg"/><Relationship Id="rId12" Type="http://schemas.openxmlformats.org/officeDocument/2006/relationships/image" Target="../media/image75.png"/><Relationship Id="rId17" Type="http://schemas.microsoft.com/office/2007/relationships/hdphoto" Target="../media/hdphoto8.wdp"/><Relationship Id="rId2" Type="http://schemas.openxmlformats.org/officeDocument/2006/relationships/audio" Target="../media/media3.wav"/><Relationship Id="rId16" Type="http://schemas.openxmlformats.org/officeDocument/2006/relationships/image" Target="../media/image78.png"/><Relationship Id="rId20" Type="http://schemas.openxmlformats.org/officeDocument/2006/relationships/image" Target="../media/image79.png"/><Relationship Id="rId1" Type="http://schemas.microsoft.com/office/2007/relationships/media" Target="../media/media3.wav"/><Relationship Id="rId6" Type="http://schemas.openxmlformats.org/officeDocument/2006/relationships/notesSlide" Target="../notesSlides/notesSlide10.xml"/><Relationship Id="rId11" Type="http://schemas.openxmlformats.org/officeDocument/2006/relationships/image" Target="../media/image74.png"/><Relationship Id="rId5" Type="http://schemas.openxmlformats.org/officeDocument/2006/relationships/slideLayout" Target="../slideLayouts/slideLayout43.xml"/><Relationship Id="rId15" Type="http://schemas.openxmlformats.org/officeDocument/2006/relationships/image" Target="../media/image73.png"/><Relationship Id="rId23" Type="http://schemas.openxmlformats.org/officeDocument/2006/relationships/image" Target="../media/image80.png"/><Relationship Id="rId10" Type="http://schemas.openxmlformats.org/officeDocument/2006/relationships/image" Target="../media/image72.png"/><Relationship Id="rId19" Type="http://schemas.openxmlformats.org/officeDocument/2006/relationships/image" Target="../media/image79.png"/><Relationship Id="rId4" Type="http://schemas.openxmlformats.org/officeDocument/2006/relationships/audio" Target="../media/media4.mp3"/><Relationship Id="rId9" Type="http://schemas.microsoft.com/office/2007/relationships/hdphoto" Target="../media/hdphoto7.wdp"/><Relationship Id="rId14" Type="http://schemas.openxmlformats.org/officeDocument/2006/relationships/image" Target="../media/image77.png"/><Relationship Id="rId22"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2.png"/><Relationship Id="rId4" Type="http://schemas.openxmlformats.org/officeDocument/2006/relationships/image" Target="../media/image79.svg"/></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5.png"/><Relationship Id="rId1" Type="http://schemas.openxmlformats.org/officeDocument/2006/relationships/slideLayout" Target="../slideLayouts/slideLayout49.xml"/><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66.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5.xml"/><Relationship Id="rId6" Type="http://schemas.openxmlformats.org/officeDocument/2006/relationships/image" Target="../media/image26.jpeg"/><Relationship Id="rId11" Type="http://schemas.openxmlformats.org/officeDocument/2006/relationships/image" Target="../media/image29.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55.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23.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5.xml"/><Relationship Id="rId6" Type="http://schemas.openxmlformats.org/officeDocument/2006/relationships/image" Target="../media/image26.jpeg"/><Relationship Id="rId11" Type="http://schemas.openxmlformats.org/officeDocument/2006/relationships/image" Target="../media/image29.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7739FD-A498-6324-0106-532E42DA1132}"/>
              </a:ext>
            </a:extLst>
          </p:cNvPr>
          <p:cNvPicPr>
            <a:picLocks noChangeAspect="1"/>
          </p:cNvPicPr>
          <p:nvPr/>
        </p:nvPicPr>
        <p:blipFill>
          <a:blip r:embed="rId4"/>
          <a:stretch>
            <a:fillRect/>
          </a:stretch>
        </p:blipFill>
        <p:spPr>
          <a:xfrm>
            <a:off x="0" y="0"/>
            <a:ext cx="12192000" cy="6858000"/>
          </a:xfrm>
          <a:prstGeom prst="rect">
            <a:avLst/>
          </a:prstGeom>
        </p:spPr>
      </p:pic>
      <p:pic>
        <p:nvPicPr>
          <p:cNvPr id="1026" name="Picture 2" descr="School Speech-Language Pathologist/SLP Job - Northern, CA | Student cartoon,  Kindergarten kids, Clip art">
            <a:extLst>
              <a:ext uri="{FF2B5EF4-FFF2-40B4-BE49-F238E27FC236}">
                <a16:creationId xmlns:a16="http://schemas.microsoft.com/office/drawing/2014/main" id="{57D05246-949B-4F0D-AC13-2BE4C5F68EB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921143" y="3284798"/>
            <a:ext cx="1932390" cy="19619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A387EE-46CC-4275-B60C-5FB6495A1203}"/>
              </a:ext>
            </a:extLst>
          </p:cNvPr>
          <p:cNvPicPr>
            <a:picLocks noChangeAspect="1"/>
          </p:cNvPicPr>
          <p:nvPr/>
        </p:nvPicPr>
        <p:blipFill>
          <a:blip r:embed="rId6"/>
          <a:stretch>
            <a:fillRect/>
          </a:stretch>
        </p:blipFill>
        <p:spPr>
          <a:xfrm flipH="1">
            <a:off x="431570" y="3371910"/>
            <a:ext cx="5795058" cy="3486090"/>
          </a:xfrm>
          <a:prstGeom prst="rect">
            <a:avLst/>
          </a:prstGeom>
        </p:spPr>
      </p:pic>
      <p:pic>
        <p:nvPicPr>
          <p:cNvPr id="8" name="Picture 7">
            <a:extLst>
              <a:ext uri="{FF2B5EF4-FFF2-40B4-BE49-F238E27FC236}">
                <a16:creationId xmlns:a16="http://schemas.microsoft.com/office/drawing/2014/main" id="{D6336F45-B65F-495C-A113-F524DDC55C90}"/>
              </a:ext>
            </a:extLst>
          </p:cNvPr>
          <p:cNvPicPr>
            <a:picLocks noChangeAspect="1"/>
          </p:cNvPicPr>
          <p:nvPr/>
        </p:nvPicPr>
        <p:blipFill>
          <a:blip r:embed="rId7"/>
          <a:stretch>
            <a:fillRect/>
          </a:stretch>
        </p:blipFill>
        <p:spPr>
          <a:xfrm flipH="1">
            <a:off x="177509" y="2136702"/>
            <a:ext cx="3068838" cy="2470415"/>
          </a:xfrm>
          <a:prstGeom prst="rect">
            <a:avLst/>
          </a:prstGeom>
        </p:spPr>
      </p:pic>
      <p:pic>
        <p:nvPicPr>
          <p:cNvPr id="2" name="Picture 1">
            <a:extLst>
              <a:ext uri="{FF2B5EF4-FFF2-40B4-BE49-F238E27FC236}">
                <a16:creationId xmlns:a16="http://schemas.microsoft.com/office/drawing/2014/main" id="{F6DD2DD3-583E-5620-AAE2-8D5BB1298134}"/>
              </a:ext>
            </a:extLst>
          </p:cNvPr>
          <p:cNvPicPr>
            <a:picLocks noChangeAspect="1"/>
          </p:cNvPicPr>
          <p:nvPr/>
        </p:nvPicPr>
        <p:blipFill>
          <a:blip r:embed="rId8"/>
          <a:stretch>
            <a:fillRect/>
          </a:stretch>
        </p:blipFill>
        <p:spPr>
          <a:xfrm>
            <a:off x="2114410" y="204995"/>
            <a:ext cx="9205686" cy="3309386"/>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8D218110-B000-EFC8-CCA0-6D3D52D7EE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2161" y="213657"/>
            <a:ext cx="1695153" cy="1695153"/>
          </a:xfrm>
          <a:prstGeom prst="rect">
            <a:avLst/>
          </a:prstGeom>
        </p:spPr>
      </p:pic>
    </p:spTree>
    <p:extLst>
      <p:ext uri="{BB962C8B-B14F-4D97-AF65-F5344CB8AC3E}">
        <p14:creationId xmlns:p14="http://schemas.microsoft.com/office/powerpoint/2010/main" val="67126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A84FB-85B6-F41E-865C-3EA76D9AB646}"/>
              </a:ext>
            </a:extLst>
          </p:cNvPr>
          <p:cNvPicPr>
            <a:picLocks noChangeAspect="1"/>
          </p:cNvPicPr>
          <p:nvPr/>
        </p:nvPicPr>
        <p:blipFill>
          <a:blip r:embed="rId2">
            <a:extLst>
              <a:ext uri="{28A0092B-C50C-407E-A947-70E740481C1C}">
                <a14:useLocalDpi xmlns:a14="http://schemas.microsoft.com/office/drawing/2010/main" val="0"/>
              </a:ext>
            </a:extLst>
          </a:blip>
          <a:srcRect t="1654" b="1654"/>
          <a:stretch/>
        </p:blipFill>
        <p:spPr>
          <a:xfrm>
            <a:off x="0" y="0"/>
            <a:ext cx="12192000" cy="6858000"/>
          </a:xfrm>
          <a:prstGeom prst="rect">
            <a:avLst/>
          </a:prstGeom>
        </p:spPr>
      </p:pic>
      <p:sp>
        <p:nvSpPr>
          <p:cNvPr id="4" name="Hình chữ nhật: Góc Tròn 277">
            <a:extLst>
              <a:ext uri="{FF2B5EF4-FFF2-40B4-BE49-F238E27FC236}">
                <a16:creationId xmlns:a16="http://schemas.microsoft.com/office/drawing/2014/main" id="{BB7D140A-42B8-F397-7C1E-ACEEEFD8C637}"/>
              </a:ext>
            </a:extLst>
          </p:cNvPr>
          <p:cNvSpPr/>
          <p:nvPr/>
        </p:nvSpPr>
        <p:spPr>
          <a:xfrm>
            <a:off x="211957" y="259852"/>
            <a:ext cx="11754842" cy="6338296"/>
          </a:xfrm>
          <a:prstGeom prst="roundRect">
            <a:avLst>
              <a:gd name="adj" fmla="val 6568"/>
            </a:avLst>
          </a:prstGeom>
          <a:solidFill>
            <a:schemeClr val="bg1"/>
          </a:solidFill>
          <a:ln w="3810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C8B5BC6-538A-B8A7-0CDA-268831C9B630}"/>
              </a:ext>
            </a:extLst>
          </p:cNvPr>
          <p:cNvGrpSpPr/>
          <p:nvPr/>
        </p:nvGrpSpPr>
        <p:grpSpPr>
          <a:xfrm>
            <a:off x="242962" y="-327991"/>
            <a:ext cx="5710577" cy="3555788"/>
            <a:chOff x="240712" y="-98974"/>
            <a:chExt cx="4643444" cy="2603218"/>
          </a:xfrm>
        </p:grpSpPr>
        <p:pic>
          <p:nvPicPr>
            <p:cNvPr id="37" name="Picture 36">
              <a:extLst>
                <a:ext uri="{FF2B5EF4-FFF2-40B4-BE49-F238E27FC236}">
                  <a16:creationId xmlns:a16="http://schemas.microsoft.com/office/drawing/2014/main" id="{F5CA2447-3F0D-977E-896F-788FEE0699DF}"/>
                </a:ext>
              </a:extLst>
            </p:cNvPr>
            <p:cNvPicPr>
              <a:picLocks noChangeAspect="1"/>
            </p:cNvPicPr>
            <p:nvPr/>
          </p:nvPicPr>
          <p:blipFill>
            <a:blip r:embed="rId3"/>
            <a:stretch>
              <a:fillRect/>
            </a:stretch>
          </p:blipFill>
          <p:spPr>
            <a:xfrm>
              <a:off x="240712" y="-98974"/>
              <a:ext cx="4643444" cy="2603218"/>
            </a:xfrm>
            <a:prstGeom prst="rect">
              <a:avLst/>
            </a:prstGeom>
          </p:spPr>
        </p:pic>
        <p:sp>
          <p:nvSpPr>
            <p:cNvPr id="39" name="TextBox 38">
              <a:extLst>
                <a:ext uri="{FF2B5EF4-FFF2-40B4-BE49-F238E27FC236}">
                  <a16:creationId xmlns:a16="http://schemas.microsoft.com/office/drawing/2014/main" id="{03F38590-AE29-1FE7-6E27-7E4AE049B2C2}"/>
                </a:ext>
              </a:extLst>
            </p:cNvPr>
            <p:cNvSpPr txBox="1"/>
            <p:nvPr/>
          </p:nvSpPr>
          <p:spPr>
            <a:xfrm>
              <a:off x="479570" y="877078"/>
              <a:ext cx="3906765" cy="123929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Các bạn trong mỗi hình dưới đây đang làm gì? Bộ phận nào của cơ quan thần kinh điều khiển hoạt động đó?</a:t>
              </a:r>
            </a:p>
          </p:txBody>
        </p:sp>
      </p:grpSp>
      <p:pic>
        <p:nvPicPr>
          <p:cNvPr id="5" name="Picture 4">
            <a:extLst>
              <a:ext uri="{FF2B5EF4-FFF2-40B4-BE49-F238E27FC236}">
                <a16:creationId xmlns:a16="http://schemas.microsoft.com/office/drawing/2014/main" id="{BEAE1817-81C2-38ED-FE0D-4DA65B2A6613}"/>
              </a:ext>
            </a:extLst>
          </p:cNvPr>
          <p:cNvPicPr>
            <a:picLocks noChangeAspect="1"/>
          </p:cNvPicPr>
          <p:nvPr/>
        </p:nvPicPr>
        <p:blipFill>
          <a:blip r:embed="rId4"/>
          <a:stretch>
            <a:fillRect/>
          </a:stretch>
        </p:blipFill>
        <p:spPr>
          <a:xfrm>
            <a:off x="6099520" y="485982"/>
            <a:ext cx="5739153" cy="5517253"/>
          </a:xfrm>
          <a:prstGeom prst="rect">
            <a:avLst/>
          </a:prstGeom>
        </p:spPr>
      </p:pic>
      <p:grpSp>
        <p:nvGrpSpPr>
          <p:cNvPr id="16" name="Group 15">
            <a:extLst>
              <a:ext uri="{FF2B5EF4-FFF2-40B4-BE49-F238E27FC236}">
                <a16:creationId xmlns:a16="http://schemas.microsoft.com/office/drawing/2014/main" id="{4A85229F-A7A0-438B-8BFE-8B31780C7101}"/>
              </a:ext>
            </a:extLst>
          </p:cNvPr>
          <p:cNvGrpSpPr/>
          <p:nvPr/>
        </p:nvGrpSpPr>
        <p:grpSpPr>
          <a:xfrm>
            <a:off x="876452" y="3489049"/>
            <a:ext cx="5366688" cy="3022019"/>
            <a:chOff x="6690844" y="3687832"/>
            <a:chExt cx="5366688" cy="3022019"/>
          </a:xfrm>
        </p:grpSpPr>
        <p:grpSp>
          <p:nvGrpSpPr>
            <p:cNvPr id="17" name="Group 16">
              <a:extLst>
                <a:ext uri="{FF2B5EF4-FFF2-40B4-BE49-F238E27FC236}">
                  <a16:creationId xmlns:a16="http://schemas.microsoft.com/office/drawing/2014/main" id="{1B969E27-85E4-46EB-8C03-081D3CD24931}"/>
                </a:ext>
              </a:extLst>
            </p:cNvPr>
            <p:cNvGrpSpPr/>
            <p:nvPr/>
          </p:nvGrpSpPr>
          <p:grpSpPr>
            <a:xfrm>
              <a:off x="6690844" y="3687832"/>
              <a:ext cx="5366688" cy="974422"/>
              <a:chOff x="6692708" y="5140258"/>
              <a:chExt cx="5577805" cy="974422"/>
            </a:xfrm>
          </p:grpSpPr>
          <p:sp>
            <p:nvSpPr>
              <p:cNvPr id="20" name="Rectangle: Diagonal Corners Snipped 19">
                <a:extLst>
                  <a:ext uri="{FF2B5EF4-FFF2-40B4-BE49-F238E27FC236}">
                    <a16:creationId xmlns:a16="http://schemas.microsoft.com/office/drawing/2014/main" id="{F7DB212B-6A94-46D3-85A2-C1FB6A3B6B28}"/>
                  </a:ext>
                </a:extLst>
              </p:cNvPr>
              <p:cNvSpPr/>
              <p:nvPr/>
            </p:nvSpPr>
            <p:spPr>
              <a:xfrm>
                <a:off x="7020962" y="5140258"/>
                <a:ext cx="4749684" cy="974422"/>
              </a:xfrm>
              <a:prstGeom prst="snip2DiagRect">
                <a:avLst>
                  <a:gd name="adj1" fmla="val 8179"/>
                  <a:gd name="adj2" fmla="val 22802"/>
                </a:avLst>
              </a:prstGeom>
              <a:solidFill>
                <a:srgbClr val="CC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B5273602-9D41-44A4-8328-E71DCCCD7B54}"/>
                  </a:ext>
                </a:extLst>
              </p:cNvPr>
              <p:cNvSpPr txBox="1"/>
              <p:nvPr/>
            </p:nvSpPr>
            <p:spPr>
              <a:xfrm>
                <a:off x="6692708" y="5363770"/>
                <a:ext cx="55778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rPr>
                  <a:t>Thảo</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luận</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nhóm</a:t>
                </a:r>
                <a:r>
                  <a:rPr kumimoji="0" lang="en-US" sz="3200" b="1" i="0" u="none" strike="noStrike" kern="1200" cap="none" spc="0" normalizeH="0" baseline="0" noProof="0" dirty="0">
                    <a:ln>
                      <a:noFill/>
                    </a:ln>
                    <a:solidFill>
                      <a:srgbClr val="0070C0"/>
                    </a:solidFill>
                    <a:effectLst/>
                    <a:uLnTx/>
                    <a:uFillTx/>
                  </a:rPr>
                  <a:t> </a:t>
                </a:r>
                <a:r>
                  <a:rPr kumimoji="0" lang="en-US" sz="3200" b="1" i="0" u="none" strike="noStrike" kern="1200" cap="none" spc="0" normalizeH="0" baseline="0" noProof="0" dirty="0" err="1">
                    <a:ln>
                      <a:noFill/>
                    </a:ln>
                    <a:solidFill>
                      <a:srgbClr val="0070C0"/>
                    </a:solidFill>
                    <a:effectLst/>
                    <a:uLnTx/>
                    <a:uFillTx/>
                  </a:rPr>
                  <a:t>đôi</a:t>
                </a:r>
                <a:endParaRPr kumimoji="0" lang="vi-VN" sz="3200" b="1" i="0" u="none" strike="noStrike" kern="1200" cap="none" spc="0" normalizeH="0" baseline="0" noProof="0" dirty="0">
                  <a:ln>
                    <a:noFill/>
                  </a:ln>
                  <a:solidFill>
                    <a:srgbClr val="0070C0"/>
                  </a:solidFill>
                  <a:effectLst/>
                  <a:uLnTx/>
                  <a:uFillTx/>
                </a:endParaRPr>
              </a:p>
            </p:txBody>
          </p:sp>
        </p:grpSp>
        <p:pic>
          <p:nvPicPr>
            <p:cNvPr id="18" name="Picture 17">
              <a:extLst>
                <a:ext uri="{FF2B5EF4-FFF2-40B4-BE49-F238E27FC236}">
                  <a16:creationId xmlns:a16="http://schemas.microsoft.com/office/drawing/2014/main" id="{10544490-A5C1-413B-989B-09C5052CDA9A}"/>
                </a:ext>
              </a:extLst>
            </p:cNvPr>
            <p:cNvPicPr>
              <a:picLocks noChangeAspect="1"/>
            </p:cNvPicPr>
            <p:nvPr/>
          </p:nvPicPr>
          <p:blipFill>
            <a:blip r:embed="rId5"/>
            <a:stretch>
              <a:fillRect/>
            </a:stretch>
          </p:blipFill>
          <p:spPr>
            <a:xfrm>
              <a:off x="9317333" y="4677841"/>
              <a:ext cx="1554121" cy="2032010"/>
            </a:xfrm>
            <a:prstGeom prst="rect">
              <a:avLst/>
            </a:prstGeom>
          </p:spPr>
        </p:pic>
        <p:pic>
          <p:nvPicPr>
            <p:cNvPr id="19" name="Picture 18">
              <a:extLst>
                <a:ext uri="{FF2B5EF4-FFF2-40B4-BE49-F238E27FC236}">
                  <a16:creationId xmlns:a16="http://schemas.microsoft.com/office/drawing/2014/main" id="{0D8DDA34-074B-40E8-8FD3-BF121DD1A755}"/>
                </a:ext>
              </a:extLst>
            </p:cNvPr>
            <p:cNvPicPr>
              <a:picLocks noChangeAspect="1"/>
            </p:cNvPicPr>
            <p:nvPr/>
          </p:nvPicPr>
          <p:blipFill>
            <a:blip r:embed="rId6"/>
            <a:stretch>
              <a:fillRect/>
            </a:stretch>
          </p:blipFill>
          <p:spPr>
            <a:xfrm>
              <a:off x="7684008" y="4665864"/>
              <a:ext cx="1374531" cy="2032010"/>
            </a:xfrm>
            <a:prstGeom prst="rect">
              <a:avLst/>
            </a:prstGeom>
          </p:spPr>
        </p:pic>
      </p:grpSp>
    </p:spTree>
    <p:extLst>
      <p:ext uri="{BB962C8B-B14F-4D97-AF65-F5344CB8AC3E}">
        <p14:creationId xmlns:p14="http://schemas.microsoft.com/office/powerpoint/2010/main" val="94013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A84FB-85B6-F41E-865C-3EA76D9AB646}"/>
              </a:ext>
            </a:extLst>
          </p:cNvPr>
          <p:cNvPicPr>
            <a:picLocks noChangeAspect="1"/>
          </p:cNvPicPr>
          <p:nvPr/>
        </p:nvPicPr>
        <p:blipFill>
          <a:blip r:embed="rId2">
            <a:extLst>
              <a:ext uri="{28A0092B-C50C-407E-A947-70E740481C1C}">
                <a14:useLocalDpi xmlns:a14="http://schemas.microsoft.com/office/drawing/2010/main" val="0"/>
              </a:ext>
            </a:extLst>
          </a:blip>
          <a:srcRect t="1654" b="1654"/>
          <a:stretch/>
        </p:blipFill>
        <p:spPr>
          <a:xfrm>
            <a:off x="0" y="0"/>
            <a:ext cx="12192000" cy="6858000"/>
          </a:xfrm>
          <a:prstGeom prst="rect">
            <a:avLst/>
          </a:prstGeom>
        </p:spPr>
      </p:pic>
      <p:sp>
        <p:nvSpPr>
          <p:cNvPr id="4" name="Hình chữ nhật: Góc Tròn 277">
            <a:extLst>
              <a:ext uri="{FF2B5EF4-FFF2-40B4-BE49-F238E27FC236}">
                <a16:creationId xmlns:a16="http://schemas.microsoft.com/office/drawing/2014/main" id="{BB7D140A-42B8-F397-7C1E-ACEEEFD8C637}"/>
              </a:ext>
            </a:extLst>
          </p:cNvPr>
          <p:cNvSpPr/>
          <p:nvPr/>
        </p:nvSpPr>
        <p:spPr>
          <a:xfrm>
            <a:off x="211957" y="259852"/>
            <a:ext cx="11754842" cy="6338296"/>
          </a:xfrm>
          <a:prstGeom prst="roundRect">
            <a:avLst>
              <a:gd name="adj" fmla="val 6568"/>
            </a:avLst>
          </a:prstGeom>
          <a:solidFill>
            <a:schemeClr val="bg1"/>
          </a:solidFill>
          <a:ln w="3810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FE5996E-98CF-7CC0-6655-A91E3BD606DF}"/>
              </a:ext>
            </a:extLst>
          </p:cNvPr>
          <p:cNvPicPr>
            <a:picLocks noChangeAspect="1"/>
          </p:cNvPicPr>
          <p:nvPr/>
        </p:nvPicPr>
        <p:blipFill>
          <a:blip r:embed="rId3"/>
          <a:stretch>
            <a:fillRect/>
          </a:stretch>
        </p:blipFill>
        <p:spPr>
          <a:xfrm>
            <a:off x="2021723" y="507066"/>
            <a:ext cx="5614903" cy="1024217"/>
          </a:xfrm>
          <a:prstGeom prst="rect">
            <a:avLst/>
          </a:prstGeom>
        </p:spPr>
      </p:pic>
      <p:grpSp>
        <p:nvGrpSpPr>
          <p:cNvPr id="6" name="Group 5">
            <a:extLst>
              <a:ext uri="{FF2B5EF4-FFF2-40B4-BE49-F238E27FC236}">
                <a16:creationId xmlns:a16="http://schemas.microsoft.com/office/drawing/2014/main" id="{6E4BC0B5-F545-0650-0833-8C6898CD01FD}"/>
              </a:ext>
            </a:extLst>
          </p:cNvPr>
          <p:cNvGrpSpPr/>
          <p:nvPr/>
        </p:nvGrpSpPr>
        <p:grpSpPr>
          <a:xfrm>
            <a:off x="6520070" y="775640"/>
            <a:ext cx="4928979" cy="5596586"/>
            <a:chOff x="442193" y="1257300"/>
            <a:chExt cx="4512118" cy="5372481"/>
          </a:xfrm>
        </p:grpSpPr>
        <p:pic>
          <p:nvPicPr>
            <p:cNvPr id="7" name="Picture 6" descr="A picture containing text&#10;&#10;Description automatically generated">
              <a:extLst>
                <a:ext uri="{FF2B5EF4-FFF2-40B4-BE49-F238E27FC236}">
                  <a16:creationId xmlns:a16="http://schemas.microsoft.com/office/drawing/2014/main" id="{982032D2-CF48-0F19-E41A-24CD0E3567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8" name="TextBox 7">
              <a:extLst>
                <a:ext uri="{FF2B5EF4-FFF2-40B4-BE49-F238E27FC236}">
                  <a16:creationId xmlns:a16="http://schemas.microsoft.com/office/drawing/2014/main" id="{05B66C30-D696-3245-C2FF-177550EF951D}"/>
                </a:ext>
              </a:extLst>
            </p:cNvPr>
            <p:cNvSpPr txBox="1"/>
            <p:nvPr/>
          </p:nvSpPr>
          <p:spPr>
            <a:xfrm>
              <a:off x="458511" y="4005257"/>
              <a:ext cx="4495800" cy="24817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Não có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chức</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năng</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điều khiển suy nghĩ.</a:t>
              </a:r>
            </a:p>
          </p:txBody>
        </p:sp>
      </p:grpSp>
      <p:pic>
        <p:nvPicPr>
          <p:cNvPr id="9" name="Picture 8">
            <a:extLst>
              <a:ext uri="{FF2B5EF4-FFF2-40B4-BE49-F238E27FC236}">
                <a16:creationId xmlns:a16="http://schemas.microsoft.com/office/drawing/2014/main" id="{8D1BA935-F25D-D187-8605-A006EEB7C73F}"/>
              </a:ext>
            </a:extLst>
          </p:cNvPr>
          <p:cNvPicPr>
            <a:picLocks noChangeAspect="1"/>
          </p:cNvPicPr>
          <p:nvPr/>
        </p:nvPicPr>
        <p:blipFill>
          <a:blip r:embed="rId5"/>
          <a:stretch>
            <a:fillRect/>
          </a:stretch>
        </p:blipFill>
        <p:spPr>
          <a:xfrm>
            <a:off x="570671" y="1862343"/>
            <a:ext cx="4995242" cy="4174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7604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A84FB-85B6-F41E-865C-3EA76D9AB646}"/>
              </a:ext>
            </a:extLst>
          </p:cNvPr>
          <p:cNvPicPr>
            <a:picLocks noChangeAspect="1"/>
          </p:cNvPicPr>
          <p:nvPr/>
        </p:nvPicPr>
        <p:blipFill>
          <a:blip r:embed="rId2">
            <a:extLst>
              <a:ext uri="{28A0092B-C50C-407E-A947-70E740481C1C}">
                <a14:useLocalDpi xmlns:a14="http://schemas.microsoft.com/office/drawing/2010/main" val="0"/>
              </a:ext>
            </a:extLst>
          </a:blip>
          <a:srcRect t="1654" b="1654"/>
          <a:stretch/>
        </p:blipFill>
        <p:spPr>
          <a:xfrm>
            <a:off x="0" y="0"/>
            <a:ext cx="12192000" cy="6858000"/>
          </a:xfrm>
          <a:prstGeom prst="rect">
            <a:avLst/>
          </a:prstGeom>
        </p:spPr>
      </p:pic>
      <p:sp>
        <p:nvSpPr>
          <p:cNvPr id="4" name="Hình chữ nhật: Góc Tròn 277">
            <a:extLst>
              <a:ext uri="{FF2B5EF4-FFF2-40B4-BE49-F238E27FC236}">
                <a16:creationId xmlns:a16="http://schemas.microsoft.com/office/drawing/2014/main" id="{BB7D140A-42B8-F397-7C1E-ACEEEFD8C637}"/>
              </a:ext>
            </a:extLst>
          </p:cNvPr>
          <p:cNvSpPr/>
          <p:nvPr/>
        </p:nvSpPr>
        <p:spPr>
          <a:xfrm>
            <a:off x="211957" y="259852"/>
            <a:ext cx="11754842" cy="6338296"/>
          </a:xfrm>
          <a:prstGeom prst="roundRect">
            <a:avLst>
              <a:gd name="adj" fmla="val 6568"/>
            </a:avLst>
          </a:prstGeom>
          <a:solidFill>
            <a:schemeClr val="bg1"/>
          </a:solidFill>
          <a:ln w="3810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FE5996E-98CF-7CC0-6655-A91E3BD606DF}"/>
              </a:ext>
            </a:extLst>
          </p:cNvPr>
          <p:cNvPicPr>
            <a:picLocks noChangeAspect="1"/>
          </p:cNvPicPr>
          <p:nvPr/>
        </p:nvPicPr>
        <p:blipFill>
          <a:blip r:embed="rId3"/>
          <a:stretch>
            <a:fillRect/>
          </a:stretch>
        </p:blipFill>
        <p:spPr>
          <a:xfrm>
            <a:off x="2021723" y="507066"/>
            <a:ext cx="5614903" cy="1024217"/>
          </a:xfrm>
          <a:prstGeom prst="rect">
            <a:avLst/>
          </a:prstGeom>
        </p:spPr>
      </p:pic>
      <p:grpSp>
        <p:nvGrpSpPr>
          <p:cNvPr id="6" name="Group 5">
            <a:extLst>
              <a:ext uri="{FF2B5EF4-FFF2-40B4-BE49-F238E27FC236}">
                <a16:creationId xmlns:a16="http://schemas.microsoft.com/office/drawing/2014/main" id="{6E4BC0B5-F545-0650-0833-8C6898CD01FD}"/>
              </a:ext>
            </a:extLst>
          </p:cNvPr>
          <p:cNvGrpSpPr/>
          <p:nvPr/>
        </p:nvGrpSpPr>
        <p:grpSpPr>
          <a:xfrm>
            <a:off x="6520070" y="775640"/>
            <a:ext cx="4988613" cy="5596586"/>
            <a:chOff x="442193" y="1257300"/>
            <a:chExt cx="4566709" cy="5372481"/>
          </a:xfrm>
        </p:grpSpPr>
        <p:pic>
          <p:nvPicPr>
            <p:cNvPr id="7" name="Picture 6" descr="A picture containing text&#10;&#10;Description automatically generated">
              <a:extLst>
                <a:ext uri="{FF2B5EF4-FFF2-40B4-BE49-F238E27FC236}">
                  <a16:creationId xmlns:a16="http://schemas.microsoft.com/office/drawing/2014/main" id="{982032D2-CF48-0F19-E41A-24CD0E3567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8" name="TextBox 7">
              <a:extLst>
                <a:ext uri="{FF2B5EF4-FFF2-40B4-BE49-F238E27FC236}">
                  <a16:creationId xmlns:a16="http://schemas.microsoft.com/office/drawing/2014/main" id="{05B66C30-D696-3245-C2FF-177550EF951D}"/>
                </a:ext>
              </a:extLst>
            </p:cNvPr>
            <p:cNvSpPr txBox="1"/>
            <p:nvPr/>
          </p:nvSpPr>
          <p:spPr>
            <a:xfrm>
              <a:off x="513102" y="4224703"/>
              <a:ext cx="4495800" cy="1684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Não điều khiển cách ứng xử.</a:t>
              </a:r>
            </a:p>
          </p:txBody>
        </p:sp>
      </p:grpSp>
      <p:pic>
        <p:nvPicPr>
          <p:cNvPr id="3" name="Picture 2">
            <a:extLst>
              <a:ext uri="{FF2B5EF4-FFF2-40B4-BE49-F238E27FC236}">
                <a16:creationId xmlns:a16="http://schemas.microsoft.com/office/drawing/2014/main" id="{32B85402-720E-074F-2B72-07EFA0D1A746}"/>
              </a:ext>
            </a:extLst>
          </p:cNvPr>
          <p:cNvPicPr>
            <a:picLocks noChangeAspect="1"/>
          </p:cNvPicPr>
          <p:nvPr/>
        </p:nvPicPr>
        <p:blipFill>
          <a:blip r:embed="rId5"/>
          <a:stretch>
            <a:fillRect/>
          </a:stretch>
        </p:blipFill>
        <p:spPr>
          <a:xfrm>
            <a:off x="814801" y="2119311"/>
            <a:ext cx="4786923" cy="3625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329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A84FB-85B6-F41E-865C-3EA76D9AB646}"/>
              </a:ext>
            </a:extLst>
          </p:cNvPr>
          <p:cNvPicPr>
            <a:picLocks noChangeAspect="1"/>
          </p:cNvPicPr>
          <p:nvPr/>
        </p:nvPicPr>
        <p:blipFill>
          <a:blip r:embed="rId2">
            <a:extLst>
              <a:ext uri="{28A0092B-C50C-407E-A947-70E740481C1C}">
                <a14:useLocalDpi xmlns:a14="http://schemas.microsoft.com/office/drawing/2010/main" val="0"/>
              </a:ext>
            </a:extLst>
          </a:blip>
          <a:srcRect t="1654" b="1654"/>
          <a:stretch/>
        </p:blipFill>
        <p:spPr>
          <a:xfrm>
            <a:off x="0" y="0"/>
            <a:ext cx="12192000" cy="6858000"/>
          </a:xfrm>
          <a:prstGeom prst="rect">
            <a:avLst/>
          </a:prstGeom>
        </p:spPr>
      </p:pic>
      <p:sp>
        <p:nvSpPr>
          <p:cNvPr id="4" name="Hình chữ nhật: Góc Tròn 277">
            <a:extLst>
              <a:ext uri="{FF2B5EF4-FFF2-40B4-BE49-F238E27FC236}">
                <a16:creationId xmlns:a16="http://schemas.microsoft.com/office/drawing/2014/main" id="{BB7D140A-42B8-F397-7C1E-ACEEEFD8C637}"/>
              </a:ext>
            </a:extLst>
          </p:cNvPr>
          <p:cNvSpPr/>
          <p:nvPr/>
        </p:nvSpPr>
        <p:spPr>
          <a:xfrm>
            <a:off x="211957" y="259852"/>
            <a:ext cx="11754842" cy="6338296"/>
          </a:xfrm>
          <a:prstGeom prst="roundRect">
            <a:avLst>
              <a:gd name="adj" fmla="val 6568"/>
            </a:avLst>
          </a:prstGeom>
          <a:solidFill>
            <a:schemeClr val="bg1"/>
          </a:solidFill>
          <a:ln w="3810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FE5996E-98CF-7CC0-6655-A91E3BD606DF}"/>
              </a:ext>
            </a:extLst>
          </p:cNvPr>
          <p:cNvPicPr>
            <a:picLocks noChangeAspect="1"/>
          </p:cNvPicPr>
          <p:nvPr/>
        </p:nvPicPr>
        <p:blipFill>
          <a:blip r:embed="rId3"/>
          <a:stretch>
            <a:fillRect/>
          </a:stretch>
        </p:blipFill>
        <p:spPr>
          <a:xfrm>
            <a:off x="2021723" y="507066"/>
            <a:ext cx="5614903" cy="1024217"/>
          </a:xfrm>
          <a:prstGeom prst="rect">
            <a:avLst/>
          </a:prstGeom>
        </p:spPr>
      </p:pic>
      <p:grpSp>
        <p:nvGrpSpPr>
          <p:cNvPr id="6" name="Group 5">
            <a:extLst>
              <a:ext uri="{FF2B5EF4-FFF2-40B4-BE49-F238E27FC236}">
                <a16:creationId xmlns:a16="http://schemas.microsoft.com/office/drawing/2014/main" id="{6E4BC0B5-F545-0650-0833-8C6898CD01FD}"/>
              </a:ext>
            </a:extLst>
          </p:cNvPr>
          <p:cNvGrpSpPr/>
          <p:nvPr/>
        </p:nvGrpSpPr>
        <p:grpSpPr>
          <a:xfrm>
            <a:off x="6520070" y="775640"/>
            <a:ext cx="4988613" cy="5596586"/>
            <a:chOff x="442193" y="1257300"/>
            <a:chExt cx="4566709" cy="5372481"/>
          </a:xfrm>
        </p:grpSpPr>
        <p:pic>
          <p:nvPicPr>
            <p:cNvPr id="7" name="Picture 6" descr="A picture containing text&#10;&#10;Description automatically generated">
              <a:extLst>
                <a:ext uri="{FF2B5EF4-FFF2-40B4-BE49-F238E27FC236}">
                  <a16:creationId xmlns:a16="http://schemas.microsoft.com/office/drawing/2014/main" id="{982032D2-CF48-0F19-E41A-24CD0E3567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8" name="TextBox 7">
              <a:extLst>
                <a:ext uri="{FF2B5EF4-FFF2-40B4-BE49-F238E27FC236}">
                  <a16:creationId xmlns:a16="http://schemas.microsoft.com/office/drawing/2014/main" id="{05B66C30-D696-3245-C2FF-177550EF951D}"/>
                </a:ext>
              </a:extLst>
            </p:cNvPr>
            <p:cNvSpPr txBox="1"/>
            <p:nvPr/>
          </p:nvSpPr>
          <p:spPr>
            <a:xfrm>
              <a:off x="513102" y="4224703"/>
              <a:ext cx="4495800" cy="1684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Não điều khiển cảm xúc.</a:t>
              </a:r>
            </a:p>
          </p:txBody>
        </p:sp>
      </p:grpSp>
      <p:pic>
        <p:nvPicPr>
          <p:cNvPr id="9" name="Picture 8">
            <a:extLst>
              <a:ext uri="{FF2B5EF4-FFF2-40B4-BE49-F238E27FC236}">
                <a16:creationId xmlns:a16="http://schemas.microsoft.com/office/drawing/2014/main" id="{4E7E0E80-2482-F45B-9920-7BD06FC714B2}"/>
              </a:ext>
            </a:extLst>
          </p:cNvPr>
          <p:cNvPicPr>
            <a:picLocks noChangeAspect="1"/>
          </p:cNvPicPr>
          <p:nvPr/>
        </p:nvPicPr>
        <p:blipFill>
          <a:blip r:embed="rId5"/>
          <a:stretch>
            <a:fillRect/>
          </a:stretch>
        </p:blipFill>
        <p:spPr>
          <a:xfrm>
            <a:off x="659294" y="1895890"/>
            <a:ext cx="5249262" cy="3988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16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A84FB-85B6-F41E-865C-3EA76D9AB646}"/>
              </a:ext>
            </a:extLst>
          </p:cNvPr>
          <p:cNvPicPr>
            <a:picLocks noChangeAspect="1"/>
          </p:cNvPicPr>
          <p:nvPr/>
        </p:nvPicPr>
        <p:blipFill>
          <a:blip r:embed="rId2">
            <a:extLst>
              <a:ext uri="{28A0092B-C50C-407E-A947-70E740481C1C}">
                <a14:useLocalDpi xmlns:a14="http://schemas.microsoft.com/office/drawing/2010/main" val="0"/>
              </a:ext>
            </a:extLst>
          </a:blip>
          <a:srcRect t="1654" b="1654"/>
          <a:stretch/>
        </p:blipFill>
        <p:spPr>
          <a:xfrm>
            <a:off x="0" y="0"/>
            <a:ext cx="12192000" cy="6858000"/>
          </a:xfrm>
          <a:prstGeom prst="rect">
            <a:avLst/>
          </a:prstGeom>
        </p:spPr>
      </p:pic>
      <p:sp>
        <p:nvSpPr>
          <p:cNvPr id="4" name="Hình chữ nhật: Góc Tròn 277">
            <a:extLst>
              <a:ext uri="{FF2B5EF4-FFF2-40B4-BE49-F238E27FC236}">
                <a16:creationId xmlns:a16="http://schemas.microsoft.com/office/drawing/2014/main" id="{BB7D140A-42B8-F397-7C1E-ACEEEFD8C637}"/>
              </a:ext>
            </a:extLst>
          </p:cNvPr>
          <p:cNvSpPr/>
          <p:nvPr/>
        </p:nvSpPr>
        <p:spPr>
          <a:xfrm>
            <a:off x="211957" y="259852"/>
            <a:ext cx="11754842" cy="6338296"/>
          </a:xfrm>
          <a:prstGeom prst="roundRect">
            <a:avLst>
              <a:gd name="adj" fmla="val 6568"/>
            </a:avLst>
          </a:prstGeom>
          <a:solidFill>
            <a:schemeClr val="bg1"/>
          </a:solidFill>
          <a:ln w="3810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FE5996E-98CF-7CC0-6655-A91E3BD606DF}"/>
              </a:ext>
            </a:extLst>
          </p:cNvPr>
          <p:cNvPicPr>
            <a:picLocks noChangeAspect="1"/>
          </p:cNvPicPr>
          <p:nvPr/>
        </p:nvPicPr>
        <p:blipFill>
          <a:blip r:embed="rId3"/>
          <a:stretch>
            <a:fillRect/>
          </a:stretch>
        </p:blipFill>
        <p:spPr>
          <a:xfrm>
            <a:off x="2021723" y="507066"/>
            <a:ext cx="5614903" cy="1024217"/>
          </a:xfrm>
          <a:prstGeom prst="rect">
            <a:avLst/>
          </a:prstGeom>
        </p:spPr>
      </p:pic>
      <p:grpSp>
        <p:nvGrpSpPr>
          <p:cNvPr id="6" name="Group 5">
            <a:extLst>
              <a:ext uri="{FF2B5EF4-FFF2-40B4-BE49-F238E27FC236}">
                <a16:creationId xmlns:a16="http://schemas.microsoft.com/office/drawing/2014/main" id="{6E4BC0B5-F545-0650-0833-8C6898CD01FD}"/>
              </a:ext>
            </a:extLst>
          </p:cNvPr>
          <p:cNvGrpSpPr/>
          <p:nvPr/>
        </p:nvGrpSpPr>
        <p:grpSpPr>
          <a:xfrm>
            <a:off x="6520070" y="775640"/>
            <a:ext cx="4928977" cy="5596586"/>
            <a:chOff x="442193" y="1257300"/>
            <a:chExt cx="4512117" cy="5372481"/>
          </a:xfrm>
        </p:grpSpPr>
        <p:pic>
          <p:nvPicPr>
            <p:cNvPr id="7" name="Picture 6" descr="A picture containing text&#10;&#10;Description automatically generated">
              <a:extLst>
                <a:ext uri="{FF2B5EF4-FFF2-40B4-BE49-F238E27FC236}">
                  <a16:creationId xmlns:a16="http://schemas.microsoft.com/office/drawing/2014/main" id="{982032D2-CF48-0F19-E41A-24CD0E3567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8" name="TextBox 7">
              <a:extLst>
                <a:ext uri="{FF2B5EF4-FFF2-40B4-BE49-F238E27FC236}">
                  <a16:creationId xmlns:a16="http://schemas.microsoft.com/office/drawing/2014/main" id="{05B66C30-D696-3245-C2FF-177550EF951D}"/>
                </a:ext>
              </a:extLst>
            </p:cNvPr>
            <p:cNvSpPr txBox="1"/>
            <p:nvPr/>
          </p:nvSpPr>
          <p:spPr>
            <a:xfrm>
              <a:off x="458510" y="3881223"/>
              <a:ext cx="4495800" cy="2688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vi-VN" sz="44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Não tiếp nhận thông tin và điều khiển mọi hoạt động của cơ thể.</a:t>
              </a:r>
            </a:p>
          </p:txBody>
        </p:sp>
      </p:grpSp>
      <p:pic>
        <p:nvPicPr>
          <p:cNvPr id="3" name="Picture 2">
            <a:extLst>
              <a:ext uri="{FF2B5EF4-FFF2-40B4-BE49-F238E27FC236}">
                <a16:creationId xmlns:a16="http://schemas.microsoft.com/office/drawing/2014/main" id="{5E080D52-0C8B-80EE-8915-02B3C7604087}"/>
              </a:ext>
            </a:extLst>
          </p:cNvPr>
          <p:cNvPicPr>
            <a:picLocks noChangeAspect="1"/>
          </p:cNvPicPr>
          <p:nvPr/>
        </p:nvPicPr>
        <p:blipFill>
          <a:blip r:embed="rId5"/>
          <a:stretch>
            <a:fillRect/>
          </a:stretch>
        </p:blipFill>
        <p:spPr>
          <a:xfrm>
            <a:off x="707540" y="2056572"/>
            <a:ext cx="5169739" cy="38373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6629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A84FB-85B6-F41E-865C-3EA76D9AB646}"/>
              </a:ext>
            </a:extLst>
          </p:cNvPr>
          <p:cNvPicPr>
            <a:picLocks noChangeAspect="1"/>
          </p:cNvPicPr>
          <p:nvPr/>
        </p:nvPicPr>
        <p:blipFill>
          <a:blip r:embed="rId2">
            <a:extLst>
              <a:ext uri="{28A0092B-C50C-407E-A947-70E740481C1C}">
                <a14:useLocalDpi xmlns:a14="http://schemas.microsoft.com/office/drawing/2010/main" val="0"/>
              </a:ext>
            </a:extLst>
          </a:blip>
          <a:srcRect t="1654" b="1654"/>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7848EA0E-60B5-04D1-F62B-3EB5ABB1A20D}"/>
              </a:ext>
            </a:extLst>
          </p:cNvPr>
          <p:cNvGrpSpPr/>
          <p:nvPr/>
        </p:nvGrpSpPr>
        <p:grpSpPr>
          <a:xfrm>
            <a:off x="211957" y="259852"/>
            <a:ext cx="11768085" cy="6338296"/>
            <a:chOff x="211957" y="259852"/>
            <a:chExt cx="11768085" cy="6338296"/>
          </a:xfrm>
        </p:grpSpPr>
        <p:sp>
          <p:nvSpPr>
            <p:cNvPr id="4" name="Hình chữ nhật: Góc Tròn 277">
              <a:extLst>
                <a:ext uri="{FF2B5EF4-FFF2-40B4-BE49-F238E27FC236}">
                  <a16:creationId xmlns:a16="http://schemas.microsoft.com/office/drawing/2014/main" id="{BB7D140A-42B8-F397-7C1E-ACEEEFD8C637}"/>
                </a:ext>
              </a:extLst>
            </p:cNvPr>
            <p:cNvSpPr/>
            <p:nvPr/>
          </p:nvSpPr>
          <p:spPr>
            <a:xfrm>
              <a:off x="211957" y="259852"/>
              <a:ext cx="11754842" cy="6338296"/>
            </a:xfrm>
            <a:prstGeom prst="roundRect">
              <a:avLst>
                <a:gd name="adj" fmla="val 6568"/>
              </a:avLst>
            </a:prstGeom>
            <a:solidFill>
              <a:schemeClr val="bg1"/>
            </a:solidFill>
            <a:ln w="3810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7534BA61-1A03-CF70-D584-69DCB170E2EC}"/>
                </a:ext>
              </a:extLst>
            </p:cNvPr>
            <p:cNvGrpSpPr/>
            <p:nvPr/>
          </p:nvGrpSpPr>
          <p:grpSpPr>
            <a:xfrm>
              <a:off x="768911" y="808074"/>
              <a:ext cx="11211131" cy="5360395"/>
              <a:chOff x="762290" y="1143767"/>
              <a:chExt cx="11211131" cy="5360395"/>
            </a:xfrm>
          </p:grpSpPr>
          <p:grpSp>
            <p:nvGrpSpPr>
              <p:cNvPr id="6" name="Group 5">
                <a:extLst>
                  <a:ext uri="{FF2B5EF4-FFF2-40B4-BE49-F238E27FC236}">
                    <a16:creationId xmlns:a16="http://schemas.microsoft.com/office/drawing/2014/main" id="{E1D3435A-1F54-8CB6-44B3-B4D0D749F771}"/>
                  </a:ext>
                </a:extLst>
              </p:cNvPr>
              <p:cNvGrpSpPr/>
              <p:nvPr/>
            </p:nvGrpSpPr>
            <p:grpSpPr>
              <a:xfrm rot="1554913">
                <a:off x="8009863" y="2486978"/>
                <a:ext cx="2353452" cy="725315"/>
                <a:chOff x="4423706" y="2037629"/>
                <a:chExt cx="3144688" cy="725315"/>
              </a:xfrm>
            </p:grpSpPr>
            <p:cxnSp>
              <p:nvCxnSpPr>
                <p:cNvPr id="31" name="Đường kết nối: Cong 30">
                  <a:extLst>
                    <a:ext uri="{FF2B5EF4-FFF2-40B4-BE49-F238E27FC236}">
                      <a16:creationId xmlns:a16="http://schemas.microsoft.com/office/drawing/2014/main" id="{93F131C9-8695-ACE4-A4C4-48A76264BD09}"/>
                    </a:ext>
                  </a:extLst>
                </p:cNvPr>
                <p:cNvCxnSpPr>
                  <a:cxnSpLocks/>
                </p:cNvCxnSpPr>
                <p:nvPr/>
              </p:nvCxnSpPr>
              <p:spPr>
                <a:xfrm rot="10800000">
                  <a:off x="4423706" y="2037629"/>
                  <a:ext cx="3022165" cy="607667"/>
                </a:xfrm>
                <a:prstGeom prst="curvedConnector3">
                  <a:avLst>
                    <a:gd name="adj1" fmla="val 50000"/>
                  </a:avLst>
                </a:prstGeom>
                <a:ln w="28575">
                  <a:solidFill>
                    <a:srgbClr val="221F1F"/>
                  </a:solidFill>
                  <a:prstDash val="lgDashDot"/>
                </a:ln>
              </p:spPr>
              <p:style>
                <a:lnRef idx="1">
                  <a:schemeClr val="accent1"/>
                </a:lnRef>
                <a:fillRef idx="0">
                  <a:schemeClr val="accent1"/>
                </a:fillRef>
                <a:effectRef idx="0">
                  <a:schemeClr val="accent1"/>
                </a:effectRef>
                <a:fontRef idx="minor">
                  <a:schemeClr val="tx1"/>
                </a:fontRef>
              </p:style>
            </p:cxnSp>
            <p:sp>
              <p:nvSpPr>
                <p:cNvPr id="32" name="Isosceles Triangle 31">
                  <a:extLst>
                    <a:ext uri="{FF2B5EF4-FFF2-40B4-BE49-F238E27FC236}">
                      <a16:creationId xmlns:a16="http://schemas.microsoft.com/office/drawing/2014/main" id="{D8E4A250-5BB0-FD55-C40E-DD0D1C179A71}"/>
                    </a:ext>
                  </a:extLst>
                </p:cNvPr>
                <p:cNvSpPr/>
                <p:nvPr/>
              </p:nvSpPr>
              <p:spPr>
                <a:xfrm rot="5904122">
                  <a:off x="7399947" y="2594497"/>
                  <a:ext cx="194654" cy="14224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B382E02B-FB16-B7EF-1451-F6BDC73A9413}"/>
                  </a:ext>
                </a:extLst>
              </p:cNvPr>
              <p:cNvGrpSpPr/>
              <p:nvPr/>
            </p:nvGrpSpPr>
            <p:grpSpPr>
              <a:xfrm rot="1189893">
                <a:off x="5570917" y="4125072"/>
                <a:ext cx="2239663" cy="1568502"/>
                <a:chOff x="6396340" y="3698237"/>
                <a:chExt cx="2239663" cy="1568502"/>
              </a:xfrm>
            </p:grpSpPr>
            <p:cxnSp>
              <p:nvCxnSpPr>
                <p:cNvPr id="29" name="Đường kết nối: Cong 30">
                  <a:extLst>
                    <a:ext uri="{FF2B5EF4-FFF2-40B4-BE49-F238E27FC236}">
                      <a16:creationId xmlns:a16="http://schemas.microsoft.com/office/drawing/2014/main" id="{46E430DC-F833-1218-F815-14A822EF708D}"/>
                    </a:ext>
                  </a:extLst>
                </p:cNvPr>
                <p:cNvCxnSpPr>
                  <a:cxnSpLocks/>
                </p:cNvCxnSpPr>
                <p:nvPr/>
              </p:nvCxnSpPr>
              <p:spPr>
                <a:xfrm rot="10800000" flipV="1">
                  <a:off x="6500786" y="3698237"/>
                  <a:ext cx="2135217" cy="1470479"/>
                </a:xfrm>
                <a:prstGeom prst="curvedConnector3">
                  <a:avLst>
                    <a:gd name="adj1" fmla="val 50000"/>
                  </a:avLst>
                </a:prstGeom>
                <a:ln w="28575">
                  <a:solidFill>
                    <a:srgbClr val="221F1F"/>
                  </a:solidFill>
                  <a:prstDash val="lgDashDot"/>
                </a:ln>
              </p:spPr>
              <p:style>
                <a:lnRef idx="1">
                  <a:schemeClr val="accent1"/>
                </a:lnRef>
                <a:fillRef idx="0">
                  <a:schemeClr val="accent1"/>
                </a:fillRef>
                <a:effectRef idx="0">
                  <a:schemeClr val="accent1"/>
                </a:effectRef>
                <a:fontRef idx="minor">
                  <a:schemeClr val="tx1"/>
                </a:fontRef>
              </p:style>
            </p:cxnSp>
            <p:sp>
              <p:nvSpPr>
                <p:cNvPr id="30" name="Isosceles Triangle 29">
                  <a:extLst>
                    <a:ext uri="{FF2B5EF4-FFF2-40B4-BE49-F238E27FC236}">
                      <a16:creationId xmlns:a16="http://schemas.microsoft.com/office/drawing/2014/main" id="{2059B674-EABE-F47C-A433-B20CCEC4216D}"/>
                    </a:ext>
                  </a:extLst>
                </p:cNvPr>
                <p:cNvSpPr/>
                <p:nvPr/>
              </p:nvSpPr>
              <p:spPr>
                <a:xfrm rot="15913945">
                  <a:off x="6370133" y="5098292"/>
                  <a:ext cx="194654" cy="14224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8" name="Group 7">
                <a:extLst>
                  <a:ext uri="{FF2B5EF4-FFF2-40B4-BE49-F238E27FC236}">
                    <a16:creationId xmlns:a16="http://schemas.microsoft.com/office/drawing/2014/main" id="{C370AFD0-ADF2-9450-A466-7F21D1BEFFF7}"/>
                  </a:ext>
                </a:extLst>
              </p:cNvPr>
              <p:cNvGrpSpPr/>
              <p:nvPr/>
            </p:nvGrpSpPr>
            <p:grpSpPr>
              <a:xfrm rot="20624572">
                <a:off x="3189234" y="1896982"/>
                <a:ext cx="2353448" cy="725313"/>
                <a:chOff x="4423710" y="2037631"/>
                <a:chExt cx="3144684" cy="725313"/>
              </a:xfrm>
            </p:grpSpPr>
            <p:cxnSp>
              <p:nvCxnSpPr>
                <p:cNvPr id="27" name="Đường kết nối: Cong 30">
                  <a:extLst>
                    <a:ext uri="{FF2B5EF4-FFF2-40B4-BE49-F238E27FC236}">
                      <a16:creationId xmlns:a16="http://schemas.microsoft.com/office/drawing/2014/main" id="{AE241127-C9E8-BDA6-EF9E-302F11F672F9}"/>
                    </a:ext>
                  </a:extLst>
                </p:cNvPr>
                <p:cNvCxnSpPr>
                  <a:cxnSpLocks/>
                </p:cNvCxnSpPr>
                <p:nvPr/>
              </p:nvCxnSpPr>
              <p:spPr>
                <a:xfrm rot="10800000">
                  <a:off x="4423710" y="2037631"/>
                  <a:ext cx="3022166" cy="607667"/>
                </a:xfrm>
                <a:prstGeom prst="curvedConnector3">
                  <a:avLst>
                    <a:gd name="adj1" fmla="val 50000"/>
                  </a:avLst>
                </a:prstGeom>
                <a:ln w="28575">
                  <a:solidFill>
                    <a:srgbClr val="221F1F"/>
                  </a:solidFill>
                  <a:prstDash val="lgDashDot"/>
                </a:ln>
              </p:spPr>
              <p:style>
                <a:lnRef idx="1">
                  <a:schemeClr val="accent1"/>
                </a:lnRef>
                <a:fillRef idx="0">
                  <a:schemeClr val="accent1"/>
                </a:fillRef>
                <a:effectRef idx="0">
                  <a:schemeClr val="accent1"/>
                </a:effectRef>
                <a:fontRef idx="minor">
                  <a:schemeClr val="tx1"/>
                </a:fontRef>
              </p:style>
            </p:cxnSp>
            <p:sp>
              <p:nvSpPr>
                <p:cNvPr id="28" name="Isosceles Triangle 27">
                  <a:extLst>
                    <a:ext uri="{FF2B5EF4-FFF2-40B4-BE49-F238E27FC236}">
                      <a16:creationId xmlns:a16="http://schemas.microsoft.com/office/drawing/2014/main" id="{202B79FC-C73E-5998-D61A-D413B643AA9F}"/>
                    </a:ext>
                  </a:extLst>
                </p:cNvPr>
                <p:cNvSpPr/>
                <p:nvPr/>
              </p:nvSpPr>
              <p:spPr>
                <a:xfrm rot="5904122">
                  <a:off x="7399947" y="2594497"/>
                  <a:ext cx="194654" cy="14224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9" name="Group 8">
                <a:extLst>
                  <a:ext uri="{FF2B5EF4-FFF2-40B4-BE49-F238E27FC236}">
                    <a16:creationId xmlns:a16="http://schemas.microsoft.com/office/drawing/2014/main" id="{38A99230-A17A-D654-BB37-3FE3B931FAC1}"/>
                  </a:ext>
                </a:extLst>
              </p:cNvPr>
              <p:cNvGrpSpPr/>
              <p:nvPr/>
            </p:nvGrpSpPr>
            <p:grpSpPr>
              <a:xfrm>
                <a:off x="762290" y="1143767"/>
                <a:ext cx="2951603" cy="2268982"/>
                <a:chOff x="149567" y="1132842"/>
                <a:chExt cx="2951603" cy="2268982"/>
              </a:xfrm>
            </p:grpSpPr>
            <p:pic>
              <p:nvPicPr>
                <p:cNvPr id="25" name="Picture 24">
                  <a:extLst>
                    <a:ext uri="{FF2B5EF4-FFF2-40B4-BE49-F238E27FC236}">
                      <a16:creationId xmlns:a16="http://schemas.microsoft.com/office/drawing/2014/main" id="{1C2D83A7-87FF-224E-B058-F6EF84C809F2}"/>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408597" y="1132842"/>
                  <a:ext cx="2239987" cy="1517631"/>
                </a:xfrm>
                <a:prstGeom prst="rect">
                  <a:avLst/>
                </a:prstGeom>
              </p:spPr>
            </p:pic>
            <p:sp>
              <p:nvSpPr>
                <p:cNvPr id="26" name="TextBox 25">
                  <a:extLst>
                    <a:ext uri="{FF2B5EF4-FFF2-40B4-BE49-F238E27FC236}">
                      <a16:creationId xmlns:a16="http://schemas.microsoft.com/office/drawing/2014/main" id="{2DB76922-7484-29EC-4662-D000F72B9063}"/>
                    </a:ext>
                  </a:extLst>
                </p:cNvPr>
                <p:cNvSpPr txBox="1"/>
                <p:nvPr/>
              </p:nvSpPr>
              <p:spPr>
                <a:xfrm>
                  <a:off x="149567" y="2817049"/>
                  <a:ext cx="29516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Bắt</a:t>
                  </a:r>
                  <a:r>
                    <a:rPr kumimoji="0" lang="en-US" sz="32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đầu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0" name="Group 9">
                <a:extLst>
                  <a:ext uri="{FF2B5EF4-FFF2-40B4-BE49-F238E27FC236}">
                    <a16:creationId xmlns:a16="http://schemas.microsoft.com/office/drawing/2014/main" id="{769E482E-D9F7-D093-668D-C7585BFA1611}"/>
                  </a:ext>
                </a:extLst>
              </p:cNvPr>
              <p:cNvGrpSpPr/>
              <p:nvPr/>
            </p:nvGrpSpPr>
            <p:grpSpPr>
              <a:xfrm>
                <a:off x="8135786" y="3798284"/>
                <a:ext cx="3837635" cy="2705878"/>
                <a:chOff x="8354365" y="3259384"/>
                <a:chExt cx="3837635" cy="2705878"/>
              </a:xfrm>
            </p:grpSpPr>
            <p:pic>
              <p:nvPicPr>
                <p:cNvPr id="21" name="Picture 20">
                  <a:extLst>
                    <a:ext uri="{FF2B5EF4-FFF2-40B4-BE49-F238E27FC236}">
                      <a16:creationId xmlns:a16="http://schemas.microsoft.com/office/drawing/2014/main" id="{34207AA1-FC53-79E9-2488-A4B5DEFD67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22017" y="3259384"/>
                  <a:ext cx="2821687" cy="1826511"/>
                </a:xfrm>
                <a:prstGeom prst="rect">
                  <a:avLst/>
                </a:prstGeom>
              </p:spPr>
            </p:pic>
            <p:grpSp>
              <p:nvGrpSpPr>
                <p:cNvPr id="22" name="Group 21">
                  <a:extLst>
                    <a:ext uri="{FF2B5EF4-FFF2-40B4-BE49-F238E27FC236}">
                      <a16:creationId xmlns:a16="http://schemas.microsoft.com/office/drawing/2014/main" id="{F2A45CB2-16E8-A0C2-57EB-4AE45384D816}"/>
                    </a:ext>
                  </a:extLst>
                </p:cNvPr>
                <p:cNvGrpSpPr/>
                <p:nvPr/>
              </p:nvGrpSpPr>
              <p:grpSpPr>
                <a:xfrm>
                  <a:off x="8354365" y="5380487"/>
                  <a:ext cx="3837635" cy="584775"/>
                  <a:chOff x="8354365" y="5218589"/>
                  <a:chExt cx="3837635" cy="584775"/>
                </a:xfrm>
              </p:grpSpPr>
              <p:pic>
                <p:nvPicPr>
                  <p:cNvPr id="23" name="Picture 8">
                    <a:extLst>
                      <a:ext uri="{FF2B5EF4-FFF2-40B4-BE49-F238E27FC236}">
                        <a16:creationId xmlns:a16="http://schemas.microsoft.com/office/drawing/2014/main" id="{D80C7CD1-6EED-A0C9-E0D2-BEA567EA934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54365" y="5266476"/>
                    <a:ext cx="504524" cy="46789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6CCF800-38BA-52AA-913E-8329C7773E27}"/>
                      </a:ext>
                    </a:extLst>
                  </p:cNvPr>
                  <p:cNvSpPr txBox="1"/>
                  <p:nvPr/>
                </p:nvSpPr>
                <p:spPr>
                  <a:xfrm>
                    <a:off x="8804718" y="5218589"/>
                    <a:ext cx="33872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Chẩn</a:t>
                    </a:r>
                    <a:r>
                      <a:rPr kumimoji="0" lang="en-US" sz="32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đoán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grpSp>
            <p:nvGrpSpPr>
              <p:cNvPr id="11" name="Group 10">
                <a:extLst>
                  <a:ext uri="{FF2B5EF4-FFF2-40B4-BE49-F238E27FC236}">
                    <a16:creationId xmlns:a16="http://schemas.microsoft.com/office/drawing/2014/main" id="{8A1C4B27-D335-BDB2-C838-6E1D4066DE7B}"/>
                  </a:ext>
                </a:extLst>
              </p:cNvPr>
              <p:cNvGrpSpPr/>
              <p:nvPr/>
            </p:nvGrpSpPr>
            <p:grpSpPr>
              <a:xfrm>
                <a:off x="2445281" y="4246577"/>
                <a:ext cx="4048515" cy="2257585"/>
                <a:chOff x="3073000" y="4246702"/>
                <a:chExt cx="4048515" cy="2257585"/>
              </a:xfrm>
            </p:grpSpPr>
            <p:pic>
              <p:nvPicPr>
                <p:cNvPr id="17" name="Picture 16">
                  <a:extLst>
                    <a:ext uri="{FF2B5EF4-FFF2-40B4-BE49-F238E27FC236}">
                      <a16:creationId xmlns:a16="http://schemas.microsoft.com/office/drawing/2014/main" id="{C6219731-3840-F5B4-ED84-50901E98184C}"/>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3073000" y="4246702"/>
                  <a:ext cx="2287214" cy="1575516"/>
                </a:xfrm>
                <a:prstGeom prst="rect">
                  <a:avLst/>
                </a:prstGeom>
              </p:spPr>
            </p:pic>
            <p:grpSp>
              <p:nvGrpSpPr>
                <p:cNvPr id="18" name="Group 17">
                  <a:extLst>
                    <a:ext uri="{FF2B5EF4-FFF2-40B4-BE49-F238E27FC236}">
                      <a16:creationId xmlns:a16="http://schemas.microsoft.com/office/drawing/2014/main" id="{6CEB3683-DC6B-0F4C-5757-51A4EF08265F}"/>
                    </a:ext>
                  </a:extLst>
                </p:cNvPr>
                <p:cNvGrpSpPr/>
                <p:nvPr/>
              </p:nvGrpSpPr>
              <p:grpSpPr>
                <a:xfrm>
                  <a:off x="3345719" y="5919512"/>
                  <a:ext cx="3775796" cy="584775"/>
                  <a:chOff x="3189965" y="5938639"/>
                  <a:chExt cx="3775796" cy="584775"/>
                </a:xfrm>
              </p:grpSpPr>
              <p:pic>
                <p:nvPicPr>
                  <p:cNvPr id="19" name="Picture 12">
                    <a:extLst>
                      <a:ext uri="{FF2B5EF4-FFF2-40B4-BE49-F238E27FC236}">
                        <a16:creationId xmlns:a16="http://schemas.microsoft.com/office/drawing/2014/main" id="{B1FA5DD6-E0CD-32C9-4ECC-46F13D9B417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189965" y="5966079"/>
                    <a:ext cx="486395" cy="49093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6C5C87F-584A-40C0-AFBB-8CB73E291A87}"/>
                      </a:ext>
                    </a:extLst>
                  </p:cNvPr>
                  <p:cNvSpPr txBox="1"/>
                  <p:nvPr/>
                </p:nvSpPr>
                <p:spPr>
                  <a:xfrm>
                    <a:off x="3578479" y="5938639"/>
                    <a:ext cx="33872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Điều</a:t>
                    </a:r>
                    <a:r>
                      <a:rPr kumimoji="0" lang="en-US" sz="32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trị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grpSp>
            <p:nvGrpSpPr>
              <p:cNvPr id="12" name="Group 11">
                <a:extLst>
                  <a:ext uri="{FF2B5EF4-FFF2-40B4-BE49-F238E27FC236}">
                    <a16:creationId xmlns:a16="http://schemas.microsoft.com/office/drawing/2014/main" id="{512F5020-86AB-6B6E-70D8-8F388F729D18}"/>
                  </a:ext>
                </a:extLst>
              </p:cNvPr>
              <p:cNvGrpSpPr/>
              <p:nvPr/>
            </p:nvGrpSpPr>
            <p:grpSpPr>
              <a:xfrm>
                <a:off x="5401802" y="1258261"/>
                <a:ext cx="3795673" cy="1781142"/>
                <a:chOff x="5401802" y="1258261"/>
                <a:chExt cx="3795673" cy="1781142"/>
              </a:xfrm>
            </p:grpSpPr>
            <p:grpSp>
              <p:nvGrpSpPr>
                <p:cNvPr id="13" name="Group 12">
                  <a:extLst>
                    <a:ext uri="{FF2B5EF4-FFF2-40B4-BE49-F238E27FC236}">
                      <a16:creationId xmlns:a16="http://schemas.microsoft.com/office/drawing/2014/main" id="{50059D98-823A-30BE-C6CE-B7F32AF20EF3}"/>
                    </a:ext>
                  </a:extLst>
                </p:cNvPr>
                <p:cNvGrpSpPr/>
                <p:nvPr/>
              </p:nvGrpSpPr>
              <p:grpSpPr>
                <a:xfrm>
                  <a:off x="5401802" y="2454628"/>
                  <a:ext cx="3795673" cy="584775"/>
                  <a:chOff x="4710945" y="2392166"/>
                  <a:chExt cx="3795673" cy="584775"/>
                </a:xfrm>
              </p:grpSpPr>
              <p:pic>
                <p:nvPicPr>
                  <p:cNvPr id="15" name="Picture 6">
                    <a:extLst>
                      <a:ext uri="{FF2B5EF4-FFF2-40B4-BE49-F238E27FC236}">
                        <a16:creationId xmlns:a16="http://schemas.microsoft.com/office/drawing/2014/main" id="{9E16C2FD-7A05-7736-80B3-C60E5B64F7D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710945" y="2394476"/>
                    <a:ext cx="466587" cy="4898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805A9D0-5320-11FA-5C63-51A3AAFFD5E3}"/>
                      </a:ext>
                    </a:extLst>
                  </p:cNvPr>
                  <p:cNvSpPr txBox="1"/>
                  <p:nvPr/>
                </p:nvSpPr>
                <p:spPr>
                  <a:xfrm>
                    <a:off x="5119336" y="2392166"/>
                    <a:ext cx="33872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Tiếp</a:t>
                    </a:r>
                    <a:r>
                      <a:rPr kumimoji="0" lang="en-US" sz="32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nhận</a:t>
                    </a:r>
                    <a:r>
                      <a:rPr kumimoji="0" lang="en-US" sz="32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bệnh</a:t>
                    </a:r>
                    <a:r>
                      <a:rPr kumimoji="0" lang="en-US" sz="3200" b="0"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nhân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67676928-CF81-35E2-BFF1-FBCE7825E956}"/>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943368" y="1258261"/>
                  <a:ext cx="1981939" cy="1115832"/>
                </a:xfrm>
                <a:prstGeom prst="rect">
                  <a:avLst/>
                </a:prstGeom>
              </p:spPr>
            </p:pic>
          </p:grpSp>
        </p:grpSp>
      </p:grpSp>
      <p:pic>
        <p:nvPicPr>
          <p:cNvPr id="33" name="Picture 32">
            <a:extLst>
              <a:ext uri="{FF2B5EF4-FFF2-40B4-BE49-F238E27FC236}">
                <a16:creationId xmlns:a16="http://schemas.microsoft.com/office/drawing/2014/main" id="{F6AC660F-2333-23ED-14FD-F271F4B28702}"/>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7782339" y="4321952"/>
            <a:ext cx="756451" cy="1247384"/>
          </a:xfrm>
          <a:prstGeom prst="rect">
            <a:avLst/>
          </a:prstGeom>
        </p:spPr>
      </p:pic>
    </p:spTree>
    <p:extLst>
      <p:ext uri="{BB962C8B-B14F-4D97-AF65-F5344CB8AC3E}">
        <p14:creationId xmlns:p14="http://schemas.microsoft.com/office/powerpoint/2010/main" val="231071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851 -0.00671 L -0.02851 -0.00671 C -0.03177 -0.00787 -0.05351 -0.01712 -0.06042 -0.0155 C -0.07604 -0.01134 -0.11432 0.01413 -0.12318 0.02223 C -0.12773 0.02663 -0.13255 0.03056 -0.13698 0.03542 C -0.14114 0.03982 -0.14466 0.04653 -0.14922 0.04977 C -0.15872 0.05672 -0.16875 0.06088 -0.17851 0.06575 C -0.1875 0.07038 -0.19635 0.07547 -0.20547 0.07894 C -0.21081 0.08079 -0.21628 0.08079 -0.22174 0.08172 C -0.22799 0.08311 -0.23424 0.08496 -0.24049 0.08612 C -0.24687 0.0875 -0.25833 0.08843 -0.26406 0.08913 C -0.2681 0.09005 -0.27161 0.09051 -0.27552 0.0919 C -0.27669 0.09237 -0.27773 0.09283 -0.27878 0.09352 C -0.2875 0.09237 -0.29622 0.09237 -0.30482 0.09051 C -0.30586 0.09028 -0.30677 0.08889 -0.30729 0.0875 C -0.30781 0.08635 -0.30781 0.08473 -0.30807 0.08334 " pathEditMode="relative" ptsTypes="AAAAAAAAAAAAAAAA">
                                      <p:cBhvr>
                                        <p:cTn id="6" dur="2000" fill="hold"/>
                                        <p:tgtEl>
                                          <p:spTgt spid="3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5" name="Picture 34" descr="Calendar&#10;&#10;Description automatically generated with low confidence">
            <a:extLst>
              <a:ext uri="{FF2B5EF4-FFF2-40B4-BE49-F238E27FC236}">
                <a16:creationId xmlns:a16="http://schemas.microsoft.com/office/drawing/2014/main" id="{105954CE-F25C-41CB-A9D7-EB5247FA8621}"/>
              </a:ext>
            </a:extLst>
          </p:cNvPr>
          <p:cNvPicPr>
            <a:picLocks noChangeAspect="1"/>
          </p:cNvPicPr>
          <p:nvPr/>
        </p:nvPicPr>
        <p:blipFill rotWithShape="1">
          <a:blip r:embed="rId2">
            <a:extLst>
              <a:ext uri="{28A0092B-C50C-407E-A947-70E740481C1C}">
                <a14:useLocalDpi xmlns:a14="http://schemas.microsoft.com/office/drawing/2010/main" val="0"/>
              </a:ext>
            </a:extLst>
          </a:blip>
          <a:srcRect l="28632" r="29934"/>
          <a:stretch/>
        </p:blipFill>
        <p:spPr>
          <a:xfrm>
            <a:off x="260771" y="881582"/>
            <a:ext cx="1614697" cy="4762500"/>
          </a:xfrm>
          <a:prstGeom prst="rect">
            <a:avLst/>
          </a:prstGeom>
        </p:spPr>
      </p:pic>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856" t="2811" r="31733" b="3357"/>
          <a:stretch/>
        </p:blipFill>
        <p:spPr>
          <a:xfrm>
            <a:off x="2136240" y="837288"/>
            <a:ext cx="777161" cy="2180473"/>
          </a:xfrm>
          <a:prstGeom prst="rect">
            <a:avLst/>
          </a:prstGeom>
        </p:spPr>
      </p:pic>
      <p:pic>
        <p:nvPicPr>
          <p:cNvPr id="45" name="Picture 44" descr="A picture containing text, clock&#10;&#10;Description automatically generated">
            <a:extLst>
              <a:ext uri="{FF2B5EF4-FFF2-40B4-BE49-F238E27FC236}">
                <a16:creationId xmlns:a16="http://schemas.microsoft.com/office/drawing/2014/main" id="{0820F91F-E16B-464F-8457-8CAF5A4CF2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30177" y="188506"/>
            <a:ext cx="1106859" cy="1105973"/>
          </a:xfrm>
          <a:prstGeom prst="rect">
            <a:avLst/>
          </a:prstGeom>
        </p:spPr>
      </p:pic>
      <p:pic>
        <p:nvPicPr>
          <p:cNvPr id="36" name="Picture 35">
            <a:extLst>
              <a:ext uri="{FF2B5EF4-FFF2-40B4-BE49-F238E27FC236}">
                <a16:creationId xmlns:a16="http://schemas.microsoft.com/office/drawing/2014/main" id="{9C20CF8D-76C7-4B0A-8523-999EDE24DC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9520295" y="934224"/>
            <a:ext cx="2646459" cy="2646459"/>
          </a:xfrm>
          <a:prstGeom prst="rect">
            <a:avLst/>
          </a:prstGeom>
        </p:spPr>
      </p:pic>
      <p:pic>
        <p:nvPicPr>
          <p:cNvPr id="9" name="Picture 8">
            <a:extLst>
              <a:ext uri="{FF2B5EF4-FFF2-40B4-BE49-F238E27FC236}">
                <a16:creationId xmlns:a16="http://schemas.microsoft.com/office/drawing/2014/main" id="{51678F75-9F64-479D-BD00-5D690F9429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63390" y="188506"/>
            <a:ext cx="4290536" cy="6858000"/>
          </a:xfrm>
          <a:prstGeom prst="rect">
            <a:avLst/>
          </a:prstGeom>
        </p:spPr>
      </p:pic>
      <p:pic>
        <p:nvPicPr>
          <p:cNvPr id="39" name="Picture 38">
            <a:extLst>
              <a:ext uri="{FF2B5EF4-FFF2-40B4-BE49-F238E27FC236}">
                <a16:creationId xmlns:a16="http://schemas.microsoft.com/office/drawing/2014/main" id="{D9482DBE-3891-41B6-93D5-A5480CE2A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90" y="2038418"/>
            <a:ext cx="5641622" cy="5641622"/>
          </a:xfrm>
          <a:prstGeom prst="rect">
            <a:avLst/>
          </a:prstGeom>
        </p:spPr>
      </p:pic>
      <p:grpSp>
        <p:nvGrpSpPr>
          <p:cNvPr id="40" name="Group 39">
            <a:extLst>
              <a:ext uri="{FF2B5EF4-FFF2-40B4-BE49-F238E27FC236}">
                <a16:creationId xmlns:a16="http://schemas.microsoft.com/office/drawing/2014/main" id="{5097D1F1-86B1-48FE-B7CA-4A91FAE2F3B1}"/>
              </a:ext>
            </a:extLst>
          </p:cNvPr>
          <p:cNvGrpSpPr/>
          <p:nvPr/>
        </p:nvGrpSpPr>
        <p:grpSpPr>
          <a:xfrm>
            <a:off x="3104575" y="1773914"/>
            <a:ext cx="1699059" cy="1166711"/>
            <a:chOff x="4461861" y="1475041"/>
            <a:chExt cx="3413917" cy="1986081"/>
          </a:xfrm>
        </p:grpSpPr>
        <p:sp>
          <p:nvSpPr>
            <p:cNvPr id="41" name="Rectangle 40">
              <a:extLst>
                <a:ext uri="{FF2B5EF4-FFF2-40B4-BE49-F238E27FC236}">
                  <a16:creationId xmlns:a16="http://schemas.microsoft.com/office/drawing/2014/main" id="{214001CE-61B0-4B50-A4EE-2B9F06BDFF2A}"/>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F4D52D26-DDA0-4957-8FA1-4E88ECCD7AD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BE05D149-9D53-4F05-856E-D7EE1DDF16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grpSp>
        <p:nvGrpSpPr>
          <p:cNvPr id="3" name="Group 2">
            <a:extLst>
              <a:ext uri="{FF2B5EF4-FFF2-40B4-BE49-F238E27FC236}">
                <a16:creationId xmlns:a16="http://schemas.microsoft.com/office/drawing/2014/main" id="{BEE1F79E-5CF9-4E81-9BE6-BC13AD244F4B}"/>
              </a:ext>
            </a:extLst>
          </p:cNvPr>
          <p:cNvGrpSpPr/>
          <p:nvPr/>
        </p:nvGrpSpPr>
        <p:grpSpPr>
          <a:xfrm>
            <a:off x="2882348" y="1155065"/>
            <a:ext cx="6178840" cy="3796755"/>
            <a:chOff x="3260662" y="2628205"/>
            <a:chExt cx="4965984" cy="3796755"/>
          </a:xfrm>
        </p:grpSpPr>
        <p:pic>
          <p:nvPicPr>
            <p:cNvPr id="5" name="Picture 4">
              <a:extLst>
                <a:ext uri="{FF2B5EF4-FFF2-40B4-BE49-F238E27FC236}">
                  <a16:creationId xmlns:a16="http://schemas.microsoft.com/office/drawing/2014/main" id="{A5A20B0A-EFA0-4100-B2E9-B63F934310A0}"/>
                </a:ext>
              </a:extLst>
            </p:cNvPr>
            <p:cNvPicPr>
              <a:picLocks noChangeAspect="1"/>
            </p:cNvPicPr>
            <p:nvPr/>
          </p:nvPicPr>
          <p:blipFill rotWithShape="1">
            <a:blip r:embed="rId11">
              <a:extLst>
                <a:ext uri="{28A0092B-C50C-407E-A947-70E740481C1C}">
                  <a14:useLocalDpi xmlns:a14="http://schemas.microsoft.com/office/drawing/2010/main" val="0"/>
                </a:ext>
              </a:extLst>
            </a:blip>
            <a:srcRect t="28586" r="66999" b="35397"/>
            <a:stretch/>
          </p:blipFill>
          <p:spPr>
            <a:xfrm>
              <a:off x="3260662" y="2628205"/>
              <a:ext cx="4965984" cy="3796755"/>
            </a:xfrm>
            <a:prstGeom prst="rect">
              <a:avLst/>
            </a:prstGeom>
          </p:spPr>
        </p:pic>
        <p:sp>
          <p:nvSpPr>
            <p:cNvPr id="8" name="TextBox 7">
              <a:extLst>
                <a:ext uri="{FF2B5EF4-FFF2-40B4-BE49-F238E27FC236}">
                  <a16:creationId xmlns:a16="http://schemas.microsoft.com/office/drawing/2014/main" id="{5FDBBBC9-AAF3-486B-A565-AD70FEAFC633}"/>
                </a:ext>
              </a:extLst>
            </p:cNvPr>
            <p:cNvSpPr txBox="1"/>
            <p:nvPr/>
          </p:nvSpPr>
          <p:spPr>
            <a:xfrm>
              <a:off x="4632270" y="3521915"/>
              <a:ext cx="297395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b) Theo </a:t>
              </a:r>
              <a:r>
                <a:rPr kumimoji="0" lang="en-US" sz="4800" b="0" i="1"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prstClr val="black"/>
                  </a:solidFill>
                  <a:effectLst/>
                  <a:uLnTx/>
                  <a:uFillTx/>
                  <a:latin typeface="Calibri" panose="020F0502020204030204"/>
                  <a:ea typeface="+mn-ea"/>
                  <a:cs typeface="+mn-cs"/>
                </a:rPr>
                <a:t>não</a:t>
              </a: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prstClr val="black"/>
                  </a:solidFill>
                  <a:effectLst/>
                  <a:uLnTx/>
                  <a:uFillTx/>
                  <a:latin typeface="Calibri" panose="020F0502020204030204"/>
                  <a:ea typeface="+mn-ea"/>
                  <a:cs typeface="+mn-cs"/>
                </a:rPr>
                <a:t>chức</a:t>
              </a: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0" i="1"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8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21118732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56" descr="Calendar&#10;&#10;Description automatically generated">
            <a:extLst>
              <a:ext uri="{FF2B5EF4-FFF2-40B4-BE49-F238E27FC236}">
                <a16:creationId xmlns:a16="http://schemas.microsoft.com/office/drawing/2014/main" id="{3DFD8CC9-F3D6-4D10-BC89-640A33F17FC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2576895" y="811102"/>
            <a:ext cx="777161" cy="2180473"/>
          </a:xfrm>
          <a:prstGeom prst="rect">
            <a:avLst/>
          </a:prstGeom>
        </p:spPr>
      </p:pic>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6BA72A8C-5F15-4E15-900C-B266513C4D8D}"/>
              </a:ext>
            </a:extLst>
          </p:cNvPr>
          <p:cNvGrpSpPr/>
          <p:nvPr/>
        </p:nvGrpSpPr>
        <p:grpSpPr>
          <a:xfrm>
            <a:off x="553283" y="1169022"/>
            <a:ext cx="1699059" cy="1166711"/>
            <a:chOff x="4461861" y="1475041"/>
            <a:chExt cx="3413917" cy="1986081"/>
          </a:xfrm>
        </p:grpSpPr>
        <p:sp>
          <p:nvSpPr>
            <p:cNvPr id="54" name="Rectangle 53">
              <a:extLst>
                <a:ext uri="{FF2B5EF4-FFF2-40B4-BE49-F238E27FC236}">
                  <a16:creationId xmlns:a16="http://schemas.microsoft.com/office/drawing/2014/main" id="{C9572D2F-D1C4-4356-BA27-83F4E431E680}"/>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descr="A collage of a person's body&#10;&#10;Description automatically generated with low confidence">
              <a:extLst>
                <a:ext uri="{FF2B5EF4-FFF2-40B4-BE49-F238E27FC236}">
                  <a16:creationId xmlns:a16="http://schemas.microsoft.com/office/drawing/2014/main" id="{60E6F5FE-03FF-4C2C-A932-38C18DD0A5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56" name="Picture 55">
              <a:extLst>
                <a:ext uri="{FF2B5EF4-FFF2-40B4-BE49-F238E27FC236}">
                  <a16:creationId xmlns:a16="http://schemas.microsoft.com/office/drawing/2014/main" id="{6FD17CB5-19E8-4DF1-AE79-5B5B2E40C5E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A picture containing text&#10;&#10;Description automatically generated">
            <a:extLst>
              <a:ext uri="{FF2B5EF4-FFF2-40B4-BE49-F238E27FC236}">
                <a16:creationId xmlns:a16="http://schemas.microsoft.com/office/drawing/2014/main" id="{3DD30F50-2FDA-448F-80FD-D66914F849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5372" y="5090386"/>
            <a:ext cx="4861934" cy="1667203"/>
          </a:xfrm>
          <a:prstGeom prst="rect">
            <a:avLst/>
          </a:prstGeom>
        </p:spPr>
      </p:pic>
      <p:pic>
        <p:nvPicPr>
          <p:cNvPr id="8194" name="Picture 2" descr="female teacher cartoon png cutout PNG &amp; clipart images | CITYPNG">
            <a:extLst>
              <a:ext uri="{FF2B5EF4-FFF2-40B4-BE49-F238E27FC236}">
                <a16:creationId xmlns:a16="http://schemas.microsoft.com/office/drawing/2014/main" id="{88B08278-E6B3-4068-B355-4BA42050B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348031" y="3804557"/>
            <a:ext cx="3865294" cy="30378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picture containing text, clock&#10;&#10;Description automatically generated">
            <a:extLst>
              <a:ext uri="{FF2B5EF4-FFF2-40B4-BE49-F238E27FC236}">
                <a16:creationId xmlns:a16="http://schemas.microsoft.com/office/drawing/2014/main" id="{52A675C5-F4A5-416E-8E95-72039CCAD9B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880617" y="0"/>
            <a:ext cx="1154160" cy="1153236"/>
          </a:xfrm>
          <a:prstGeom prst="rect">
            <a:avLst/>
          </a:prstGeom>
        </p:spPr>
      </p:pic>
      <p:sp>
        <p:nvSpPr>
          <p:cNvPr id="5" name="Speech Bubble: Rectangle with Corners Rounded 4">
            <a:extLst>
              <a:ext uri="{FF2B5EF4-FFF2-40B4-BE49-F238E27FC236}">
                <a16:creationId xmlns:a16="http://schemas.microsoft.com/office/drawing/2014/main" id="{159145BE-D81F-D92F-DD00-988DF6B786F3}"/>
              </a:ext>
            </a:extLst>
          </p:cNvPr>
          <p:cNvSpPr/>
          <p:nvPr/>
        </p:nvSpPr>
        <p:spPr>
          <a:xfrm>
            <a:off x="745436" y="1073427"/>
            <a:ext cx="9322904" cy="3339547"/>
          </a:xfrm>
          <a:prstGeom prst="wedgeRoundRectCallout">
            <a:avLst>
              <a:gd name="adj1" fmla="val 57890"/>
              <a:gd name="adj2" fmla="val 2220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Não điều khiển mọi suy nghĩ, cảm xúc, cách ứng xử và hoạt động của cơ thể.</a:t>
            </a:r>
            <a:endParaRPr lang="en-US" sz="3200" b="1" dirty="0">
              <a:solidFill>
                <a:srgbClr val="FF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Não tiếp nhận các thông tin qua các dây thần kinh từ các giác quan như da, tai, mũi,... gửi thông tin và chỉ dẫn cho các bộ phận của cơ thể hoạt động.</a:t>
            </a:r>
          </a:p>
        </p:txBody>
      </p:sp>
      <p:pic>
        <p:nvPicPr>
          <p:cNvPr id="7" name="Picture 6" descr="A close up of a logo&#10;&#10;AI-generated content may be incorrect.">
            <a:extLst>
              <a:ext uri="{FF2B5EF4-FFF2-40B4-BE49-F238E27FC236}">
                <a16:creationId xmlns:a16="http://schemas.microsoft.com/office/drawing/2014/main" id="{5F4F3152-106A-D87B-9E9D-C2F82A70F52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015671" y="0"/>
            <a:ext cx="3102767" cy="894343"/>
          </a:xfrm>
          <a:prstGeom prst="rect">
            <a:avLst/>
          </a:prstGeom>
        </p:spPr>
      </p:pic>
      <p:pic>
        <p:nvPicPr>
          <p:cNvPr id="3" name="Picture 2" descr="A picture containing text, lamp&#10;&#10;Description automatically generated">
            <a:extLst>
              <a:ext uri="{FF2B5EF4-FFF2-40B4-BE49-F238E27FC236}">
                <a16:creationId xmlns:a16="http://schemas.microsoft.com/office/drawing/2014/main" id="{31D142C7-C20E-5516-6602-73C7B17ED40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28600" y="3861352"/>
            <a:ext cx="3339548" cy="3339548"/>
          </a:xfrm>
          <a:prstGeom prst="rect">
            <a:avLst/>
          </a:prstGeom>
        </p:spPr>
      </p:pic>
    </p:spTree>
    <p:extLst>
      <p:ext uri="{BB962C8B-B14F-4D97-AF65-F5344CB8AC3E}">
        <p14:creationId xmlns:p14="http://schemas.microsoft.com/office/powerpoint/2010/main" val="15404866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162046" y="829003"/>
            <a:ext cx="2158973" cy="4815079"/>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59A98F58-8F23-4082-8EE4-8F3913C9E293}"/>
              </a:ext>
            </a:extLst>
          </p:cNvPr>
          <p:cNvGrpSpPr/>
          <p:nvPr/>
        </p:nvGrpSpPr>
        <p:grpSpPr>
          <a:xfrm>
            <a:off x="2589240" y="1139496"/>
            <a:ext cx="1933614" cy="1216102"/>
            <a:chOff x="4461861" y="1475041"/>
            <a:chExt cx="3413917" cy="1986081"/>
          </a:xfrm>
        </p:grpSpPr>
        <p:sp>
          <p:nvSpPr>
            <p:cNvPr id="46" name="Rectangle 45">
              <a:extLst>
                <a:ext uri="{FF2B5EF4-FFF2-40B4-BE49-F238E27FC236}">
                  <a16:creationId xmlns:a16="http://schemas.microsoft.com/office/drawing/2014/main" id="{A31A6C37-7702-438E-B66D-AA3677AD5612}"/>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collage of a person's body&#10;&#10;Description automatically generated with low confidence">
              <a:extLst>
                <a:ext uri="{FF2B5EF4-FFF2-40B4-BE49-F238E27FC236}">
                  <a16:creationId xmlns:a16="http://schemas.microsoft.com/office/drawing/2014/main" id="{1D1D3DF0-0A38-4234-9BBB-623D4322C38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AC4B0A80-487B-43DF-9146-BB314E117E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45" name="Picture 44">
            <a:extLst>
              <a:ext uri="{FF2B5EF4-FFF2-40B4-BE49-F238E27FC236}">
                <a16:creationId xmlns:a16="http://schemas.microsoft.com/office/drawing/2014/main" id="{6174F729-EC39-4410-9D84-1F9CB851BE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9520295" y="934224"/>
            <a:ext cx="2646459" cy="2646459"/>
          </a:xfrm>
          <a:prstGeom prst="rect">
            <a:avLst/>
          </a:prstGeom>
        </p:spPr>
      </p:pic>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9856" t="2811" r="31733" b="3357"/>
          <a:stretch/>
        </p:blipFill>
        <p:spPr>
          <a:xfrm>
            <a:off x="4690108" y="1025151"/>
            <a:ext cx="723171" cy="2028995"/>
          </a:xfrm>
          <a:prstGeom prst="rect">
            <a:avLst/>
          </a:prstGeom>
          <a:effectLst>
            <a:innerShdw blurRad="63500" dist="50800" dir="13500000">
              <a:prstClr val="black">
                <a:alpha val="50000"/>
              </a:prstClr>
            </a:innerShdw>
          </a:effectLst>
        </p:spPr>
      </p:pic>
      <p:pic>
        <p:nvPicPr>
          <p:cNvPr id="1034" name="Picture 10" descr="Kitchen cabinet Vectors &amp; Illustrations for Free Download | Freepik">
            <a:extLst>
              <a:ext uri="{FF2B5EF4-FFF2-40B4-BE49-F238E27FC236}">
                <a16:creationId xmlns:a16="http://schemas.microsoft.com/office/drawing/2014/main" id="{F72125DC-5D40-4DFC-9D58-841282CDBB3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9036971" y="4570428"/>
            <a:ext cx="2979211" cy="18240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lhouette office desk with white background Vector Image">
            <a:extLst>
              <a:ext uri="{FF2B5EF4-FFF2-40B4-BE49-F238E27FC236}">
                <a16:creationId xmlns:a16="http://schemas.microsoft.com/office/drawing/2014/main" id="{F5E28118-B0EB-4AEB-A93D-9A59AA31F9A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573431" y="2950034"/>
            <a:ext cx="3949423" cy="4265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4FB0BDF-6616-490F-BC5E-933E4CF62E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0025" y="-61709"/>
            <a:ext cx="8706609" cy="609070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7BB67EA-E1AA-4937-8B5F-5865B30A19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89773" y="4359198"/>
            <a:ext cx="4547360" cy="2498655"/>
          </a:xfrm>
          <a:prstGeom prst="rect">
            <a:avLst/>
          </a:prstGeom>
        </p:spPr>
      </p:pic>
      <p:pic>
        <p:nvPicPr>
          <p:cNvPr id="16" name="Picture 15">
            <a:extLst>
              <a:ext uri="{FF2B5EF4-FFF2-40B4-BE49-F238E27FC236}">
                <a16:creationId xmlns:a16="http://schemas.microsoft.com/office/drawing/2014/main" id="{EC44BFB5-0B03-42BF-8C8C-2B6E1258B7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9167" y="3327095"/>
            <a:ext cx="1789590" cy="3530906"/>
          </a:xfrm>
          <a:prstGeom prst="rect">
            <a:avLst/>
          </a:prstGeom>
        </p:spPr>
      </p:pic>
      <p:pic>
        <p:nvPicPr>
          <p:cNvPr id="6" name="Picture 5" descr="A close up of a logo&#10;&#10;AI-generated content may be incorrect.">
            <a:extLst>
              <a:ext uri="{FF2B5EF4-FFF2-40B4-BE49-F238E27FC236}">
                <a16:creationId xmlns:a16="http://schemas.microsoft.com/office/drawing/2014/main" id="{1C5D99D2-C6F1-24F3-9B3A-F86233E7D7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82187" y="2033079"/>
            <a:ext cx="8427131" cy="2427126"/>
          </a:xfrm>
          <a:prstGeom prst="rect">
            <a:avLst/>
          </a:prstGeom>
        </p:spPr>
      </p:pic>
    </p:spTree>
    <p:extLst>
      <p:ext uri="{BB962C8B-B14F-4D97-AF65-F5344CB8AC3E}">
        <p14:creationId xmlns:p14="http://schemas.microsoft.com/office/powerpoint/2010/main" val="32092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92024" y="1930907"/>
            <a:ext cx="2911388" cy="51630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id="{15DA58FC-0648-492D-9567-14B0AF2D405A}"/>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r="-5417"/>
          <a:stretch/>
        </p:blipFill>
        <p:spPr bwMode="auto">
          <a:xfrm>
            <a:off x="9937192" y="2609849"/>
            <a:ext cx="2653195" cy="46100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9"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id="{F82BD307-47D4-4381-BA58-4EAFD1F40FD3}"/>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1"/>
          <a:stretch>
            <a:fillRect/>
          </a:stretch>
        </p:blipFill>
        <p:spPr>
          <a:xfrm>
            <a:off x="-923925" y="6188075"/>
            <a:ext cx="406400" cy="406400"/>
          </a:xfrm>
          <a:prstGeom prst="rect">
            <a:avLst/>
          </a:prstGeom>
        </p:spPr>
      </p:pic>
      <p:grpSp>
        <p:nvGrpSpPr>
          <p:cNvPr id="4" name="Group 3">
            <a:extLst>
              <a:ext uri="{FF2B5EF4-FFF2-40B4-BE49-F238E27FC236}">
                <a16:creationId xmlns:a16="http://schemas.microsoft.com/office/drawing/2014/main" id="{40E42EB6-4A03-49DD-ACFC-75EAD1B533E6}"/>
              </a:ext>
            </a:extLst>
          </p:cNvPr>
          <p:cNvGrpSpPr/>
          <p:nvPr/>
        </p:nvGrpSpPr>
        <p:grpSpPr>
          <a:xfrm>
            <a:off x="2034479" y="481003"/>
            <a:ext cx="7827942" cy="4553705"/>
            <a:chOff x="2144648" y="1847094"/>
            <a:chExt cx="7827942" cy="4553705"/>
          </a:xfrm>
        </p:grpSpPr>
        <p:sp>
          <p:nvSpPr>
            <p:cNvPr id="9" name="Rectangle: Rounded Corners 8">
              <a:extLst>
                <a:ext uri="{FF2B5EF4-FFF2-40B4-BE49-F238E27FC236}">
                  <a16:creationId xmlns:a16="http://schemas.microsoft.com/office/drawing/2014/main" id="{F2FAAF96-5EBF-4F5B-BFF2-5FF52F665116}"/>
                </a:ext>
              </a:extLst>
            </p:cNvPr>
            <p:cNvSpPr/>
            <p:nvPr/>
          </p:nvSpPr>
          <p:spPr>
            <a:xfrm>
              <a:off x="2144648" y="1847094"/>
              <a:ext cx="7827942" cy="4553705"/>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7147278-88C0-45F3-8424-D5E397C4CF89}"/>
                </a:ext>
              </a:extLst>
            </p:cNvPr>
            <p:cNvSpPr txBox="1"/>
            <p:nvPr/>
          </p:nvSpPr>
          <p:spPr>
            <a:xfrm>
              <a:off x="2363577" y="2222156"/>
              <a:ext cx="7535538"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cùng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trò</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chơi</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nhanh</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ai </a:t>
              </a: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đúng</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trả</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đúng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hết</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hỏi</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bác</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sĩ</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đưa</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nhé</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1515092614"/>
      </p:ext>
    </p:extLst>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9" fill="hold"/>
                                        <p:tgtEl>
                                          <p:spTgt spid="32"/>
                                        </p:tgtEl>
                                      </p:cBhvr>
                                    </p:cmd>
                                  </p:childTnLst>
                                </p:cTn>
                              </p:par>
                              <p:par>
                                <p:cTn id="7" presetID="47"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39B40E38-A1E4-412E-BE32-15CE830EEA3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19292" y="3541795"/>
            <a:ext cx="7852500" cy="3451659"/>
          </a:xfrm>
          <a:prstGeom prst="rect">
            <a:avLst/>
          </a:prstGeom>
        </p:spPr>
      </p:pic>
      <p:sp>
        <p:nvSpPr>
          <p:cNvPr id="5" name="Rectangle: Rounded Corners 4">
            <a:extLst>
              <a:ext uri="{FF2B5EF4-FFF2-40B4-BE49-F238E27FC236}">
                <a16:creationId xmlns:a16="http://schemas.microsoft.com/office/drawing/2014/main" id="{ECFE92D4-9EB3-4363-9320-C7FA5B7B2ED3}"/>
              </a:ext>
            </a:extLst>
          </p:cNvPr>
          <p:cNvSpPr/>
          <p:nvPr/>
        </p:nvSpPr>
        <p:spPr>
          <a:xfrm>
            <a:off x="4778760" y="557440"/>
            <a:ext cx="6634716"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xmln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222933" y="899134"/>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74" y="3072002"/>
            <a:ext cx="3785998" cy="3785998"/>
          </a:xfrm>
          <a:prstGeom prst="rect">
            <a:avLst/>
          </a:prstGeom>
        </p:spPr>
      </p:pic>
      <p:sp>
        <p:nvSpPr>
          <p:cNvPr id="9" name="TextBox 8">
            <a:extLst>
              <a:ext uri="{FF2B5EF4-FFF2-40B4-BE49-F238E27FC236}">
                <a16:creationId xmlns:a16="http://schemas.microsoft.com/office/drawing/2014/main" id="{799893A8-5401-493B-9F3E-07D5893DA230}"/>
              </a:ext>
            </a:extLst>
          </p:cNvPr>
          <p:cNvSpPr txBox="1"/>
          <p:nvPr/>
        </p:nvSpPr>
        <p:spPr>
          <a:xfrm>
            <a:off x="6546060" y="2746491"/>
            <a:ext cx="34199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Calibri" panose="020F0502020204030204"/>
                <a:ea typeface="+mn-ea"/>
                <a:cs typeface="+mn-cs"/>
              </a:rPr>
              <a:t>Bài</a:t>
            </a:r>
            <a:r>
              <a:rPr kumimoji="0" lang="en-US" sz="4000" b="1" i="0" u="none" strike="noStrike" kern="1200" cap="none" spc="0" normalizeH="0" noProof="0" dirty="0">
                <a:ln>
                  <a:noFill/>
                </a:ln>
                <a:solidFill>
                  <a:srgbClr val="0070C0"/>
                </a:solidFill>
                <a:effectLst/>
                <a:uLnTx/>
                <a:uFillTx/>
                <a:latin typeface="Calibri" panose="020F0502020204030204"/>
                <a:ea typeface="+mn-ea"/>
                <a:cs typeface="+mn-cs"/>
              </a:rPr>
              <a:t> 22:</a:t>
            </a: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2F872B3-0104-F06F-40DB-46C17085A2B4}"/>
              </a:ext>
            </a:extLst>
          </p:cNvPr>
          <p:cNvPicPr>
            <a:picLocks noChangeAspect="1"/>
          </p:cNvPicPr>
          <p:nvPr/>
        </p:nvPicPr>
        <p:blipFill>
          <a:blip r:embed="rId6"/>
          <a:stretch>
            <a:fillRect/>
          </a:stretch>
        </p:blipFill>
        <p:spPr>
          <a:xfrm>
            <a:off x="5233010" y="3367495"/>
            <a:ext cx="5816907" cy="2406995"/>
          </a:xfrm>
          <a:prstGeom prst="rect">
            <a:avLst/>
          </a:prstGeom>
        </p:spPr>
      </p:pic>
      <p:pic>
        <p:nvPicPr>
          <p:cNvPr id="3" name="Picture 2" descr="A picture containing text, lamp&#10;&#10;Description automatically generated">
            <a:extLst>
              <a:ext uri="{FF2B5EF4-FFF2-40B4-BE49-F238E27FC236}">
                <a16:creationId xmlns:a16="http://schemas.microsoft.com/office/drawing/2014/main" id="{F6FA787D-8977-4826-CC4E-920CBE10F76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897842" y="0"/>
            <a:ext cx="1294158" cy="1294158"/>
          </a:xfrm>
          <a:prstGeom prst="rect">
            <a:avLst/>
          </a:prstGeom>
        </p:spPr>
      </p:pic>
      <p:pic>
        <p:nvPicPr>
          <p:cNvPr id="8" name="Picture 7">
            <a:extLst>
              <a:ext uri="{FF2B5EF4-FFF2-40B4-BE49-F238E27FC236}">
                <a16:creationId xmlns:a16="http://schemas.microsoft.com/office/drawing/2014/main" id="{9B0F38C9-AE72-6BD0-4141-ED22E19AFB50}"/>
              </a:ext>
            </a:extLst>
          </p:cNvPr>
          <p:cNvPicPr>
            <a:picLocks noChangeAspect="1"/>
          </p:cNvPicPr>
          <p:nvPr/>
        </p:nvPicPr>
        <p:blipFill>
          <a:blip r:embed="rId8"/>
          <a:stretch>
            <a:fillRect/>
          </a:stretch>
        </p:blipFill>
        <p:spPr>
          <a:xfrm>
            <a:off x="5409933" y="1642415"/>
            <a:ext cx="5316173" cy="1237595"/>
          </a:xfrm>
          <a:prstGeom prst="rect">
            <a:avLst/>
          </a:prstGeom>
        </p:spPr>
      </p:pic>
      <p:pic>
        <p:nvPicPr>
          <p:cNvPr id="10" name="Picture 9" descr="A picture containing text, lamp&#10;&#10;Description automatically generated">
            <a:extLst>
              <a:ext uri="{FF2B5EF4-FFF2-40B4-BE49-F238E27FC236}">
                <a16:creationId xmlns:a16="http://schemas.microsoft.com/office/drawing/2014/main" id="{5CA8E0A2-D15B-5192-FECF-56F439ED83F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786772" y="4743023"/>
            <a:ext cx="2405228" cy="2405228"/>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6 Hospital ideas | hospital, episode backgrounds, hospital interior">
            <a:extLst>
              <a:ext uri="{FF2B5EF4-FFF2-40B4-BE49-F238E27FC236}">
                <a16:creationId xmlns:a16="http://schemas.microsoft.com/office/drawing/2014/main" id="{CF1C380F-341E-46B6-8CAE-DE868FDE04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9" name="D - 9Slide.vn">
            <a:extLst>
              <a:ext uri="{FF2B5EF4-FFF2-40B4-BE49-F238E27FC236}">
                <a16:creationId xmlns:a16="http://schemas.microsoft.com/office/drawing/2014/main" id="{49C5F603-A3BF-4334-958B-E76615FA07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7017" y="4971280"/>
            <a:ext cx="5206435" cy="1536325"/>
          </a:xfrm>
          <a:prstGeom prst="rect">
            <a:avLst/>
          </a:prstGeom>
        </p:spPr>
      </p:pic>
      <p:pic>
        <p:nvPicPr>
          <p:cNvPr id="20" name="A - 9Slide.vn">
            <a:extLst>
              <a:ext uri="{FF2B5EF4-FFF2-40B4-BE49-F238E27FC236}">
                <a16:creationId xmlns:a16="http://schemas.microsoft.com/office/drawing/2014/main" id="{31F988F6-2049-4621-8C48-4F61E8023C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347" y="2990887"/>
            <a:ext cx="5212532" cy="1536325"/>
          </a:xfrm>
          <a:prstGeom prst="rect">
            <a:avLst/>
          </a:prstGeom>
        </p:spPr>
      </p:pic>
      <p:pic>
        <p:nvPicPr>
          <p:cNvPr id="21" name="B - 9Slide.vn">
            <a:extLst>
              <a:ext uri="{FF2B5EF4-FFF2-40B4-BE49-F238E27FC236}">
                <a16:creationId xmlns:a16="http://schemas.microsoft.com/office/drawing/2014/main" id="{C751DFDB-9291-40BC-9BD4-1206E2B073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9966" y="3020623"/>
            <a:ext cx="5206435" cy="1536325"/>
          </a:xfrm>
          <a:prstGeom prst="rect">
            <a:avLst/>
          </a:prstGeom>
        </p:spPr>
      </p:pic>
      <p:pic>
        <p:nvPicPr>
          <p:cNvPr id="33" name="C - 9Slide.vn">
            <a:extLst>
              <a:ext uri="{FF2B5EF4-FFF2-40B4-BE49-F238E27FC236}">
                <a16:creationId xmlns:a16="http://schemas.microsoft.com/office/drawing/2014/main" id="{97EFA5D8-A2A6-4BC6-B190-0194CD5F62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8539" y="4938877"/>
            <a:ext cx="5212532" cy="1536325"/>
          </a:xfrm>
          <a:prstGeom prst="rect">
            <a:avLst/>
          </a:prstGeom>
        </p:spPr>
      </p:pic>
      <p:sp>
        <p:nvSpPr>
          <p:cNvPr id="38" name="Rectangle: Rounded Corners 37">
            <a:extLst>
              <a:ext uri="{FF2B5EF4-FFF2-40B4-BE49-F238E27FC236}">
                <a16:creationId xmlns:a16="http://schemas.microsoft.com/office/drawing/2014/main" id="{DEE383E3-24D1-45A2-BF42-072D960EA837}"/>
              </a:ext>
            </a:extLst>
          </p:cNvPr>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A37295E2-C70E-42D2-AF75-B5DA978A9D3C}"/>
              </a:ext>
            </a:extLst>
          </p:cNvPr>
          <p:cNvSpPr txBox="1"/>
          <p:nvPr/>
        </p:nvSpPr>
        <p:spPr>
          <a:xfrm>
            <a:off x="1206941" y="1033454"/>
            <a:ext cx="7824771" cy="923330"/>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Cơ</a:t>
            </a:r>
            <a:r>
              <a:rPr kumimoji="0" lang="en-US" sz="60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quan</a:t>
            </a:r>
            <a:r>
              <a:rPr kumimoji="0" lang="en-US" sz="60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thần</a:t>
            </a:r>
            <a:r>
              <a:rPr kumimoji="0" lang="en-US" sz="60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kinh</a:t>
            </a:r>
            <a:r>
              <a:rPr kumimoji="0" lang="en-US" sz="60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gồm</a:t>
            </a:r>
            <a:r>
              <a:rPr kumimoji="0" lang="en-US" sz="60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a:t>
            </a:r>
          </a:p>
        </p:txBody>
      </p:sp>
      <p:sp>
        <p:nvSpPr>
          <p:cNvPr id="40" name="TextBox 39">
            <a:extLst>
              <a:ext uri="{FF2B5EF4-FFF2-40B4-BE49-F238E27FC236}">
                <a16:creationId xmlns:a16="http://schemas.microsoft.com/office/drawing/2014/main" id="{6B44329C-5BBD-43C7-A1A1-1F57CCEC995C}"/>
              </a:ext>
            </a:extLst>
          </p:cNvPr>
          <p:cNvSpPr txBox="1"/>
          <p:nvPr/>
        </p:nvSpPr>
        <p:spPr>
          <a:xfrm>
            <a:off x="2738031" y="3517360"/>
            <a:ext cx="1053173"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Não</a:t>
            </a:r>
            <a:endParaRPr kumimoji="0" lang="vi-VN" sz="4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id="{5F434146-0D97-4C19-A9D5-2A87F66BCE1B}"/>
              </a:ext>
            </a:extLst>
          </p:cNvPr>
          <p:cNvSpPr txBox="1"/>
          <p:nvPr/>
        </p:nvSpPr>
        <p:spPr>
          <a:xfrm>
            <a:off x="1411765" y="5368248"/>
            <a:ext cx="3662990"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Các</a:t>
            </a:r>
            <a:r>
              <a:rPr kumimoji="0" lang="en-US" sz="4000" i="0" u="none" strike="noStrike" kern="120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r>
              <a:rPr kumimoji="0" lang="en-US" sz="4000" i="0" u="none" strike="noStrike" kern="120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dây</a:t>
            </a:r>
            <a:r>
              <a:rPr kumimoji="0" lang="en-US" sz="4000" i="0" u="none" strike="noStrike" kern="120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r>
              <a:rPr kumimoji="0" lang="en-US" sz="4000" i="0" u="none" strike="noStrike" kern="120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thần</a:t>
            </a:r>
            <a:r>
              <a:rPr kumimoji="0" lang="en-US" sz="4000" i="0" u="none" strike="noStrike" kern="1200" normalizeH="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r>
              <a:rPr kumimoji="0" lang="en-US" sz="4000" i="0" u="none" strike="noStrike" kern="1200" normalizeH="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kinh</a:t>
            </a:r>
            <a:endParaRPr kumimoji="0" lang="vi-VN" sz="40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21E26DFF-B694-47E6-AA64-1E1159AD0BF1}"/>
              </a:ext>
            </a:extLst>
          </p:cNvPr>
          <p:cNvSpPr txBox="1"/>
          <p:nvPr/>
        </p:nvSpPr>
        <p:spPr>
          <a:xfrm>
            <a:off x="8082095" y="3406961"/>
            <a:ext cx="2231893"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Tuỷ sống</a:t>
            </a:r>
            <a:endParaRPr kumimoji="0" lang="vi-VN" sz="4800"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37E6C091-3677-4A7F-AD09-EB9B6B81215C}"/>
              </a:ext>
            </a:extLst>
          </p:cNvPr>
          <p:cNvSpPr txBox="1"/>
          <p:nvPr/>
        </p:nvSpPr>
        <p:spPr>
          <a:xfrm>
            <a:off x="7175075" y="5331943"/>
            <a:ext cx="4029565" cy="677108"/>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Cả 3 đáp án A,B,C</a:t>
            </a:r>
            <a:endParaRPr kumimoji="0" lang="vi-VN" sz="4400"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pic>
        <p:nvPicPr>
          <p:cNvPr id="44" name="AmthanhThua">
            <a:hlinkClick r:id="" action="ppaction://media"/>
            <a:extLst>
              <a:ext uri="{FF2B5EF4-FFF2-40B4-BE49-F238E27FC236}">
                <a16:creationId xmlns:a16="http://schemas.microsoft.com/office/drawing/2014/main" id="{57F5FADA-797C-421B-BC29-D8F4AF3C1CF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5012" y="4407923"/>
            <a:ext cx="487363" cy="487363"/>
          </a:xfrm>
          <a:prstGeom prst="rect">
            <a:avLst/>
          </a:prstGeom>
        </p:spPr>
      </p:pic>
      <p:sp>
        <p:nvSpPr>
          <p:cNvPr id="45" name="TextBox 44">
            <a:extLst>
              <a:ext uri="{FF2B5EF4-FFF2-40B4-BE49-F238E27FC236}">
                <a16:creationId xmlns:a16="http://schemas.microsoft.com/office/drawing/2014/main" id="{F92E7110-3565-44D5-8CD4-F3D5B36BEB49}"/>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xtBox 45">
            <a:extLst>
              <a:ext uri="{FF2B5EF4-FFF2-40B4-BE49-F238E27FC236}">
                <a16:creationId xmlns:a16="http://schemas.microsoft.com/office/drawing/2014/main" id="{CE62D870-0785-4BCB-9360-4D564300EBC3}"/>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Sai</a:t>
            </a:r>
          </a:p>
        </p:txBody>
      </p:sp>
      <p:pic>
        <p:nvPicPr>
          <p:cNvPr id="47" name="59c3c5f047238">
            <a:hlinkClick r:id="" action="ppaction://media"/>
            <a:extLst>
              <a:ext uri="{FF2B5EF4-FFF2-40B4-BE49-F238E27FC236}">
                <a16:creationId xmlns:a16="http://schemas.microsoft.com/office/drawing/2014/main" id="{5A42131E-C8F7-4C24-9DA1-09368EDB450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012" y="1348650"/>
            <a:ext cx="487363" cy="487363"/>
          </a:xfrm>
          <a:prstGeom prst="rect">
            <a:avLst/>
          </a:prstGeom>
        </p:spPr>
      </p:pic>
      <p:pic>
        <p:nvPicPr>
          <p:cNvPr id="48" name="AmthanhThua1">
            <a:hlinkClick r:id="" action="ppaction://media"/>
            <a:extLst>
              <a:ext uri="{FF2B5EF4-FFF2-40B4-BE49-F238E27FC236}">
                <a16:creationId xmlns:a16="http://schemas.microsoft.com/office/drawing/2014/main" id="{68D8BDD3-05B7-4227-98E5-FA7114DE14F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2490" y="5031842"/>
            <a:ext cx="487363" cy="487363"/>
          </a:xfrm>
          <a:prstGeom prst="rect">
            <a:avLst/>
          </a:prstGeom>
        </p:spPr>
      </p:pic>
      <p:pic>
        <p:nvPicPr>
          <p:cNvPr id="49" name="AmthanhThua2">
            <a:hlinkClick r:id="" action="ppaction://media"/>
            <a:extLst>
              <a:ext uri="{FF2B5EF4-FFF2-40B4-BE49-F238E27FC236}">
                <a16:creationId xmlns:a16="http://schemas.microsoft.com/office/drawing/2014/main" id="{CC58E210-4F54-4C67-A37A-8B1B7E720BD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7935" y="5655715"/>
            <a:ext cx="487363" cy="487363"/>
          </a:xfrm>
          <a:prstGeom prst="rect">
            <a:avLst/>
          </a:prstGeom>
        </p:spPr>
      </p:pic>
      <p:pic>
        <p:nvPicPr>
          <p:cNvPr id="22" name="Picture 2" descr="Cartoon Physician, Doctor cartoon illustration, cartoon Character, child,  hand png | PNGWing">
            <a:extLst>
              <a:ext uri="{FF2B5EF4-FFF2-40B4-BE49-F238E27FC236}">
                <a16:creationId xmlns:a16="http://schemas.microsoft.com/office/drawing/2014/main" id="{DE397756-22F1-4663-B184-0806077C3658}"/>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t="1" r="-5417" b="32867"/>
          <a:stretch/>
        </p:blipFill>
        <p:spPr bwMode="auto">
          <a:xfrm>
            <a:off x="9446953" y="-279325"/>
            <a:ext cx="2582612" cy="29302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3" descr="Pill And Tablet Cartoon - Pill - Sticker | TeePublic">
            <a:extLst>
              <a:ext uri="{FF2B5EF4-FFF2-40B4-BE49-F238E27FC236}">
                <a16:creationId xmlns:a16="http://schemas.microsoft.com/office/drawing/2014/main" id="{B3056076-FCB7-4505-8432-AEF140C8B843}"/>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4" descr="Pill And Tablet Cartoon - Pill - Sticker | TeePublic">
            <a:extLst>
              <a:ext uri="{FF2B5EF4-FFF2-40B4-BE49-F238E27FC236}">
                <a16:creationId xmlns:a16="http://schemas.microsoft.com/office/drawing/2014/main" id="{D60CEC09-838B-4757-A85E-3A3F7E86815C}"/>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5" descr="Pill And Tablet Cartoon - Pill - Sticker | TeePublic">
            <a:extLst>
              <a:ext uri="{FF2B5EF4-FFF2-40B4-BE49-F238E27FC236}">
                <a16:creationId xmlns:a16="http://schemas.microsoft.com/office/drawing/2014/main" id="{790DC559-64A9-4D40-87E9-FE0F739B646E}"/>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6" descr="Pill And Tablet Cartoon - Pill - Sticker | TeePublic">
            <a:extLst>
              <a:ext uri="{FF2B5EF4-FFF2-40B4-BE49-F238E27FC236}">
                <a16:creationId xmlns:a16="http://schemas.microsoft.com/office/drawing/2014/main" id="{5D423A33-FAB1-41E1-AD09-4C9CE41C85E8}"/>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924218" y="5438890"/>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hlinkClick r:id="" action="ppaction://noaction"/>
            <a:extLst>
              <a:ext uri="{FF2B5EF4-FFF2-40B4-BE49-F238E27FC236}">
                <a16:creationId xmlns:a16="http://schemas.microsoft.com/office/drawing/2014/main" id="{B0F42C14-0022-45FE-8A7B-29807034159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524438" y="0"/>
            <a:ext cx="627889" cy="627889"/>
          </a:xfrm>
          <a:prstGeom prst="rect">
            <a:avLst/>
          </a:prstGeom>
        </p:spPr>
      </p:pic>
      <mc:AlternateContent xmlns:mc="http://schemas.openxmlformats.org/markup-compatibility/2006">
        <mc:Choice xmlns:am3d="http://schemas.microsoft.com/office/drawing/2017/model3d" xmlns="" Requires="am3d">
          <p:graphicFrame>
            <p:nvGraphicFramePr>
              <p:cNvPr id="25" name="3D Model 24" descr="Partying Face Emoji">
                <a:extLst>
                  <a:ext uri="{FF2B5EF4-FFF2-40B4-BE49-F238E27FC236}">
                    <a16:creationId xmlns:a16="http://schemas.microsoft.com/office/drawing/2014/main" id="{97C5D129-8A6C-493D-839C-CA785C331ECA}"/>
                  </a:ext>
                </a:extLst>
              </p:cNvPr>
              <p:cNvGraphicFramePr/>
              <p:nvPr/>
            </p:nvGraphicFramePr>
            <p:xfrm>
              <a:off x="11234249" y="5766979"/>
              <a:ext cx="1158274" cy="1244529"/>
            </p:xfrm>
            <a:graphic>
              <a:graphicData uri="http://schemas.microsoft.com/office/drawing/2017/model3d">
                <am3d:model3d r:embed="rId18">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19"/>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Partying Face Emoji">
                <a:extLst>
                  <a:ext uri="{FF2B5EF4-FFF2-40B4-BE49-F238E27FC236}">
                    <a16:creationId xmlns:a16="http://schemas.microsoft.com/office/drawing/2014/main" id="{97C5D129-8A6C-493D-839C-CA785C331ECA}"/>
                  </a:ext>
                </a:extLst>
              </p:cNvPr>
              <p:cNvPicPr>
                <a:picLocks noGrp="1" noRot="1" noChangeAspect="1" noMove="1" noResize="1" noEditPoints="1" noAdjustHandles="1" noChangeArrowheads="1" noChangeShapeType="1" noCrop="1"/>
              </p:cNvPicPr>
              <p:nvPr/>
            </p:nvPicPr>
            <p:blipFill>
              <a:blip r:embed="rId20"/>
              <a:stretch>
                <a:fillRect/>
              </a:stretch>
            </p:blipFill>
            <p:spPr>
              <a:xfrm>
                <a:off x="11234249" y="5766979"/>
                <a:ext cx="1158274" cy="124452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6" name="3D Model 25" descr="Crying Face">
                <a:extLst>
                  <a:ext uri="{FF2B5EF4-FFF2-40B4-BE49-F238E27FC236}">
                    <a16:creationId xmlns:a16="http://schemas.microsoft.com/office/drawing/2014/main" id="{0E79B68C-3698-4AD0-B75D-DB07888DCB62}"/>
                  </a:ext>
                </a:extLst>
              </p:cNvPr>
              <p:cNvGraphicFramePr/>
              <p:nvPr/>
            </p:nvGraphicFramePr>
            <p:xfrm>
              <a:off x="10697148" y="3523939"/>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Crying Face">
                <a:extLst>
                  <a:ext uri="{FF2B5EF4-FFF2-40B4-BE49-F238E27FC236}">
                    <a16:creationId xmlns:a16="http://schemas.microsoft.com/office/drawing/2014/main" id="{0E79B68C-3698-4AD0-B75D-DB07888DCB62}"/>
                  </a:ext>
                </a:extLst>
              </p:cNvPr>
              <p:cNvPicPr>
                <a:picLocks noGrp="1" noRot="1" noChangeAspect="1" noMove="1" noResize="1" noEditPoints="1" noAdjustHandles="1" noChangeArrowheads="1" noChangeShapeType="1" noCrop="1"/>
              </p:cNvPicPr>
              <p:nvPr/>
            </p:nvPicPr>
            <p:blipFill>
              <a:blip r:embed="rId23"/>
              <a:stretch>
                <a:fillRect/>
              </a:stretch>
            </p:blipFill>
            <p:spPr>
              <a:xfrm>
                <a:off x="10697148" y="3523939"/>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7" name="3D Model 26" descr="Crying Face">
                <a:extLst>
                  <a:ext uri="{FF2B5EF4-FFF2-40B4-BE49-F238E27FC236}">
                    <a16:creationId xmlns:a16="http://schemas.microsoft.com/office/drawing/2014/main" id="{1A0C2758-E4BB-4496-B571-409C38DC6976}"/>
                  </a:ext>
                </a:extLst>
              </p:cNvPr>
              <p:cNvGraphicFramePr/>
              <p:nvPr/>
            </p:nvGraphicFramePr>
            <p:xfrm>
              <a:off x="4830833" y="3613242"/>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Crying Face">
                <a:extLst>
                  <a:ext uri="{FF2B5EF4-FFF2-40B4-BE49-F238E27FC236}">
                    <a16:creationId xmlns:a16="http://schemas.microsoft.com/office/drawing/2014/main" id="{1A0C2758-E4BB-4496-B571-409C38DC6976}"/>
                  </a:ext>
                </a:extLst>
              </p:cNvPr>
              <p:cNvPicPr>
                <a:picLocks noGrp="1" noRot="1" noChangeAspect="1" noMove="1" noResize="1" noEditPoints="1" noAdjustHandles="1" noChangeArrowheads="1" noChangeShapeType="1" noCrop="1"/>
              </p:cNvPicPr>
              <p:nvPr/>
            </p:nvPicPr>
            <p:blipFill>
              <a:blip r:embed="rId23"/>
              <a:stretch>
                <a:fillRect/>
              </a:stretch>
            </p:blipFill>
            <p:spPr>
              <a:xfrm>
                <a:off x="4830833" y="3613242"/>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28" name="3D Model 27" descr="Crying Face">
                <a:extLst>
                  <a:ext uri="{FF2B5EF4-FFF2-40B4-BE49-F238E27FC236}">
                    <a16:creationId xmlns:a16="http://schemas.microsoft.com/office/drawing/2014/main" id="{17656890-3388-4FA2-B1BF-E98012BF56D0}"/>
                  </a:ext>
                </a:extLst>
              </p:cNvPr>
              <p:cNvGraphicFramePr/>
              <p:nvPr/>
            </p:nvGraphicFramePr>
            <p:xfrm>
              <a:off x="4823624" y="5557269"/>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Crying Face">
                <a:extLst>
                  <a:ext uri="{FF2B5EF4-FFF2-40B4-BE49-F238E27FC236}">
                    <a16:creationId xmlns:a16="http://schemas.microsoft.com/office/drawing/2014/main" id="{17656890-3388-4FA2-B1BF-E98012BF56D0}"/>
                  </a:ext>
                </a:extLst>
              </p:cNvPr>
              <p:cNvPicPr>
                <a:picLocks noGrp="1" noRot="1" noChangeAspect="1" noMove="1" noResize="1" noEditPoints="1" noAdjustHandles="1" noChangeArrowheads="1" noChangeShapeType="1" noCrop="1"/>
              </p:cNvPicPr>
              <p:nvPr/>
            </p:nvPicPr>
            <p:blipFill>
              <a:blip r:embed="rId23"/>
              <a:stretch>
                <a:fillRect/>
              </a:stretch>
            </p:blipFill>
            <p:spPr>
              <a:xfrm>
                <a:off x="4823624" y="5557269"/>
                <a:ext cx="1465102" cy="1210864"/>
              </a:xfrm>
              <a:prstGeom prst="rect">
                <a:avLst/>
              </a:prstGeom>
            </p:spPr>
          </p:pic>
        </mc:Fallback>
      </mc:AlternateContent>
    </p:spTree>
    <p:extLst>
      <p:ext uri="{BB962C8B-B14F-4D97-AF65-F5344CB8AC3E}">
        <p14:creationId xmlns:p14="http://schemas.microsoft.com/office/powerpoint/2010/main" val="383199057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randombar(horizontal)">
                                      <p:cBhvr>
                                        <p:cTn id="28" dur="500"/>
                                        <p:tgtEl>
                                          <p:spTgt spid="41"/>
                                        </p:tgtEl>
                                      </p:cBhvr>
                                    </p:animEffect>
                                  </p:childTnLst>
                                </p:cTn>
                              </p:par>
                              <p:par>
                                <p:cTn id="29" presetID="14" presetClass="entr" presetSubtype="10" fill="hold" grpId="0" nodeType="withEffect">
                                  <p:stCondLst>
                                    <p:cond delay="0"/>
                                  </p:stCondLst>
                                  <p:iterate type="lt">
                                    <p:tmPct val="0"/>
                                  </p:iterate>
                                  <p:childTnLst>
                                    <p:set>
                                      <p:cBhvr>
                                        <p:cTn id="30" dur="1" fill="hold">
                                          <p:stCondLst>
                                            <p:cond delay="0"/>
                                          </p:stCondLst>
                                        </p:cTn>
                                        <p:tgtEl>
                                          <p:spTgt spid="43"/>
                                        </p:tgtEl>
                                        <p:attrNameLst>
                                          <p:attrName>style.visibility</p:attrName>
                                        </p:attrNameLst>
                                      </p:cBhvr>
                                      <p:to>
                                        <p:strVal val="visible"/>
                                      </p:to>
                                    </p:set>
                                    <p:animEffect transition="in" filter="randombar(horizontal)">
                                      <p:cBhvr>
                                        <p:cTn id="31" dur="500"/>
                                        <p:tgtEl>
                                          <p:spTgt spid="43"/>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500"/>
                                        <p:tgtEl>
                                          <p:spTgt spid="56"/>
                                        </p:tgtEl>
                                      </p:cBhvr>
                                    </p:animEffect>
                                  </p:childTnLst>
                                </p:cTn>
                              </p:par>
                              <p:par>
                                <p:cTn id="44" presetID="10" presetClass="entr" presetSubtype="0"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500"/>
                                        <p:tgtEl>
                                          <p:spTgt spid="57"/>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54"/>
                                        </p:tgtEl>
                                        <p:attrNameLst>
                                          <p:attrName>r</p:attrName>
                                        </p:attrNameLst>
                                      </p:cBhvr>
                                    </p:animRot>
                                    <p:animRot by="-240000">
                                      <p:cBhvr>
                                        <p:cTn id="49" dur="200" fill="hold">
                                          <p:stCondLst>
                                            <p:cond delay="200"/>
                                          </p:stCondLst>
                                        </p:cTn>
                                        <p:tgtEl>
                                          <p:spTgt spid="54"/>
                                        </p:tgtEl>
                                        <p:attrNameLst>
                                          <p:attrName>r</p:attrName>
                                        </p:attrNameLst>
                                      </p:cBhvr>
                                    </p:animRot>
                                    <p:animRot by="240000">
                                      <p:cBhvr>
                                        <p:cTn id="50" dur="200" fill="hold">
                                          <p:stCondLst>
                                            <p:cond delay="400"/>
                                          </p:stCondLst>
                                        </p:cTn>
                                        <p:tgtEl>
                                          <p:spTgt spid="54"/>
                                        </p:tgtEl>
                                        <p:attrNameLst>
                                          <p:attrName>r</p:attrName>
                                        </p:attrNameLst>
                                      </p:cBhvr>
                                    </p:animRot>
                                    <p:animRot by="-240000">
                                      <p:cBhvr>
                                        <p:cTn id="51" dur="200" fill="hold">
                                          <p:stCondLst>
                                            <p:cond delay="600"/>
                                          </p:stCondLst>
                                        </p:cTn>
                                        <p:tgtEl>
                                          <p:spTgt spid="54"/>
                                        </p:tgtEl>
                                        <p:attrNameLst>
                                          <p:attrName>r</p:attrName>
                                        </p:attrNameLst>
                                      </p:cBhvr>
                                    </p:animRot>
                                    <p:animRot by="120000">
                                      <p:cBhvr>
                                        <p:cTn id="52" dur="200" fill="hold">
                                          <p:stCondLst>
                                            <p:cond delay="800"/>
                                          </p:stCondLst>
                                        </p:cTn>
                                        <p:tgtEl>
                                          <p:spTgt spid="5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55"/>
                                        </p:tgtEl>
                                        <p:attrNameLst>
                                          <p:attrName>r</p:attrName>
                                        </p:attrNameLst>
                                      </p:cBhvr>
                                    </p:animRot>
                                    <p:animRot by="-240000">
                                      <p:cBhvr>
                                        <p:cTn id="55" dur="200" fill="hold">
                                          <p:stCondLst>
                                            <p:cond delay="200"/>
                                          </p:stCondLst>
                                        </p:cTn>
                                        <p:tgtEl>
                                          <p:spTgt spid="55"/>
                                        </p:tgtEl>
                                        <p:attrNameLst>
                                          <p:attrName>r</p:attrName>
                                        </p:attrNameLst>
                                      </p:cBhvr>
                                    </p:animRot>
                                    <p:animRot by="240000">
                                      <p:cBhvr>
                                        <p:cTn id="56" dur="200" fill="hold">
                                          <p:stCondLst>
                                            <p:cond delay="400"/>
                                          </p:stCondLst>
                                        </p:cTn>
                                        <p:tgtEl>
                                          <p:spTgt spid="55"/>
                                        </p:tgtEl>
                                        <p:attrNameLst>
                                          <p:attrName>r</p:attrName>
                                        </p:attrNameLst>
                                      </p:cBhvr>
                                    </p:animRot>
                                    <p:animRot by="-240000">
                                      <p:cBhvr>
                                        <p:cTn id="57" dur="200" fill="hold">
                                          <p:stCondLst>
                                            <p:cond delay="600"/>
                                          </p:stCondLst>
                                        </p:cTn>
                                        <p:tgtEl>
                                          <p:spTgt spid="55"/>
                                        </p:tgtEl>
                                        <p:attrNameLst>
                                          <p:attrName>r</p:attrName>
                                        </p:attrNameLst>
                                      </p:cBhvr>
                                    </p:animRot>
                                    <p:animRot by="120000">
                                      <p:cBhvr>
                                        <p:cTn id="58" dur="200" fill="hold">
                                          <p:stCondLst>
                                            <p:cond delay="800"/>
                                          </p:stCondLst>
                                        </p:cTn>
                                        <p:tgtEl>
                                          <p:spTgt spid="5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57"/>
                                        </p:tgtEl>
                                        <p:attrNameLst>
                                          <p:attrName>r</p:attrName>
                                        </p:attrNameLst>
                                      </p:cBhvr>
                                    </p:animRot>
                                    <p:animRot by="-240000">
                                      <p:cBhvr>
                                        <p:cTn id="67" dur="200" fill="hold">
                                          <p:stCondLst>
                                            <p:cond delay="200"/>
                                          </p:stCondLst>
                                        </p:cTn>
                                        <p:tgtEl>
                                          <p:spTgt spid="57"/>
                                        </p:tgtEl>
                                        <p:attrNameLst>
                                          <p:attrName>r</p:attrName>
                                        </p:attrNameLst>
                                      </p:cBhvr>
                                    </p:animRot>
                                    <p:animRot by="240000">
                                      <p:cBhvr>
                                        <p:cTn id="68" dur="200" fill="hold">
                                          <p:stCondLst>
                                            <p:cond delay="400"/>
                                          </p:stCondLst>
                                        </p:cTn>
                                        <p:tgtEl>
                                          <p:spTgt spid="57"/>
                                        </p:tgtEl>
                                        <p:attrNameLst>
                                          <p:attrName>r</p:attrName>
                                        </p:attrNameLst>
                                      </p:cBhvr>
                                    </p:animRot>
                                    <p:animRot by="-240000">
                                      <p:cBhvr>
                                        <p:cTn id="69" dur="200" fill="hold">
                                          <p:stCondLst>
                                            <p:cond delay="600"/>
                                          </p:stCondLst>
                                        </p:cTn>
                                        <p:tgtEl>
                                          <p:spTgt spid="57"/>
                                        </p:tgtEl>
                                        <p:attrNameLst>
                                          <p:attrName>r</p:attrName>
                                        </p:attrNameLst>
                                      </p:cBhvr>
                                    </p:animRot>
                                    <p:animRot by="120000">
                                      <p:cBhvr>
                                        <p:cTn id="70" dur="200" fill="hold">
                                          <p:stCondLst>
                                            <p:cond delay="800"/>
                                          </p:stCondLst>
                                        </p:cTn>
                                        <p:tgtEl>
                                          <p:spTgt spid="57"/>
                                        </p:tgtEl>
                                        <p:attrNameLst>
                                          <p:attrName>r</p:attrName>
                                        </p:attrNameLst>
                                      </p:cBhvr>
                                    </p:animRot>
                                  </p:childTnLst>
                                </p:cTn>
                              </p:par>
                              <p:par>
                                <p:cTn id="71" presetID="42"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1000"/>
                                        <p:tgtEl>
                                          <p:spTgt spid="22"/>
                                        </p:tgtEl>
                                      </p:cBhvr>
                                    </p:animEffect>
                                    <p:anim calcmode="lin" valueType="num">
                                      <p:cBhvr>
                                        <p:cTn id="74" dur="1000" fill="hold"/>
                                        <p:tgtEl>
                                          <p:spTgt spid="22"/>
                                        </p:tgtEl>
                                        <p:attrNameLst>
                                          <p:attrName>ppt_x</p:attrName>
                                        </p:attrNameLst>
                                      </p:cBhvr>
                                      <p:tavLst>
                                        <p:tav tm="0">
                                          <p:val>
                                            <p:strVal val="#ppt_x"/>
                                          </p:val>
                                        </p:tav>
                                        <p:tav tm="100000">
                                          <p:val>
                                            <p:strVal val="#ppt_x"/>
                                          </p:val>
                                        </p:tav>
                                      </p:tavLst>
                                    </p:anim>
                                    <p:anim calcmode="lin" valueType="num">
                                      <p:cBhvr>
                                        <p:cTn id="7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995" fill="hold"/>
                                        <p:tgtEl>
                                          <p:spTgt spid="49"/>
                                        </p:tgtEl>
                                      </p:cBhvr>
                                    </p:cmd>
                                  </p:childTnLst>
                                </p:cTn>
                              </p:par>
                              <p:par>
                                <p:cTn id="81" presetID="53" presetClass="entr" presetSubtype="16"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ppt_w</p:attrName>
                                        </p:attrNameLst>
                                      </p:cBhvr>
                                      <p:tavLst>
                                        <p:tav tm="0">
                                          <p:val>
                                            <p:fltVal val="0"/>
                                          </p:val>
                                        </p:tav>
                                        <p:tav tm="100000">
                                          <p:val>
                                            <p:strVal val="#ppt_w"/>
                                          </p:val>
                                        </p:tav>
                                      </p:tavLst>
                                    </p:anim>
                                    <p:anim calcmode="lin" valueType="num">
                                      <p:cBhvr>
                                        <p:cTn id="84" dur="500" fill="hold"/>
                                        <p:tgtEl>
                                          <p:spTgt spid="28"/>
                                        </p:tgtEl>
                                        <p:attrNameLst>
                                          <p:attrName>ppt_h</p:attrName>
                                        </p:attrNameLst>
                                      </p:cBhvr>
                                      <p:tavLst>
                                        <p:tav tm="0">
                                          <p:val>
                                            <p:fltVal val="0"/>
                                          </p:val>
                                        </p:tav>
                                        <p:tav tm="100000">
                                          <p:val>
                                            <p:strVal val="#ppt_h"/>
                                          </p:val>
                                        </p:tav>
                                      </p:tavLst>
                                    </p:anim>
                                    <p:animEffect transition="in" filter="fade">
                                      <p:cBhvr>
                                        <p:cTn id="85" dur="500"/>
                                        <p:tgtEl>
                                          <p:spTgt spid="28"/>
                                        </p:tgtEl>
                                      </p:cBhvr>
                                    </p:animEffect>
                                  </p:childTnLst>
                                </p:cTn>
                              </p:par>
                            </p:childTnLst>
                          </p:cTn>
                        </p:par>
                      </p:childTnLst>
                    </p:cTn>
                  </p:par>
                </p:childTnLst>
              </p:cTn>
              <p:nextCondLst>
                <p:cond evt="onClick" delay="0">
                  <p:tgtEl>
                    <p:spTgt spid="33"/>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4576" fill="hold"/>
                                        <p:tgtEl>
                                          <p:spTgt spid="47"/>
                                        </p:tgtEl>
                                      </p:cBhvr>
                                    </p:cmd>
                                  </p:childTnLst>
                                </p:cTn>
                              </p:par>
                              <p:par>
                                <p:cTn id="91" presetID="16" presetClass="emph" presetSubtype="0" fill="hold" grpId="1" nodeType="withEffect">
                                  <p:stCondLst>
                                    <p:cond delay="0"/>
                                  </p:stCondLst>
                                  <p:iterate type="lt">
                                    <p:tmPct val="4000"/>
                                  </p:iterate>
                                  <p:childTnLst>
                                    <p:set>
                                      <p:cBhvr override="childStyle">
                                        <p:cTn id="92" dur="500" fill="hold"/>
                                        <p:tgtEl>
                                          <p:spTgt spid="43"/>
                                        </p:tgtEl>
                                        <p:attrNameLst>
                                          <p:attrName>style.color</p:attrName>
                                        </p:attrNameLst>
                                      </p:cBhvr>
                                      <p:to>
                                        <p:clrVal>
                                          <a:schemeClr val="accent2"/>
                                        </p:clrVal>
                                      </p:to>
                                    </p:set>
                                    <p:set>
                                      <p:cBhvr>
                                        <p:cTn id="93" dur="500" fill="hold"/>
                                        <p:tgtEl>
                                          <p:spTgt spid="43"/>
                                        </p:tgtEl>
                                        <p:attrNameLst>
                                          <p:attrName>fillcolor</p:attrName>
                                        </p:attrNameLst>
                                      </p:cBhvr>
                                      <p:to>
                                        <p:clrVal>
                                          <a:schemeClr val="accent2"/>
                                        </p:clrVal>
                                      </p:to>
                                    </p:set>
                                    <p:set>
                                      <p:cBhvr>
                                        <p:cTn id="94" dur="500" fill="hold"/>
                                        <p:tgtEl>
                                          <p:spTgt spid="43"/>
                                        </p:tgtEl>
                                        <p:attrNameLst>
                                          <p:attrName>fill.type</p:attrName>
                                        </p:attrNameLst>
                                      </p:cBhvr>
                                      <p:to>
                                        <p:strVal val="solid"/>
                                      </p:to>
                                    </p:set>
                                  </p:childTnLst>
                                </p:cTn>
                              </p:par>
                              <p:par>
                                <p:cTn id="95" presetID="53" presetClass="entr" presetSubtype="16"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par>
                                <p:cTn id="100" presetID="32" presetClass="emph" presetSubtype="0" repeatCount="3000" fill="hold" nodeType="withEffect">
                                  <p:stCondLst>
                                    <p:cond delay="0"/>
                                  </p:stCondLst>
                                  <p:childTnLst>
                                    <p:animRot by="120000">
                                      <p:cBhvr>
                                        <p:cTn id="101" dur="100" fill="hold">
                                          <p:stCondLst>
                                            <p:cond delay="0"/>
                                          </p:stCondLst>
                                        </p:cTn>
                                        <p:tgtEl>
                                          <p:spTgt spid="25"/>
                                        </p:tgtEl>
                                        <p:attrNameLst>
                                          <p:attrName>r</p:attrName>
                                        </p:attrNameLst>
                                      </p:cBhvr>
                                    </p:animRot>
                                    <p:animRot by="-240000">
                                      <p:cBhvr>
                                        <p:cTn id="102" dur="200" fill="hold">
                                          <p:stCondLst>
                                            <p:cond delay="200"/>
                                          </p:stCondLst>
                                        </p:cTn>
                                        <p:tgtEl>
                                          <p:spTgt spid="25"/>
                                        </p:tgtEl>
                                        <p:attrNameLst>
                                          <p:attrName>r</p:attrName>
                                        </p:attrNameLst>
                                      </p:cBhvr>
                                    </p:animRot>
                                    <p:animRot by="240000">
                                      <p:cBhvr>
                                        <p:cTn id="103" dur="200" fill="hold">
                                          <p:stCondLst>
                                            <p:cond delay="400"/>
                                          </p:stCondLst>
                                        </p:cTn>
                                        <p:tgtEl>
                                          <p:spTgt spid="25"/>
                                        </p:tgtEl>
                                        <p:attrNameLst>
                                          <p:attrName>r</p:attrName>
                                        </p:attrNameLst>
                                      </p:cBhvr>
                                    </p:animRot>
                                    <p:animRot by="-240000">
                                      <p:cBhvr>
                                        <p:cTn id="104" dur="200" fill="hold">
                                          <p:stCondLst>
                                            <p:cond delay="600"/>
                                          </p:stCondLst>
                                        </p:cTn>
                                        <p:tgtEl>
                                          <p:spTgt spid="25"/>
                                        </p:tgtEl>
                                        <p:attrNameLst>
                                          <p:attrName>r</p:attrName>
                                        </p:attrNameLst>
                                      </p:cBhvr>
                                    </p:animRot>
                                    <p:animRot by="120000">
                                      <p:cBhvr>
                                        <p:cTn id="10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1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44"/>
                                        </p:tgtEl>
                                      </p:cBhvr>
                                    </p:cmd>
                                  </p:childTnLst>
                                </p:cTn>
                              </p:par>
                              <p:par>
                                <p:cTn id="111" presetID="53" presetClass="entr" presetSubtype="16" fill="hold"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500" fill="hold"/>
                                        <p:tgtEl>
                                          <p:spTgt spid="27"/>
                                        </p:tgtEl>
                                        <p:attrNameLst>
                                          <p:attrName>ppt_w</p:attrName>
                                        </p:attrNameLst>
                                      </p:cBhvr>
                                      <p:tavLst>
                                        <p:tav tm="0">
                                          <p:val>
                                            <p:fltVal val="0"/>
                                          </p:val>
                                        </p:tav>
                                        <p:tav tm="100000">
                                          <p:val>
                                            <p:strVal val="#ppt_w"/>
                                          </p:val>
                                        </p:tav>
                                      </p:tavLst>
                                    </p:anim>
                                    <p:anim calcmode="lin" valueType="num">
                                      <p:cBhvr>
                                        <p:cTn id="114" dur="500" fill="hold"/>
                                        <p:tgtEl>
                                          <p:spTgt spid="27"/>
                                        </p:tgtEl>
                                        <p:attrNameLst>
                                          <p:attrName>ppt_h</p:attrName>
                                        </p:attrNameLst>
                                      </p:cBhvr>
                                      <p:tavLst>
                                        <p:tav tm="0">
                                          <p:val>
                                            <p:fltVal val="0"/>
                                          </p:val>
                                        </p:tav>
                                        <p:tav tm="100000">
                                          <p:val>
                                            <p:strVal val="#ppt_h"/>
                                          </p:val>
                                        </p:tav>
                                      </p:tavLst>
                                    </p:anim>
                                    <p:animEffect transition="in" filter="fade">
                                      <p:cBhvr>
                                        <p:cTn id="115" dur="500"/>
                                        <p:tgtEl>
                                          <p:spTgt spid="27"/>
                                        </p:tgtEl>
                                      </p:cBhvr>
                                    </p:animEffect>
                                  </p:childTnLst>
                                </p:cTn>
                              </p:par>
                            </p:childTnLst>
                          </p:cTn>
                        </p:par>
                      </p:childTnLst>
                    </p:cTn>
                  </p:par>
                </p:childTnLst>
              </p:cTn>
              <p:nextCondLst>
                <p:cond evt="onClick" delay="0">
                  <p:tgtEl>
                    <p:spTgt spid="20"/>
                  </p:tgtEl>
                </p:cond>
              </p:nextCondLst>
            </p:seq>
            <p:seq concurrent="1" nextAc="seek">
              <p:cTn id="116" restart="whenNotActive" fill="hold" evtFilter="cancelBubble" nodeType="interactiveSeq">
                <p:stCondLst>
                  <p:cond evt="onClick" delay="0">
                    <p:tgtEl>
                      <p:spTgt spid="21"/>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48"/>
                                        </p:tgtEl>
                                      </p:cBhvr>
                                    </p:cmd>
                                  </p:childTnLst>
                                </p:cTn>
                              </p:par>
                              <p:par>
                                <p:cTn id="121" presetID="53" presetClass="entr" presetSubtype="16" fill="hold" nodeType="withEffect">
                                  <p:stCondLst>
                                    <p:cond delay="0"/>
                                  </p:stCondLst>
                                  <p:childTnLst>
                                    <p:set>
                                      <p:cBhvr>
                                        <p:cTn id="122" dur="1" fill="hold">
                                          <p:stCondLst>
                                            <p:cond delay="0"/>
                                          </p:stCondLst>
                                        </p:cTn>
                                        <p:tgtEl>
                                          <p:spTgt spid="26"/>
                                        </p:tgtEl>
                                        <p:attrNameLst>
                                          <p:attrName>style.visibility</p:attrName>
                                        </p:attrNameLst>
                                      </p:cBhvr>
                                      <p:to>
                                        <p:strVal val="visible"/>
                                      </p:to>
                                    </p:set>
                                    <p:anim calcmode="lin" valueType="num">
                                      <p:cBhvr>
                                        <p:cTn id="123" dur="500" fill="hold"/>
                                        <p:tgtEl>
                                          <p:spTgt spid="26"/>
                                        </p:tgtEl>
                                        <p:attrNameLst>
                                          <p:attrName>ppt_w</p:attrName>
                                        </p:attrNameLst>
                                      </p:cBhvr>
                                      <p:tavLst>
                                        <p:tav tm="0">
                                          <p:val>
                                            <p:fltVal val="0"/>
                                          </p:val>
                                        </p:tav>
                                        <p:tav tm="100000">
                                          <p:val>
                                            <p:strVal val="#ppt_w"/>
                                          </p:val>
                                        </p:tav>
                                      </p:tavLst>
                                    </p:anim>
                                    <p:anim calcmode="lin" valueType="num">
                                      <p:cBhvr>
                                        <p:cTn id="124" dur="500" fill="hold"/>
                                        <p:tgtEl>
                                          <p:spTgt spid="26"/>
                                        </p:tgtEl>
                                        <p:attrNameLst>
                                          <p:attrName>ppt_h</p:attrName>
                                        </p:attrNameLst>
                                      </p:cBhvr>
                                      <p:tavLst>
                                        <p:tav tm="0">
                                          <p:val>
                                            <p:fltVal val="0"/>
                                          </p:val>
                                        </p:tav>
                                        <p:tav tm="100000">
                                          <p:val>
                                            <p:strVal val="#ppt_h"/>
                                          </p:val>
                                        </p:tav>
                                      </p:tavLst>
                                    </p:anim>
                                    <p:animEffect transition="in" filter="fade">
                                      <p:cBhvr>
                                        <p:cTn id="125" dur="500"/>
                                        <p:tgtEl>
                                          <p:spTgt spid="26"/>
                                        </p:tgtEl>
                                      </p:cBhvr>
                                    </p:animEffect>
                                  </p:childTnLst>
                                </p:cTn>
                              </p:par>
                            </p:childTnLst>
                          </p:cTn>
                        </p:par>
                      </p:childTnLst>
                    </p:cTn>
                  </p:par>
                </p:childTnLst>
              </p:cTn>
              <p:nextCondLst>
                <p:cond evt="onClick" delay="0">
                  <p:tgtEl>
                    <p:spTgt spid="21"/>
                  </p:tgtEl>
                </p:cond>
              </p:nextCondLst>
            </p:seq>
            <p:audio>
              <p:cMediaNode vol="80000">
                <p:cTn id="126" fill="hold" display="0">
                  <p:stCondLst>
                    <p:cond delay="indefinite"/>
                  </p:stCondLst>
                  <p:endCondLst>
                    <p:cond evt="onStopAudio" delay="0">
                      <p:tgtEl>
                        <p:sldTgt/>
                      </p:tgtEl>
                    </p:cond>
                  </p:endCondLst>
                </p:cTn>
                <p:tgtEl>
                  <p:spTgt spid="44"/>
                </p:tgtEl>
              </p:cMediaNode>
            </p:audio>
            <p:audio>
              <p:cMediaNode vol="80000">
                <p:cTn id="127" fill="hold" display="0">
                  <p:stCondLst>
                    <p:cond delay="indefinite"/>
                  </p:stCondLst>
                  <p:endCondLst>
                    <p:cond evt="onStopAudio" delay="0">
                      <p:tgtEl>
                        <p:sldTgt/>
                      </p:tgtEl>
                    </p:cond>
                  </p:endCondLst>
                </p:cTn>
                <p:tgtEl>
                  <p:spTgt spid="47"/>
                </p:tgtEl>
              </p:cMediaNode>
            </p:audio>
            <p:audio>
              <p:cMediaNode vol="80000">
                <p:cTn id="128" fill="hold" display="0">
                  <p:stCondLst>
                    <p:cond delay="indefinite"/>
                  </p:stCondLst>
                  <p:endCondLst>
                    <p:cond evt="onStopAudio" delay="0">
                      <p:tgtEl>
                        <p:sldTgt/>
                      </p:tgtEl>
                    </p:cond>
                  </p:endCondLst>
                </p:cTn>
                <p:tgtEl>
                  <p:spTgt spid="48"/>
                </p:tgtEl>
              </p:cMediaNode>
            </p:audio>
            <p:audio>
              <p:cMediaNode vol="80000">
                <p:cTn id="129" fill="hold" display="0">
                  <p:stCondLst>
                    <p:cond delay="indefinite"/>
                  </p:stCondLst>
                  <p:endCondLst>
                    <p:cond evt="onStopAudio" delay="0">
                      <p:tgtEl>
                        <p:sldTgt/>
                      </p:tgtEl>
                    </p:cond>
                  </p:endCondLst>
                </p:cTn>
                <p:tgtEl>
                  <p:spTgt spid="49"/>
                </p:tgtEl>
              </p:cMediaNode>
            </p:audio>
          </p:childTnLst>
        </p:cTn>
      </p:par>
    </p:tnLst>
    <p:bldLst>
      <p:bldP spid="38" grpId="0" animBg="1"/>
      <p:bldP spid="39" grpId="0"/>
      <p:bldP spid="40" grpId="0"/>
      <p:bldP spid="41" grpId="0"/>
      <p:bldP spid="42" grpId="0"/>
      <p:bldP spid="43" grpId="0"/>
      <p:bldP spid="4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descr="16 Hospital ideas | hospital, episode backgrounds, hospital interior">
            <a:extLst>
              <a:ext uri="{FF2B5EF4-FFF2-40B4-BE49-F238E27FC236}">
                <a16:creationId xmlns:a16="http://schemas.microsoft.com/office/drawing/2014/main" id="{C1DE7254-56BB-424A-9C49-73C7AE0DD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9" name="D - 9Slide.vn">
            <a:extLst>
              <a:ext uri="{FF2B5EF4-FFF2-40B4-BE49-F238E27FC236}">
                <a16:creationId xmlns:a16="http://schemas.microsoft.com/office/drawing/2014/main" id="{4647A369-6D63-4024-A452-D351962C12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7502" y="4971280"/>
            <a:ext cx="5206435" cy="1536325"/>
          </a:xfrm>
          <a:prstGeom prst="rect">
            <a:avLst/>
          </a:prstGeom>
        </p:spPr>
      </p:pic>
      <p:pic>
        <p:nvPicPr>
          <p:cNvPr id="10" name="A - 9Slide.vn">
            <a:extLst>
              <a:ext uri="{FF2B5EF4-FFF2-40B4-BE49-F238E27FC236}">
                <a16:creationId xmlns:a16="http://schemas.microsoft.com/office/drawing/2014/main" id="{1C4A08A2-72F6-4D3C-A6E4-EF2C8A5A4A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832" y="2990887"/>
            <a:ext cx="5212532" cy="1536325"/>
          </a:xfrm>
          <a:prstGeom prst="rect">
            <a:avLst/>
          </a:prstGeom>
        </p:spPr>
      </p:pic>
      <p:pic>
        <p:nvPicPr>
          <p:cNvPr id="11" name="B - 9Slide.vn">
            <a:extLst>
              <a:ext uri="{FF2B5EF4-FFF2-40B4-BE49-F238E27FC236}">
                <a16:creationId xmlns:a16="http://schemas.microsoft.com/office/drawing/2014/main" id="{71AC4C39-D99D-4BB2-881B-A853CD3217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0451" y="3020623"/>
            <a:ext cx="5206435" cy="1536325"/>
          </a:xfrm>
          <a:prstGeom prst="rect">
            <a:avLst/>
          </a:prstGeom>
        </p:spPr>
      </p:pic>
      <p:pic>
        <p:nvPicPr>
          <p:cNvPr id="12" name="C - 9Slide.vn">
            <a:extLst>
              <a:ext uri="{FF2B5EF4-FFF2-40B4-BE49-F238E27FC236}">
                <a16:creationId xmlns:a16="http://schemas.microsoft.com/office/drawing/2014/main" id="{CD620C87-02D2-4BCA-BAAC-45A98E3552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024" y="4938877"/>
            <a:ext cx="5212532" cy="1536325"/>
          </a:xfrm>
          <a:prstGeom prst="rect">
            <a:avLst/>
          </a:prstGeom>
        </p:spPr>
      </p:pic>
      <p:sp>
        <p:nvSpPr>
          <p:cNvPr id="13" name="Rectangle: Rounded Corners 12">
            <a:extLst>
              <a:ext uri="{FF2B5EF4-FFF2-40B4-BE49-F238E27FC236}">
                <a16:creationId xmlns:a16="http://schemas.microsoft.com/office/drawing/2014/main" id="{54C547A1-378D-4B7A-837B-F272F1232286}"/>
              </a:ext>
            </a:extLst>
          </p:cNvPr>
          <p:cNvSpPr/>
          <p:nvPr/>
        </p:nvSpPr>
        <p:spPr>
          <a:xfrm>
            <a:off x="428052" y="368547"/>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F628ADF2-2621-427F-A231-4104FB9F6B3A}"/>
              </a:ext>
            </a:extLst>
          </p:cNvPr>
          <p:cNvSpPr txBox="1"/>
          <p:nvPr/>
        </p:nvSpPr>
        <p:spPr>
          <a:xfrm>
            <a:off x="3514691" y="629629"/>
            <a:ext cx="6047950" cy="101566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Não</a:t>
            </a:r>
            <a:r>
              <a:rPr kumimoji="0" lang="en-US" sz="66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nằm</a:t>
            </a:r>
            <a:r>
              <a:rPr kumimoji="0" lang="en-US" sz="66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ở </a:t>
            </a:r>
            <a:r>
              <a:rPr kumimoji="0" lang="en-US" sz="66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đâu</a:t>
            </a:r>
            <a:r>
              <a:rPr kumimoji="0" lang="en-US" sz="66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a:t>
            </a:r>
          </a:p>
        </p:txBody>
      </p:sp>
      <p:sp>
        <p:nvSpPr>
          <p:cNvPr id="15" name="TextBox 14">
            <a:extLst>
              <a:ext uri="{FF2B5EF4-FFF2-40B4-BE49-F238E27FC236}">
                <a16:creationId xmlns:a16="http://schemas.microsoft.com/office/drawing/2014/main" id="{0952E1FD-C5B3-4652-981F-C6B7DFCDEB81}"/>
              </a:ext>
            </a:extLst>
          </p:cNvPr>
          <p:cNvSpPr txBox="1"/>
          <p:nvPr/>
        </p:nvSpPr>
        <p:spPr>
          <a:xfrm>
            <a:off x="2513650" y="3360849"/>
            <a:ext cx="1471557"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Hộp</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sọ</a:t>
            </a:r>
            <a:endParaRPr kumimoji="0" lang="vi-VN" sz="4000" b="1"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3E03EA90-733A-4076-9B57-2D268E9B066E}"/>
              </a:ext>
            </a:extLst>
          </p:cNvPr>
          <p:cNvSpPr txBox="1"/>
          <p:nvPr/>
        </p:nvSpPr>
        <p:spPr>
          <a:xfrm>
            <a:off x="2629705" y="5399262"/>
            <a:ext cx="796692"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Tim</a:t>
            </a:r>
            <a:endParaRPr kumimoji="0" lang="vi-VN" sz="4000" b="1"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F2EB0F93-223E-4F10-94B0-854EB8ED042B}"/>
              </a:ext>
            </a:extLst>
          </p:cNvPr>
          <p:cNvSpPr txBox="1"/>
          <p:nvPr/>
        </p:nvSpPr>
        <p:spPr>
          <a:xfrm>
            <a:off x="8284207" y="3411749"/>
            <a:ext cx="1888338"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Tuỷ sống</a:t>
            </a:r>
            <a:endParaRPr kumimoji="0" lang="vi-VN" sz="4000" b="1"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7806A182-6B13-4886-A854-40BD8B1094CA}"/>
              </a:ext>
            </a:extLst>
          </p:cNvPr>
          <p:cNvSpPr txBox="1"/>
          <p:nvPr/>
        </p:nvSpPr>
        <p:spPr>
          <a:xfrm>
            <a:off x="7363286" y="5347938"/>
            <a:ext cx="3730188"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Cả 3 đáp án A,B,C</a:t>
            </a:r>
            <a:endParaRPr kumimoji="0" lang="vi-VN" sz="4000" b="1"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pic>
        <p:nvPicPr>
          <p:cNvPr id="22" name="AmthanhThua">
            <a:hlinkClick r:id="" action="ppaction://media"/>
            <a:extLst>
              <a:ext uri="{FF2B5EF4-FFF2-40B4-BE49-F238E27FC236}">
                <a16:creationId xmlns:a16="http://schemas.microsoft.com/office/drawing/2014/main" id="{A7E13B93-B031-425D-B5AF-B664ECB039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5012" y="4407923"/>
            <a:ext cx="487363" cy="487363"/>
          </a:xfrm>
          <a:prstGeom prst="rect">
            <a:avLst/>
          </a:prstGeom>
        </p:spPr>
      </p:pic>
      <p:sp>
        <p:nvSpPr>
          <p:cNvPr id="23" name="TextBox 22">
            <a:extLst>
              <a:ext uri="{FF2B5EF4-FFF2-40B4-BE49-F238E27FC236}">
                <a16:creationId xmlns:a16="http://schemas.microsoft.com/office/drawing/2014/main" id="{9EC99A3B-1CF9-4EB2-819D-7C16124FDDEC}"/>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AF975831-B211-4F2B-86E3-5064A76874A8}"/>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Sai</a:t>
            </a:r>
          </a:p>
        </p:txBody>
      </p:sp>
      <p:pic>
        <p:nvPicPr>
          <p:cNvPr id="25" name="59c3c5f047238">
            <a:hlinkClick r:id="" action="ppaction://media"/>
            <a:extLst>
              <a:ext uri="{FF2B5EF4-FFF2-40B4-BE49-F238E27FC236}">
                <a16:creationId xmlns:a16="http://schemas.microsoft.com/office/drawing/2014/main" id="{4291A6BA-BC1C-46D6-9DD8-15BB063C6FD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012" y="1348650"/>
            <a:ext cx="487363" cy="487363"/>
          </a:xfrm>
          <a:prstGeom prst="rect">
            <a:avLst/>
          </a:prstGeom>
        </p:spPr>
      </p:pic>
      <p:pic>
        <p:nvPicPr>
          <p:cNvPr id="27" name="AmthanhThua2">
            <a:hlinkClick r:id="" action="ppaction://media"/>
            <a:extLst>
              <a:ext uri="{FF2B5EF4-FFF2-40B4-BE49-F238E27FC236}">
                <a16:creationId xmlns:a16="http://schemas.microsoft.com/office/drawing/2014/main" id="{1DFD05A8-71BB-495A-B6C1-80F14A80AB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2490" y="5031842"/>
            <a:ext cx="487363" cy="487363"/>
          </a:xfrm>
          <a:prstGeom prst="rect">
            <a:avLst/>
          </a:prstGeom>
        </p:spPr>
      </p:pic>
      <p:pic>
        <p:nvPicPr>
          <p:cNvPr id="28" name="AmthanhThua3">
            <a:hlinkClick r:id="" action="ppaction://media"/>
            <a:extLst>
              <a:ext uri="{FF2B5EF4-FFF2-40B4-BE49-F238E27FC236}">
                <a16:creationId xmlns:a16="http://schemas.microsoft.com/office/drawing/2014/main" id="{5060A992-DD4B-4A31-8E0A-EF7034597C5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7935" y="5655715"/>
            <a:ext cx="487363" cy="487363"/>
          </a:xfrm>
          <a:prstGeom prst="rect">
            <a:avLst/>
          </a:prstGeom>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b="30025"/>
          <a:stretch/>
        </p:blipFill>
        <p:spPr bwMode="auto">
          <a:xfrm>
            <a:off x="121159" y="-80377"/>
            <a:ext cx="2188333" cy="27155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Pill And Tablet Cartoon - Pill - Sticker | TeePublic">
            <a:extLst>
              <a:ext uri="{FF2B5EF4-FFF2-40B4-BE49-F238E27FC236}">
                <a16:creationId xmlns:a16="http://schemas.microsoft.com/office/drawing/2014/main" id="{897247CD-8D1D-42F2-BAE8-DE9AA7620570}"/>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5" descr="Pill And Tablet Cartoon - Pill - Sticker | TeePublic">
            <a:extLst>
              <a:ext uri="{FF2B5EF4-FFF2-40B4-BE49-F238E27FC236}">
                <a16:creationId xmlns:a16="http://schemas.microsoft.com/office/drawing/2014/main" id="{68C7E47F-F5E3-45F9-9236-4A6FCC8CEC46}"/>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descr="Pill And Tablet Cartoon - Pill - Sticker | TeePublic">
            <a:extLst>
              <a:ext uri="{FF2B5EF4-FFF2-40B4-BE49-F238E27FC236}">
                <a16:creationId xmlns:a16="http://schemas.microsoft.com/office/drawing/2014/main" id="{7F203172-D551-4442-A381-D546BC6C3C8D}"/>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7" descr="Pill And Tablet Cartoon - Pill - Sticker | TeePublic">
            <a:extLst>
              <a:ext uri="{FF2B5EF4-FFF2-40B4-BE49-F238E27FC236}">
                <a16:creationId xmlns:a16="http://schemas.microsoft.com/office/drawing/2014/main" id="{45635F48-DAA2-4FFE-88E7-48A85F516164}"/>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08861" y="538601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a:extLst>
              <a:ext uri="{FF2B5EF4-FFF2-40B4-BE49-F238E27FC236}">
                <a16:creationId xmlns:a16="http://schemas.microsoft.com/office/drawing/2014/main" id="{9E7F7BDB-D8B9-40F0-A39F-FF0DD0D26BB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393937" y="54602"/>
            <a:ext cx="627889" cy="627889"/>
          </a:xfrm>
          <a:prstGeom prst="rect">
            <a:avLst/>
          </a:prstGeom>
        </p:spPr>
      </p:pic>
      <mc:AlternateContent xmlns:mc="http://schemas.openxmlformats.org/markup-compatibility/2006">
        <mc:Choice xmlns:am3d="http://schemas.microsoft.com/office/drawing/2017/model3d" xmlns="" Requires="am3d">
          <p:graphicFrame>
            <p:nvGraphicFramePr>
              <p:cNvPr id="2" name="3D Model 1" descr="Partying Face Emoji">
                <a:extLst>
                  <a:ext uri="{FF2B5EF4-FFF2-40B4-BE49-F238E27FC236}">
                    <a16:creationId xmlns:a16="http://schemas.microsoft.com/office/drawing/2014/main" id="{666776AA-D2D5-4ABA-8B99-C9C47FC58B6D}"/>
                  </a:ext>
                </a:extLst>
              </p:cNvPr>
              <p:cNvGraphicFramePr/>
              <p:nvPr/>
            </p:nvGraphicFramePr>
            <p:xfrm>
              <a:off x="4948586" y="3523939"/>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Partying Face Emoji">
                <a:extLst>
                  <a:ext uri="{FF2B5EF4-FFF2-40B4-BE49-F238E27FC236}">
                    <a16:creationId xmlns:a16="http://schemas.microsoft.com/office/drawing/2014/main" id="{666776AA-D2D5-4ABA-8B99-C9C47FC58B6D}"/>
                  </a:ext>
                </a:extLst>
              </p:cNvPr>
              <p:cNvPicPr>
                <a:picLocks noGrp="1" noRot="1" noChangeAspect="1" noMove="1" noResize="1" noEditPoints="1" noAdjustHandles="1" noChangeArrowheads="1" noChangeShapeType="1" noCrop="1"/>
              </p:cNvPicPr>
              <p:nvPr/>
            </p:nvPicPr>
            <p:blipFill>
              <a:blip r:embed="rId21"/>
              <a:stretch>
                <a:fillRect/>
              </a:stretch>
            </p:blipFill>
            <p:spPr>
              <a:xfrm>
                <a:off x="4948586" y="3523939"/>
                <a:ext cx="1158274" cy="124452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 name="3D Model 2" descr="Crying Face">
                <a:extLst>
                  <a:ext uri="{FF2B5EF4-FFF2-40B4-BE49-F238E27FC236}">
                    <a16:creationId xmlns:a16="http://schemas.microsoft.com/office/drawing/2014/main" id="{5117E36D-65A1-4F72-AD04-5601B22B817A}"/>
                  </a:ext>
                </a:extLst>
              </p:cNvPr>
              <p:cNvGraphicFramePr/>
              <p:nvPr/>
            </p:nvGraphicFramePr>
            <p:xfrm>
              <a:off x="10736453" y="352393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Crying Face">
                <a:extLst>
                  <a:ext uri="{FF2B5EF4-FFF2-40B4-BE49-F238E27FC236}">
                    <a16:creationId xmlns:a16="http://schemas.microsoft.com/office/drawing/2014/main" id="{5117E36D-65A1-4F72-AD04-5601B22B817A}"/>
                  </a:ext>
                </a:extLst>
              </p:cNvPr>
              <p:cNvPicPr>
                <a:picLocks noGrp="1" noRot="1" noChangeAspect="1" noMove="1" noResize="1" noEditPoints="1" noAdjustHandles="1" noChangeArrowheads="1" noChangeShapeType="1" noCrop="1"/>
              </p:cNvPicPr>
              <p:nvPr/>
            </p:nvPicPr>
            <p:blipFill>
              <a:blip r:embed="rId24"/>
              <a:stretch>
                <a:fillRect/>
              </a:stretch>
            </p:blipFill>
            <p:spPr>
              <a:xfrm>
                <a:off x="10736453" y="3523939"/>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0" name="3D Model 29" descr="Crying Face">
                <a:extLst>
                  <a:ext uri="{FF2B5EF4-FFF2-40B4-BE49-F238E27FC236}">
                    <a16:creationId xmlns:a16="http://schemas.microsoft.com/office/drawing/2014/main" id="{658C88ED-D3E0-4BF6-89FA-23EF9279E3AD}"/>
                  </a:ext>
                </a:extLst>
              </p:cNvPr>
              <p:cNvGraphicFramePr/>
              <p:nvPr/>
            </p:nvGraphicFramePr>
            <p:xfrm>
              <a:off x="10736453" y="5607201"/>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Crying Face">
                <a:extLst>
                  <a:ext uri="{FF2B5EF4-FFF2-40B4-BE49-F238E27FC236}">
                    <a16:creationId xmlns:a16="http://schemas.microsoft.com/office/drawing/2014/main" id="{658C88ED-D3E0-4BF6-89FA-23EF9279E3AD}"/>
                  </a:ext>
                </a:extLst>
              </p:cNvPr>
              <p:cNvPicPr>
                <a:picLocks noGrp="1" noRot="1" noChangeAspect="1" noMove="1" noResize="1" noEditPoints="1" noAdjustHandles="1" noChangeArrowheads="1" noChangeShapeType="1" noCrop="1"/>
              </p:cNvPicPr>
              <p:nvPr/>
            </p:nvPicPr>
            <p:blipFill>
              <a:blip r:embed="rId24"/>
              <a:stretch>
                <a:fillRect/>
              </a:stretch>
            </p:blipFill>
            <p:spPr>
              <a:xfrm>
                <a:off x="10736453" y="5607201"/>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5" name="3D Model 34" descr="Crying Face">
                <a:extLst>
                  <a:ext uri="{FF2B5EF4-FFF2-40B4-BE49-F238E27FC236}">
                    <a16:creationId xmlns:a16="http://schemas.microsoft.com/office/drawing/2014/main" id="{F90F40EA-1A3E-4E49-81D2-933286B8F407}"/>
                  </a:ext>
                </a:extLst>
              </p:cNvPr>
              <p:cNvGraphicFramePr/>
              <p:nvPr/>
            </p:nvGraphicFramePr>
            <p:xfrm>
              <a:off x="4862929" y="555726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Crying Face">
                <a:extLst>
                  <a:ext uri="{FF2B5EF4-FFF2-40B4-BE49-F238E27FC236}">
                    <a16:creationId xmlns:a16="http://schemas.microsoft.com/office/drawing/2014/main" id="{F90F40EA-1A3E-4E49-81D2-933286B8F407}"/>
                  </a:ext>
                </a:extLst>
              </p:cNvPr>
              <p:cNvPicPr>
                <a:picLocks noGrp="1" noRot="1" noChangeAspect="1" noMove="1" noResize="1" noEditPoints="1" noAdjustHandles="1" noChangeArrowheads="1" noChangeShapeType="1" noCrop="1"/>
              </p:cNvPicPr>
              <p:nvPr/>
            </p:nvPicPr>
            <p:blipFill>
              <a:blip r:embed="rId24"/>
              <a:stretch>
                <a:fillRect/>
              </a:stretch>
            </p:blipFill>
            <p:spPr>
              <a:xfrm>
                <a:off x="4862929" y="5557269"/>
                <a:ext cx="1465102" cy="1210864"/>
              </a:xfrm>
              <a:prstGeom prst="rect">
                <a:avLst/>
              </a:prstGeom>
            </p:spPr>
          </p:pic>
        </mc:Fallback>
      </mc:AlternateContent>
    </p:spTree>
    <p:extLst>
      <p:ext uri="{BB962C8B-B14F-4D97-AF65-F5344CB8AC3E}">
        <p14:creationId xmlns:p14="http://schemas.microsoft.com/office/powerpoint/2010/main" val="3406349449"/>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6" dur="500"/>
                                        <p:tgtEl>
                                          <p:spTgt spid="15">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31"/>
                                        </p:tgtEl>
                                        <p:attrNameLst>
                                          <p:attrName>r</p:attrName>
                                        </p:attrNameLst>
                                      </p:cBhvr>
                                    </p:animRot>
                                    <p:animRot by="-240000">
                                      <p:cBhvr>
                                        <p:cTn id="54" dur="200" fill="hold">
                                          <p:stCondLst>
                                            <p:cond delay="200"/>
                                          </p:stCondLst>
                                        </p:cTn>
                                        <p:tgtEl>
                                          <p:spTgt spid="31"/>
                                        </p:tgtEl>
                                        <p:attrNameLst>
                                          <p:attrName>r</p:attrName>
                                        </p:attrNameLst>
                                      </p:cBhvr>
                                    </p:animRot>
                                    <p:animRot by="240000">
                                      <p:cBhvr>
                                        <p:cTn id="55" dur="200" fill="hold">
                                          <p:stCondLst>
                                            <p:cond delay="400"/>
                                          </p:stCondLst>
                                        </p:cTn>
                                        <p:tgtEl>
                                          <p:spTgt spid="31"/>
                                        </p:tgtEl>
                                        <p:attrNameLst>
                                          <p:attrName>r</p:attrName>
                                        </p:attrNameLst>
                                      </p:cBhvr>
                                    </p:animRot>
                                    <p:animRot by="-240000">
                                      <p:cBhvr>
                                        <p:cTn id="56" dur="200" fill="hold">
                                          <p:stCondLst>
                                            <p:cond delay="600"/>
                                          </p:stCondLst>
                                        </p:cTn>
                                        <p:tgtEl>
                                          <p:spTgt spid="31"/>
                                        </p:tgtEl>
                                        <p:attrNameLst>
                                          <p:attrName>r</p:attrName>
                                        </p:attrNameLst>
                                      </p:cBhvr>
                                    </p:animRot>
                                    <p:animRot by="120000">
                                      <p:cBhvr>
                                        <p:cTn id="57" dur="200" fill="hold">
                                          <p:stCondLst>
                                            <p:cond delay="800"/>
                                          </p:stCondLst>
                                        </p:cTn>
                                        <p:tgtEl>
                                          <p:spTgt spid="31"/>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2"/>
                                        </p:tgtEl>
                                        <p:attrNameLst>
                                          <p:attrName>r</p:attrName>
                                        </p:attrNameLst>
                                      </p:cBhvr>
                                    </p:animRot>
                                    <p:animRot by="-240000">
                                      <p:cBhvr>
                                        <p:cTn id="60" dur="200" fill="hold">
                                          <p:stCondLst>
                                            <p:cond delay="200"/>
                                          </p:stCondLst>
                                        </p:cTn>
                                        <p:tgtEl>
                                          <p:spTgt spid="32"/>
                                        </p:tgtEl>
                                        <p:attrNameLst>
                                          <p:attrName>r</p:attrName>
                                        </p:attrNameLst>
                                      </p:cBhvr>
                                    </p:animRot>
                                    <p:animRot by="240000">
                                      <p:cBhvr>
                                        <p:cTn id="61" dur="200" fill="hold">
                                          <p:stCondLst>
                                            <p:cond delay="400"/>
                                          </p:stCondLst>
                                        </p:cTn>
                                        <p:tgtEl>
                                          <p:spTgt spid="32"/>
                                        </p:tgtEl>
                                        <p:attrNameLst>
                                          <p:attrName>r</p:attrName>
                                        </p:attrNameLst>
                                      </p:cBhvr>
                                    </p:animRot>
                                    <p:animRot by="-240000">
                                      <p:cBhvr>
                                        <p:cTn id="62" dur="200" fill="hold">
                                          <p:stCondLst>
                                            <p:cond delay="600"/>
                                          </p:stCondLst>
                                        </p:cTn>
                                        <p:tgtEl>
                                          <p:spTgt spid="32"/>
                                        </p:tgtEl>
                                        <p:attrNameLst>
                                          <p:attrName>r</p:attrName>
                                        </p:attrNameLst>
                                      </p:cBhvr>
                                    </p:animRot>
                                    <p:animRot by="120000">
                                      <p:cBhvr>
                                        <p:cTn id="63" dur="200" fill="hold">
                                          <p:stCondLst>
                                            <p:cond delay="800"/>
                                          </p:stCondLst>
                                        </p:cTn>
                                        <p:tgtEl>
                                          <p:spTgt spid="32"/>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33"/>
                                        </p:tgtEl>
                                        <p:attrNameLst>
                                          <p:attrName>r</p:attrName>
                                        </p:attrNameLst>
                                      </p:cBhvr>
                                    </p:animRot>
                                    <p:animRot by="-240000">
                                      <p:cBhvr>
                                        <p:cTn id="66" dur="200" fill="hold">
                                          <p:stCondLst>
                                            <p:cond delay="200"/>
                                          </p:stCondLst>
                                        </p:cTn>
                                        <p:tgtEl>
                                          <p:spTgt spid="33"/>
                                        </p:tgtEl>
                                        <p:attrNameLst>
                                          <p:attrName>r</p:attrName>
                                        </p:attrNameLst>
                                      </p:cBhvr>
                                    </p:animRot>
                                    <p:animRot by="240000">
                                      <p:cBhvr>
                                        <p:cTn id="67" dur="200" fill="hold">
                                          <p:stCondLst>
                                            <p:cond delay="400"/>
                                          </p:stCondLst>
                                        </p:cTn>
                                        <p:tgtEl>
                                          <p:spTgt spid="33"/>
                                        </p:tgtEl>
                                        <p:attrNameLst>
                                          <p:attrName>r</p:attrName>
                                        </p:attrNameLst>
                                      </p:cBhvr>
                                    </p:animRot>
                                    <p:animRot by="-240000">
                                      <p:cBhvr>
                                        <p:cTn id="68" dur="200" fill="hold">
                                          <p:stCondLst>
                                            <p:cond delay="600"/>
                                          </p:stCondLst>
                                        </p:cTn>
                                        <p:tgtEl>
                                          <p:spTgt spid="33"/>
                                        </p:tgtEl>
                                        <p:attrNameLst>
                                          <p:attrName>r</p:attrName>
                                        </p:attrNameLst>
                                      </p:cBhvr>
                                    </p:animRot>
                                    <p:animRot by="120000">
                                      <p:cBhvr>
                                        <p:cTn id="69" dur="200" fill="hold">
                                          <p:stCondLst>
                                            <p:cond delay="800"/>
                                          </p:stCondLst>
                                        </p:cTn>
                                        <p:tgtEl>
                                          <p:spTgt spid="33"/>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34"/>
                                        </p:tgtEl>
                                        <p:attrNameLst>
                                          <p:attrName>r</p:attrName>
                                        </p:attrNameLst>
                                      </p:cBhvr>
                                    </p:animRot>
                                    <p:animRot by="-240000">
                                      <p:cBhvr>
                                        <p:cTn id="72" dur="200" fill="hold">
                                          <p:stCondLst>
                                            <p:cond delay="200"/>
                                          </p:stCondLst>
                                        </p:cTn>
                                        <p:tgtEl>
                                          <p:spTgt spid="34"/>
                                        </p:tgtEl>
                                        <p:attrNameLst>
                                          <p:attrName>r</p:attrName>
                                        </p:attrNameLst>
                                      </p:cBhvr>
                                    </p:animRot>
                                    <p:animRot by="240000">
                                      <p:cBhvr>
                                        <p:cTn id="73" dur="200" fill="hold">
                                          <p:stCondLst>
                                            <p:cond delay="400"/>
                                          </p:stCondLst>
                                        </p:cTn>
                                        <p:tgtEl>
                                          <p:spTgt spid="34"/>
                                        </p:tgtEl>
                                        <p:attrNameLst>
                                          <p:attrName>r</p:attrName>
                                        </p:attrNameLst>
                                      </p:cBhvr>
                                    </p:animRot>
                                    <p:animRot by="-240000">
                                      <p:cBhvr>
                                        <p:cTn id="74" dur="200" fill="hold">
                                          <p:stCondLst>
                                            <p:cond delay="600"/>
                                          </p:stCondLst>
                                        </p:cTn>
                                        <p:tgtEl>
                                          <p:spTgt spid="34"/>
                                        </p:tgtEl>
                                        <p:attrNameLst>
                                          <p:attrName>r</p:attrName>
                                        </p:attrNameLst>
                                      </p:cBhvr>
                                    </p:animRot>
                                    <p:animRot by="120000">
                                      <p:cBhvr>
                                        <p:cTn id="75"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576" fill="hold"/>
                                        <p:tgtEl>
                                          <p:spTgt spid="25"/>
                                        </p:tgtEl>
                                      </p:cBhvr>
                                    </p:cmd>
                                  </p:childTnLst>
                                </p:cTn>
                              </p:par>
                              <p:par>
                                <p:cTn id="81" presetID="16" presetClass="emph" presetSubtype="0" fill="hold" nodeType="withEffect">
                                  <p:stCondLst>
                                    <p:cond delay="0"/>
                                  </p:stCondLst>
                                  <p:iterate type="lt">
                                    <p:tmPct val="4000"/>
                                  </p:iterate>
                                  <p:childTnLst>
                                    <p:set>
                                      <p:cBhvr override="childStyle">
                                        <p:cTn id="82" dur="500" fill="hold"/>
                                        <p:tgtEl>
                                          <p:spTgt spid="15">
                                            <p:txEl>
                                              <p:pRg st="0" end="0"/>
                                            </p:txEl>
                                          </p:spTgt>
                                        </p:tgtEl>
                                        <p:attrNameLst>
                                          <p:attrName>style.color</p:attrName>
                                        </p:attrNameLst>
                                      </p:cBhvr>
                                      <p:to>
                                        <p:clrVal>
                                          <a:schemeClr val="accent2"/>
                                        </p:clrVal>
                                      </p:to>
                                    </p:set>
                                    <p:set>
                                      <p:cBhvr>
                                        <p:cTn id="83" dur="500" fill="hold"/>
                                        <p:tgtEl>
                                          <p:spTgt spid="15">
                                            <p:txEl>
                                              <p:pRg st="0" end="0"/>
                                            </p:txEl>
                                          </p:spTgt>
                                        </p:tgtEl>
                                        <p:attrNameLst>
                                          <p:attrName>fillcolor</p:attrName>
                                        </p:attrNameLst>
                                      </p:cBhvr>
                                      <p:to>
                                        <p:clrVal>
                                          <a:schemeClr val="accent2"/>
                                        </p:clrVal>
                                      </p:to>
                                    </p:set>
                                    <p:set>
                                      <p:cBhvr>
                                        <p:cTn id="84" dur="500" fill="hold"/>
                                        <p:tgtEl>
                                          <p:spTgt spid="15">
                                            <p:txEl>
                                              <p:pRg st="0" end="0"/>
                                            </p:txEl>
                                          </p:spTgt>
                                        </p:tgtEl>
                                        <p:attrNameLst>
                                          <p:attrName>fill.type</p:attrName>
                                        </p:attrNameLst>
                                      </p:cBhvr>
                                      <p:to>
                                        <p:strVal val="solid"/>
                                      </p:to>
                                    </p:set>
                                  </p:childTnLst>
                                </p:cTn>
                              </p:par>
                              <p:par>
                                <p:cTn id="85" presetID="53" presetClass="entr" presetSubtype="16"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p:cTn id="87" dur="500" fill="hold"/>
                                        <p:tgtEl>
                                          <p:spTgt spid="2"/>
                                        </p:tgtEl>
                                        <p:attrNameLst>
                                          <p:attrName>ppt_w</p:attrName>
                                        </p:attrNameLst>
                                      </p:cBhvr>
                                      <p:tavLst>
                                        <p:tav tm="0">
                                          <p:val>
                                            <p:fltVal val="0"/>
                                          </p:val>
                                        </p:tav>
                                        <p:tav tm="100000">
                                          <p:val>
                                            <p:strVal val="#ppt_w"/>
                                          </p:val>
                                        </p:tav>
                                      </p:tavLst>
                                    </p:anim>
                                    <p:anim calcmode="lin" valueType="num">
                                      <p:cBhvr>
                                        <p:cTn id="88" dur="500" fill="hold"/>
                                        <p:tgtEl>
                                          <p:spTgt spid="2"/>
                                        </p:tgtEl>
                                        <p:attrNameLst>
                                          <p:attrName>ppt_h</p:attrName>
                                        </p:attrNameLst>
                                      </p:cBhvr>
                                      <p:tavLst>
                                        <p:tav tm="0">
                                          <p:val>
                                            <p:fltVal val="0"/>
                                          </p:val>
                                        </p:tav>
                                        <p:tav tm="100000">
                                          <p:val>
                                            <p:strVal val="#ppt_h"/>
                                          </p:val>
                                        </p:tav>
                                      </p:tavLst>
                                    </p:anim>
                                    <p:animEffect transition="in" filter="fade">
                                      <p:cBhvr>
                                        <p:cTn id="89" dur="500"/>
                                        <p:tgtEl>
                                          <p:spTgt spid="2"/>
                                        </p:tgtEl>
                                      </p:cBhvr>
                                    </p:animEffect>
                                  </p:childTnLst>
                                </p:cTn>
                              </p:par>
                              <p:par>
                                <p:cTn id="90" presetID="32" presetClass="emph" presetSubtype="0" repeatCount="3000" fill="hold" nodeType="withEffect">
                                  <p:stCondLst>
                                    <p:cond delay="0"/>
                                  </p:stCondLst>
                                  <p:childTnLst>
                                    <p:animRot by="120000">
                                      <p:cBhvr>
                                        <p:cTn id="91" dur="100" fill="hold">
                                          <p:stCondLst>
                                            <p:cond delay="0"/>
                                          </p:stCondLst>
                                        </p:cTn>
                                        <p:tgtEl>
                                          <p:spTgt spid="2"/>
                                        </p:tgtEl>
                                        <p:attrNameLst>
                                          <p:attrName>r</p:attrName>
                                        </p:attrNameLst>
                                      </p:cBhvr>
                                    </p:animRot>
                                    <p:animRot by="-240000">
                                      <p:cBhvr>
                                        <p:cTn id="92" dur="200" fill="hold">
                                          <p:stCondLst>
                                            <p:cond delay="200"/>
                                          </p:stCondLst>
                                        </p:cTn>
                                        <p:tgtEl>
                                          <p:spTgt spid="2"/>
                                        </p:tgtEl>
                                        <p:attrNameLst>
                                          <p:attrName>r</p:attrName>
                                        </p:attrNameLst>
                                      </p:cBhvr>
                                    </p:animRot>
                                    <p:animRot by="240000">
                                      <p:cBhvr>
                                        <p:cTn id="93" dur="200" fill="hold">
                                          <p:stCondLst>
                                            <p:cond delay="400"/>
                                          </p:stCondLst>
                                        </p:cTn>
                                        <p:tgtEl>
                                          <p:spTgt spid="2"/>
                                        </p:tgtEl>
                                        <p:attrNameLst>
                                          <p:attrName>r</p:attrName>
                                        </p:attrNameLst>
                                      </p:cBhvr>
                                    </p:animRot>
                                    <p:animRot by="-240000">
                                      <p:cBhvr>
                                        <p:cTn id="94" dur="200" fill="hold">
                                          <p:stCondLst>
                                            <p:cond delay="600"/>
                                          </p:stCondLst>
                                        </p:cTn>
                                        <p:tgtEl>
                                          <p:spTgt spid="2"/>
                                        </p:tgtEl>
                                        <p:attrNameLst>
                                          <p:attrName>r</p:attrName>
                                        </p:attrNameLst>
                                      </p:cBhvr>
                                    </p:animRot>
                                    <p:animRot by="120000">
                                      <p:cBhvr>
                                        <p:cTn id="9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1"/>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4995" fill="hold"/>
                                        <p:tgtEl>
                                          <p:spTgt spid="22"/>
                                        </p:tgtEl>
                                      </p:cBhvr>
                                    </p:cmd>
                                  </p:childTnLst>
                                </p:cTn>
                              </p:par>
                              <p:par>
                                <p:cTn id="101" presetID="53" presetClass="entr" presetSubtype="16" fill="hold" nodeType="withEffect">
                                  <p:stCondLst>
                                    <p:cond delay="0"/>
                                  </p:stCondLst>
                                  <p:childTnLst>
                                    <p:set>
                                      <p:cBhvr>
                                        <p:cTn id="102" dur="1" fill="hold">
                                          <p:stCondLst>
                                            <p:cond delay="0"/>
                                          </p:stCondLst>
                                        </p:cTn>
                                        <p:tgtEl>
                                          <p:spTgt spid="3"/>
                                        </p:tgtEl>
                                        <p:attrNameLst>
                                          <p:attrName>style.visibility</p:attrName>
                                        </p:attrNameLst>
                                      </p:cBhvr>
                                      <p:to>
                                        <p:strVal val="visible"/>
                                      </p:to>
                                    </p:set>
                                    <p:anim calcmode="lin" valueType="num">
                                      <p:cBhvr>
                                        <p:cTn id="103" dur="500" fill="hold"/>
                                        <p:tgtEl>
                                          <p:spTgt spid="3"/>
                                        </p:tgtEl>
                                        <p:attrNameLst>
                                          <p:attrName>ppt_w</p:attrName>
                                        </p:attrNameLst>
                                      </p:cBhvr>
                                      <p:tavLst>
                                        <p:tav tm="0">
                                          <p:val>
                                            <p:fltVal val="0"/>
                                          </p:val>
                                        </p:tav>
                                        <p:tav tm="100000">
                                          <p:val>
                                            <p:strVal val="#ppt_w"/>
                                          </p:val>
                                        </p:tav>
                                      </p:tavLst>
                                    </p:anim>
                                    <p:anim calcmode="lin" valueType="num">
                                      <p:cBhvr>
                                        <p:cTn id="104" dur="500" fill="hold"/>
                                        <p:tgtEl>
                                          <p:spTgt spid="3"/>
                                        </p:tgtEl>
                                        <p:attrNameLst>
                                          <p:attrName>ppt_h</p:attrName>
                                        </p:attrNameLst>
                                      </p:cBhvr>
                                      <p:tavLst>
                                        <p:tav tm="0">
                                          <p:val>
                                            <p:fltVal val="0"/>
                                          </p:val>
                                        </p:tav>
                                        <p:tav tm="100000">
                                          <p:val>
                                            <p:strVal val="#ppt_h"/>
                                          </p:val>
                                        </p:tav>
                                      </p:tavLst>
                                    </p:anim>
                                    <p:animEffect transition="in" filter="fade">
                                      <p:cBhvr>
                                        <p:cTn id="105" dur="500"/>
                                        <p:tgtEl>
                                          <p:spTgt spid="3"/>
                                        </p:tgtEl>
                                      </p:cBhvr>
                                    </p:animEffect>
                                  </p:childTnLst>
                                </p:cTn>
                              </p:par>
                            </p:childTnLst>
                          </p:cTn>
                        </p:par>
                      </p:childTnLst>
                    </p:cTn>
                  </p:par>
                </p:childTnLst>
              </p:cTn>
              <p:nextCondLst>
                <p:cond evt="onClick" delay="0">
                  <p:tgtEl>
                    <p:spTgt spid="11"/>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28"/>
                                        </p:tgtEl>
                                      </p:cBhvr>
                                    </p:cmd>
                                  </p:childTnLst>
                                </p:cTn>
                              </p:par>
                              <p:par>
                                <p:cTn id="111" presetID="53" presetClass="entr" presetSubtype="16" fill="hold" nodeType="with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p:cTn id="113" dur="500" fill="hold"/>
                                        <p:tgtEl>
                                          <p:spTgt spid="35"/>
                                        </p:tgtEl>
                                        <p:attrNameLst>
                                          <p:attrName>ppt_w</p:attrName>
                                        </p:attrNameLst>
                                      </p:cBhvr>
                                      <p:tavLst>
                                        <p:tav tm="0">
                                          <p:val>
                                            <p:fltVal val="0"/>
                                          </p:val>
                                        </p:tav>
                                        <p:tav tm="100000">
                                          <p:val>
                                            <p:strVal val="#ppt_w"/>
                                          </p:val>
                                        </p:tav>
                                      </p:tavLst>
                                    </p:anim>
                                    <p:anim calcmode="lin" valueType="num">
                                      <p:cBhvr>
                                        <p:cTn id="114" dur="500" fill="hold"/>
                                        <p:tgtEl>
                                          <p:spTgt spid="35"/>
                                        </p:tgtEl>
                                        <p:attrNameLst>
                                          <p:attrName>ppt_h</p:attrName>
                                        </p:attrNameLst>
                                      </p:cBhvr>
                                      <p:tavLst>
                                        <p:tav tm="0">
                                          <p:val>
                                            <p:fltVal val="0"/>
                                          </p:val>
                                        </p:tav>
                                        <p:tav tm="100000">
                                          <p:val>
                                            <p:strVal val="#ppt_h"/>
                                          </p:val>
                                        </p:tav>
                                      </p:tavLst>
                                    </p:anim>
                                    <p:animEffect transition="in" filter="fade">
                                      <p:cBhvr>
                                        <p:cTn id="115" dur="500"/>
                                        <p:tgtEl>
                                          <p:spTgt spid="35"/>
                                        </p:tgtEl>
                                      </p:cBhvr>
                                    </p:animEffect>
                                  </p:childTnLst>
                                </p:cTn>
                              </p:par>
                            </p:childTnLst>
                          </p:cTn>
                        </p:par>
                      </p:childTnLst>
                    </p:cTn>
                  </p:par>
                </p:childTnLst>
              </p:cTn>
              <p:nextCondLst>
                <p:cond evt="onClick" delay="0">
                  <p:tgtEl>
                    <p:spTgt spid="12"/>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27"/>
                                        </p:tgtEl>
                                      </p:cBhvr>
                                    </p:cmd>
                                  </p:childTnLst>
                                </p:cTn>
                              </p:par>
                              <p:par>
                                <p:cTn id="121" presetID="53" presetClass="entr" presetSubtype="16"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Effect transition="in" filter="fade">
                                      <p:cBhvr>
                                        <p:cTn id="125" dur="500"/>
                                        <p:tgtEl>
                                          <p:spTgt spid="30"/>
                                        </p:tgtEl>
                                      </p:cBhvr>
                                    </p:animEffect>
                                  </p:childTnLst>
                                </p:cTn>
                              </p:par>
                            </p:childTnLst>
                          </p:cTn>
                        </p:par>
                      </p:childTnLst>
                    </p:cTn>
                  </p:par>
                </p:childTnLst>
              </p:cTn>
              <p:nextCondLst>
                <p:cond evt="onClick" delay="0">
                  <p:tgtEl>
                    <p:spTgt spid="9"/>
                  </p:tgtEl>
                </p:cond>
              </p:nextCondLst>
            </p:seq>
            <p:audio>
              <p:cMediaNode vol="80000">
                <p:cTn id="126" fill="hold" display="0">
                  <p:stCondLst>
                    <p:cond delay="indefinite"/>
                  </p:stCondLst>
                  <p:endCondLst>
                    <p:cond evt="onStopAudio" delay="0">
                      <p:tgtEl>
                        <p:sldTgt/>
                      </p:tgtEl>
                    </p:cond>
                  </p:endCondLst>
                </p:cTn>
                <p:tgtEl>
                  <p:spTgt spid="22"/>
                </p:tgtEl>
              </p:cMediaNode>
            </p:audio>
            <p:audio>
              <p:cMediaNode vol="80000">
                <p:cTn id="127" fill="hold" display="0">
                  <p:stCondLst>
                    <p:cond delay="indefinite"/>
                  </p:stCondLst>
                  <p:endCondLst>
                    <p:cond evt="onStopAudio" delay="0">
                      <p:tgtEl>
                        <p:sldTgt/>
                      </p:tgtEl>
                    </p:cond>
                  </p:endCondLst>
                </p:cTn>
                <p:tgtEl>
                  <p:spTgt spid="25"/>
                </p:tgtEl>
              </p:cMediaNode>
            </p:audio>
            <p:audio>
              <p:cMediaNode vol="80000">
                <p:cTn id="128" fill="hold" display="0">
                  <p:stCondLst>
                    <p:cond delay="indefinite"/>
                  </p:stCondLst>
                  <p:endCondLst>
                    <p:cond evt="onStopAudio" delay="0">
                      <p:tgtEl>
                        <p:sldTgt/>
                      </p:tgtEl>
                    </p:cond>
                  </p:endCondLst>
                </p:cTn>
                <p:tgtEl>
                  <p:spTgt spid="27"/>
                </p:tgtEl>
              </p:cMediaNode>
            </p:audio>
            <p:audio>
              <p:cMediaNode vol="80000">
                <p:cTn id="129" fill="hold" display="0">
                  <p:stCondLst>
                    <p:cond delay="indefinite"/>
                  </p:stCondLst>
                  <p:endCondLst>
                    <p:cond evt="onStopAudio" delay="0">
                      <p:tgtEl>
                        <p:sldTgt/>
                      </p:tgtEl>
                    </p:cond>
                  </p:endCondLst>
                </p:cTn>
                <p:tgtEl>
                  <p:spTgt spid="28"/>
                </p:tgtEl>
              </p:cMediaNode>
            </p:audio>
          </p:childTnLst>
        </p:cTn>
      </p:par>
    </p:tnLst>
    <p:bldLst>
      <p:bldP spid="13" grpId="0" animBg="1"/>
      <p:bldP spid="14" grpId="0"/>
      <p:bldP spid="15" grpId="0" build="allAtOnce"/>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8" descr="16 Hospital ideas | hospital, episode backgrounds, hospital interior">
            <a:extLst>
              <a:ext uri="{FF2B5EF4-FFF2-40B4-BE49-F238E27FC236}">
                <a16:creationId xmlns:a16="http://schemas.microsoft.com/office/drawing/2014/main" id="{C1DE7254-56BB-424A-9C49-73C7AE0DD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9" name="D - 9Slide.vn">
            <a:extLst>
              <a:ext uri="{FF2B5EF4-FFF2-40B4-BE49-F238E27FC236}">
                <a16:creationId xmlns:a16="http://schemas.microsoft.com/office/drawing/2014/main" id="{4647A369-6D63-4024-A452-D351962C12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7502" y="4971280"/>
            <a:ext cx="5206435" cy="1536325"/>
          </a:xfrm>
          <a:prstGeom prst="rect">
            <a:avLst/>
          </a:prstGeom>
        </p:spPr>
      </p:pic>
      <p:pic>
        <p:nvPicPr>
          <p:cNvPr id="10" name="A - 9Slide.vn">
            <a:extLst>
              <a:ext uri="{FF2B5EF4-FFF2-40B4-BE49-F238E27FC236}">
                <a16:creationId xmlns:a16="http://schemas.microsoft.com/office/drawing/2014/main" id="{1C4A08A2-72F6-4D3C-A6E4-EF2C8A5A4A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832" y="2990887"/>
            <a:ext cx="5212532" cy="1536325"/>
          </a:xfrm>
          <a:prstGeom prst="rect">
            <a:avLst/>
          </a:prstGeom>
        </p:spPr>
      </p:pic>
      <p:pic>
        <p:nvPicPr>
          <p:cNvPr id="11" name="B - 9Slide.vn">
            <a:extLst>
              <a:ext uri="{FF2B5EF4-FFF2-40B4-BE49-F238E27FC236}">
                <a16:creationId xmlns:a16="http://schemas.microsoft.com/office/drawing/2014/main" id="{71AC4C39-D99D-4BB2-881B-A853CD3217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0451" y="3020623"/>
            <a:ext cx="5206435" cy="1536325"/>
          </a:xfrm>
          <a:prstGeom prst="rect">
            <a:avLst/>
          </a:prstGeom>
        </p:spPr>
      </p:pic>
      <p:pic>
        <p:nvPicPr>
          <p:cNvPr id="12" name="C - 9Slide.vn">
            <a:extLst>
              <a:ext uri="{FF2B5EF4-FFF2-40B4-BE49-F238E27FC236}">
                <a16:creationId xmlns:a16="http://schemas.microsoft.com/office/drawing/2014/main" id="{CD620C87-02D2-4BCA-BAAC-45A98E3552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024" y="4938877"/>
            <a:ext cx="5212532" cy="1536325"/>
          </a:xfrm>
          <a:prstGeom prst="rect">
            <a:avLst/>
          </a:prstGeom>
        </p:spPr>
      </p:pic>
      <p:sp>
        <p:nvSpPr>
          <p:cNvPr id="13" name="Rectangle: Rounded Corners 12">
            <a:extLst>
              <a:ext uri="{FF2B5EF4-FFF2-40B4-BE49-F238E27FC236}">
                <a16:creationId xmlns:a16="http://schemas.microsoft.com/office/drawing/2014/main" id="{54C547A1-378D-4B7A-837B-F272F1232286}"/>
              </a:ext>
            </a:extLst>
          </p:cNvPr>
          <p:cNvSpPr/>
          <p:nvPr/>
        </p:nvSpPr>
        <p:spPr>
          <a:xfrm>
            <a:off x="428052" y="368547"/>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F628ADF2-2621-427F-A231-4104FB9F6B3A}"/>
              </a:ext>
            </a:extLst>
          </p:cNvPr>
          <p:cNvSpPr txBox="1"/>
          <p:nvPr/>
        </p:nvSpPr>
        <p:spPr>
          <a:xfrm>
            <a:off x="3121289" y="933151"/>
            <a:ext cx="6349302" cy="83099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Tuỷ sống nằm ở đâu?</a:t>
            </a:r>
          </a:p>
        </p:txBody>
      </p:sp>
      <p:sp>
        <p:nvSpPr>
          <p:cNvPr id="15" name="TextBox 14">
            <a:extLst>
              <a:ext uri="{FF2B5EF4-FFF2-40B4-BE49-F238E27FC236}">
                <a16:creationId xmlns:a16="http://schemas.microsoft.com/office/drawing/2014/main" id="{0952E1FD-C5B3-4652-981F-C6B7DFCDEB81}"/>
              </a:ext>
            </a:extLst>
          </p:cNvPr>
          <p:cNvSpPr txBox="1"/>
          <p:nvPr/>
        </p:nvSpPr>
        <p:spPr>
          <a:xfrm>
            <a:off x="2513650" y="3360849"/>
            <a:ext cx="1471557"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Hộp</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sọ</a:t>
            </a:r>
            <a:endParaRPr kumimoji="0" lang="vi-VN" sz="4000" b="1"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3E03EA90-733A-4076-9B57-2D268E9B066E}"/>
              </a:ext>
            </a:extLst>
          </p:cNvPr>
          <p:cNvSpPr txBox="1"/>
          <p:nvPr/>
        </p:nvSpPr>
        <p:spPr>
          <a:xfrm>
            <a:off x="1295400" y="5189712"/>
            <a:ext cx="4000500" cy="61555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Các</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dây</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thần</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kinh</a:t>
            </a:r>
            <a:endParaRPr kumimoji="0" lang="vi-VN" sz="4000" b="1"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F2EB0F93-223E-4F10-94B0-854EB8ED042B}"/>
              </a:ext>
            </a:extLst>
          </p:cNvPr>
          <p:cNvSpPr txBox="1"/>
          <p:nvPr/>
        </p:nvSpPr>
        <p:spPr>
          <a:xfrm>
            <a:off x="8308254" y="3411749"/>
            <a:ext cx="1840247"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Cột sống</a:t>
            </a:r>
            <a:endParaRPr kumimoji="0" lang="vi-VN" sz="4000" b="1"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7806A182-6B13-4886-A854-40BD8B1094CA}"/>
              </a:ext>
            </a:extLst>
          </p:cNvPr>
          <p:cNvSpPr txBox="1"/>
          <p:nvPr/>
        </p:nvSpPr>
        <p:spPr>
          <a:xfrm>
            <a:off x="7483511" y="5347938"/>
            <a:ext cx="3489738" cy="61555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Cả 3 đáp án trên</a:t>
            </a:r>
            <a:endParaRPr kumimoji="0" lang="vi-VN" sz="4000" b="1"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pic>
        <p:nvPicPr>
          <p:cNvPr id="22" name="AmthanhThua">
            <a:hlinkClick r:id="" action="ppaction://media"/>
            <a:extLst>
              <a:ext uri="{FF2B5EF4-FFF2-40B4-BE49-F238E27FC236}">
                <a16:creationId xmlns:a16="http://schemas.microsoft.com/office/drawing/2014/main" id="{A7E13B93-B031-425D-B5AF-B664ECB039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45012" y="4407923"/>
            <a:ext cx="487363" cy="487363"/>
          </a:xfrm>
          <a:prstGeom prst="rect">
            <a:avLst/>
          </a:prstGeom>
        </p:spPr>
      </p:pic>
      <p:sp>
        <p:nvSpPr>
          <p:cNvPr id="23" name="TextBox 22">
            <a:extLst>
              <a:ext uri="{FF2B5EF4-FFF2-40B4-BE49-F238E27FC236}">
                <a16:creationId xmlns:a16="http://schemas.microsoft.com/office/drawing/2014/main" id="{9EC99A3B-1CF9-4EB2-819D-7C16124FDDEC}"/>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AF975831-B211-4F2B-86E3-5064A76874A8}"/>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Sai</a:t>
            </a:r>
          </a:p>
        </p:txBody>
      </p:sp>
      <p:pic>
        <p:nvPicPr>
          <p:cNvPr id="25" name="59c3c5f047238">
            <a:hlinkClick r:id="" action="ppaction://media"/>
            <a:extLst>
              <a:ext uri="{FF2B5EF4-FFF2-40B4-BE49-F238E27FC236}">
                <a16:creationId xmlns:a16="http://schemas.microsoft.com/office/drawing/2014/main" id="{4291A6BA-BC1C-46D6-9DD8-15BB063C6FD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45012" y="1348650"/>
            <a:ext cx="487363" cy="487363"/>
          </a:xfrm>
          <a:prstGeom prst="rect">
            <a:avLst/>
          </a:prstGeom>
        </p:spPr>
      </p:pic>
      <p:pic>
        <p:nvPicPr>
          <p:cNvPr id="27" name="AmthanhThua2">
            <a:hlinkClick r:id="" action="ppaction://media"/>
            <a:extLst>
              <a:ext uri="{FF2B5EF4-FFF2-40B4-BE49-F238E27FC236}">
                <a16:creationId xmlns:a16="http://schemas.microsoft.com/office/drawing/2014/main" id="{1DFD05A8-71BB-495A-B6C1-80F14A80AB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2490" y="5031842"/>
            <a:ext cx="487363" cy="487363"/>
          </a:xfrm>
          <a:prstGeom prst="rect">
            <a:avLst/>
          </a:prstGeom>
        </p:spPr>
      </p:pic>
      <p:pic>
        <p:nvPicPr>
          <p:cNvPr id="28" name="AmthanhThua3">
            <a:hlinkClick r:id="" action="ppaction://media"/>
            <a:extLst>
              <a:ext uri="{FF2B5EF4-FFF2-40B4-BE49-F238E27FC236}">
                <a16:creationId xmlns:a16="http://schemas.microsoft.com/office/drawing/2014/main" id="{5060A992-DD4B-4A31-8E0A-EF7034597C5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7935" y="5655715"/>
            <a:ext cx="487363" cy="487363"/>
          </a:xfrm>
          <a:prstGeom prst="rect">
            <a:avLst/>
          </a:prstGeom>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b="30025"/>
          <a:stretch/>
        </p:blipFill>
        <p:spPr bwMode="auto">
          <a:xfrm>
            <a:off x="121159" y="-80377"/>
            <a:ext cx="2188333" cy="27155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Pill And Tablet Cartoon - Pill - Sticker | TeePublic">
            <a:extLst>
              <a:ext uri="{FF2B5EF4-FFF2-40B4-BE49-F238E27FC236}">
                <a16:creationId xmlns:a16="http://schemas.microsoft.com/office/drawing/2014/main" id="{897247CD-8D1D-42F2-BAE8-DE9AA7620570}"/>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5" descr="Pill And Tablet Cartoon - Pill - Sticker | TeePublic">
            <a:extLst>
              <a:ext uri="{FF2B5EF4-FFF2-40B4-BE49-F238E27FC236}">
                <a16:creationId xmlns:a16="http://schemas.microsoft.com/office/drawing/2014/main" id="{68C7E47F-F5E3-45F9-9236-4A6FCC8CEC46}"/>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descr="Pill And Tablet Cartoon - Pill - Sticker | TeePublic">
            <a:extLst>
              <a:ext uri="{FF2B5EF4-FFF2-40B4-BE49-F238E27FC236}">
                <a16:creationId xmlns:a16="http://schemas.microsoft.com/office/drawing/2014/main" id="{7F203172-D551-4442-A381-D546BC6C3C8D}"/>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7" descr="Pill And Tablet Cartoon - Pill - Sticker | TeePublic">
            <a:extLst>
              <a:ext uri="{FF2B5EF4-FFF2-40B4-BE49-F238E27FC236}">
                <a16:creationId xmlns:a16="http://schemas.microsoft.com/office/drawing/2014/main" id="{45635F48-DAA2-4FFE-88E7-48A85F516164}"/>
              </a:ext>
            </a:extLst>
          </p:cNvPr>
          <p:cNvPicPr>
            <a:picLocks noChangeAspect="1" noChangeArrowheads="1"/>
          </p:cNvPicPr>
          <p:nvPr/>
        </p:nvPicPr>
        <p:blipFill>
          <a:blip r:embed="rId15" cstate="print">
            <a:clrChange>
              <a:clrFrom>
                <a:srgbClr val="EEEEEE"/>
              </a:clrFrom>
              <a:clrTo>
                <a:srgbClr val="EEEEEE">
                  <a:alpha val="0"/>
                </a:srgbClr>
              </a:clrTo>
            </a:clrChange>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08861" y="538601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7" action="ppaction://hlinksldjump"/>
            <a:extLst>
              <a:ext uri="{FF2B5EF4-FFF2-40B4-BE49-F238E27FC236}">
                <a16:creationId xmlns:a16="http://schemas.microsoft.com/office/drawing/2014/main" id="{9E7F7BDB-D8B9-40F0-A39F-FF0DD0D26BB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1393937" y="54602"/>
            <a:ext cx="627889" cy="627889"/>
          </a:xfrm>
          <a:prstGeom prst="rect">
            <a:avLst/>
          </a:prstGeom>
        </p:spPr>
      </p:pic>
      <mc:AlternateContent xmlns:mc="http://schemas.openxmlformats.org/markup-compatibility/2006">
        <mc:Choice xmlns:am3d="http://schemas.microsoft.com/office/drawing/2017/model3d" xmlns="" Requires="am3d">
          <p:graphicFrame>
            <p:nvGraphicFramePr>
              <p:cNvPr id="26" name="3D Model 25" descr="Partying Face Emoji">
                <a:extLst>
                  <a:ext uri="{FF2B5EF4-FFF2-40B4-BE49-F238E27FC236}">
                    <a16:creationId xmlns:a16="http://schemas.microsoft.com/office/drawing/2014/main" id="{F9E09F10-0ADE-4AAF-A28E-3D9EBA1F68AC}"/>
                  </a:ext>
                </a:extLst>
              </p:cNvPr>
              <p:cNvGraphicFramePr/>
              <p:nvPr/>
            </p:nvGraphicFramePr>
            <p:xfrm>
              <a:off x="10830442" y="3650757"/>
              <a:ext cx="1158274" cy="1244529"/>
            </p:xfrm>
            <a:graphic>
              <a:graphicData uri="http://schemas.microsoft.com/office/drawing/2017/model3d">
                <am3d:model3d r:embed="rId19">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20"/>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descr="Partying Face Emoji">
                <a:extLst>
                  <a:ext uri="{FF2B5EF4-FFF2-40B4-BE49-F238E27FC236}">
                    <a16:creationId xmlns:a16="http://schemas.microsoft.com/office/drawing/2014/main" id="{F9E09F10-0ADE-4AAF-A28E-3D9EBA1F68AC}"/>
                  </a:ext>
                </a:extLst>
              </p:cNvPr>
              <p:cNvPicPr>
                <a:picLocks noGrp="1" noRot="1" noChangeAspect="1" noMove="1" noResize="1" noEditPoints="1" noAdjustHandles="1" noChangeArrowheads="1" noChangeShapeType="1" noCrop="1"/>
              </p:cNvPicPr>
              <p:nvPr/>
            </p:nvPicPr>
            <p:blipFill>
              <a:blip r:embed="rId21"/>
              <a:stretch>
                <a:fillRect/>
              </a:stretch>
            </p:blipFill>
            <p:spPr>
              <a:xfrm>
                <a:off x="10830442" y="3650757"/>
                <a:ext cx="1158274" cy="124452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0" name="3D Model 29" descr="Crying Face">
                <a:extLst>
                  <a:ext uri="{FF2B5EF4-FFF2-40B4-BE49-F238E27FC236}">
                    <a16:creationId xmlns:a16="http://schemas.microsoft.com/office/drawing/2014/main" id="{BBC65511-71EB-45C3-A4BB-DA69EC2D203B}"/>
                  </a:ext>
                </a:extLst>
              </p:cNvPr>
              <p:cNvGraphicFramePr/>
              <p:nvPr/>
            </p:nvGraphicFramePr>
            <p:xfrm>
              <a:off x="10741381" y="5568798"/>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Crying Face">
                <a:extLst>
                  <a:ext uri="{FF2B5EF4-FFF2-40B4-BE49-F238E27FC236}">
                    <a16:creationId xmlns:a16="http://schemas.microsoft.com/office/drawing/2014/main" id="{BBC65511-71EB-45C3-A4BB-DA69EC2D203B}"/>
                  </a:ext>
                </a:extLst>
              </p:cNvPr>
              <p:cNvPicPr>
                <a:picLocks noGrp="1" noRot="1" noChangeAspect="1" noMove="1" noResize="1" noEditPoints="1" noAdjustHandles="1" noChangeArrowheads="1" noChangeShapeType="1" noCrop="1"/>
              </p:cNvPicPr>
              <p:nvPr/>
            </p:nvPicPr>
            <p:blipFill>
              <a:blip r:embed="rId24"/>
              <a:stretch>
                <a:fillRect/>
              </a:stretch>
            </p:blipFill>
            <p:spPr>
              <a:xfrm>
                <a:off x="10741381" y="5568798"/>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5" name="3D Model 34" descr="Crying Face">
                <a:extLst>
                  <a:ext uri="{FF2B5EF4-FFF2-40B4-BE49-F238E27FC236}">
                    <a16:creationId xmlns:a16="http://schemas.microsoft.com/office/drawing/2014/main" id="{E86BE4D5-F2A8-4831-A2AA-A498FF71A196}"/>
                  </a:ext>
                </a:extLst>
              </p:cNvPr>
              <p:cNvGraphicFramePr/>
              <p:nvPr/>
            </p:nvGraphicFramePr>
            <p:xfrm>
              <a:off x="4830833" y="3613242"/>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Crying Face">
                <a:extLst>
                  <a:ext uri="{FF2B5EF4-FFF2-40B4-BE49-F238E27FC236}">
                    <a16:creationId xmlns:a16="http://schemas.microsoft.com/office/drawing/2014/main" id="{E86BE4D5-F2A8-4831-A2AA-A498FF71A196}"/>
                  </a:ext>
                </a:extLst>
              </p:cNvPr>
              <p:cNvPicPr>
                <a:picLocks noGrp="1" noRot="1" noChangeAspect="1" noMove="1" noResize="1" noEditPoints="1" noAdjustHandles="1" noChangeArrowheads="1" noChangeShapeType="1" noCrop="1"/>
              </p:cNvPicPr>
              <p:nvPr/>
            </p:nvPicPr>
            <p:blipFill>
              <a:blip r:embed="rId24"/>
              <a:stretch>
                <a:fillRect/>
              </a:stretch>
            </p:blipFill>
            <p:spPr>
              <a:xfrm>
                <a:off x="4830833" y="3613242"/>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37" name="3D Model 36" descr="Crying Face">
                <a:extLst>
                  <a:ext uri="{FF2B5EF4-FFF2-40B4-BE49-F238E27FC236}">
                    <a16:creationId xmlns:a16="http://schemas.microsoft.com/office/drawing/2014/main" id="{DDCA05A8-8F53-49B0-B77F-FDC91FA4419D}"/>
                  </a:ext>
                </a:extLst>
              </p:cNvPr>
              <p:cNvGraphicFramePr/>
              <p:nvPr/>
            </p:nvGraphicFramePr>
            <p:xfrm>
              <a:off x="4823624" y="5557269"/>
              <a:ext cx="1465102" cy="1210864"/>
            </p:xfrm>
            <a:graphic>
              <a:graphicData uri="http://schemas.microsoft.com/office/drawing/2017/model3d">
                <am3d:model3d r:embed="rId22">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3"/>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3D Model 36" descr="Crying Face">
                <a:extLst>
                  <a:ext uri="{FF2B5EF4-FFF2-40B4-BE49-F238E27FC236}">
                    <a16:creationId xmlns:a16="http://schemas.microsoft.com/office/drawing/2014/main" id="{DDCA05A8-8F53-49B0-B77F-FDC91FA4419D}"/>
                  </a:ext>
                </a:extLst>
              </p:cNvPr>
              <p:cNvPicPr>
                <a:picLocks noGrp="1" noRot="1" noChangeAspect="1" noMove="1" noResize="1" noEditPoints="1" noAdjustHandles="1" noChangeArrowheads="1" noChangeShapeType="1" noCrop="1"/>
              </p:cNvPicPr>
              <p:nvPr/>
            </p:nvPicPr>
            <p:blipFill>
              <a:blip r:embed="rId24"/>
              <a:stretch>
                <a:fillRect/>
              </a:stretch>
            </p:blipFill>
            <p:spPr>
              <a:xfrm>
                <a:off x="4823624" y="5557269"/>
                <a:ext cx="1465102" cy="1210864"/>
              </a:xfrm>
              <a:prstGeom prst="rect">
                <a:avLst/>
              </a:prstGeom>
            </p:spPr>
          </p:pic>
        </mc:Fallback>
      </mc:AlternateContent>
    </p:spTree>
    <p:extLst>
      <p:ext uri="{BB962C8B-B14F-4D97-AF65-F5344CB8AC3E}">
        <p14:creationId xmlns:p14="http://schemas.microsoft.com/office/powerpoint/2010/main" val="319469627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6" dur="500"/>
                                        <p:tgtEl>
                                          <p:spTgt spid="15">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iterate type="lt">
                                    <p:tmPct val="0"/>
                                  </p:iterate>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42"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31"/>
                                        </p:tgtEl>
                                        <p:attrNameLst>
                                          <p:attrName>r</p:attrName>
                                        </p:attrNameLst>
                                      </p:cBhvr>
                                    </p:animRot>
                                    <p:animRot by="-240000">
                                      <p:cBhvr>
                                        <p:cTn id="54" dur="200" fill="hold">
                                          <p:stCondLst>
                                            <p:cond delay="200"/>
                                          </p:stCondLst>
                                        </p:cTn>
                                        <p:tgtEl>
                                          <p:spTgt spid="31"/>
                                        </p:tgtEl>
                                        <p:attrNameLst>
                                          <p:attrName>r</p:attrName>
                                        </p:attrNameLst>
                                      </p:cBhvr>
                                    </p:animRot>
                                    <p:animRot by="240000">
                                      <p:cBhvr>
                                        <p:cTn id="55" dur="200" fill="hold">
                                          <p:stCondLst>
                                            <p:cond delay="400"/>
                                          </p:stCondLst>
                                        </p:cTn>
                                        <p:tgtEl>
                                          <p:spTgt spid="31"/>
                                        </p:tgtEl>
                                        <p:attrNameLst>
                                          <p:attrName>r</p:attrName>
                                        </p:attrNameLst>
                                      </p:cBhvr>
                                    </p:animRot>
                                    <p:animRot by="-240000">
                                      <p:cBhvr>
                                        <p:cTn id="56" dur="200" fill="hold">
                                          <p:stCondLst>
                                            <p:cond delay="600"/>
                                          </p:stCondLst>
                                        </p:cTn>
                                        <p:tgtEl>
                                          <p:spTgt spid="31"/>
                                        </p:tgtEl>
                                        <p:attrNameLst>
                                          <p:attrName>r</p:attrName>
                                        </p:attrNameLst>
                                      </p:cBhvr>
                                    </p:animRot>
                                    <p:animRot by="120000">
                                      <p:cBhvr>
                                        <p:cTn id="57" dur="200" fill="hold">
                                          <p:stCondLst>
                                            <p:cond delay="800"/>
                                          </p:stCondLst>
                                        </p:cTn>
                                        <p:tgtEl>
                                          <p:spTgt spid="31"/>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2"/>
                                        </p:tgtEl>
                                        <p:attrNameLst>
                                          <p:attrName>r</p:attrName>
                                        </p:attrNameLst>
                                      </p:cBhvr>
                                    </p:animRot>
                                    <p:animRot by="-240000">
                                      <p:cBhvr>
                                        <p:cTn id="60" dur="200" fill="hold">
                                          <p:stCondLst>
                                            <p:cond delay="200"/>
                                          </p:stCondLst>
                                        </p:cTn>
                                        <p:tgtEl>
                                          <p:spTgt spid="32"/>
                                        </p:tgtEl>
                                        <p:attrNameLst>
                                          <p:attrName>r</p:attrName>
                                        </p:attrNameLst>
                                      </p:cBhvr>
                                    </p:animRot>
                                    <p:animRot by="240000">
                                      <p:cBhvr>
                                        <p:cTn id="61" dur="200" fill="hold">
                                          <p:stCondLst>
                                            <p:cond delay="400"/>
                                          </p:stCondLst>
                                        </p:cTn>
                                        <p:tgtEl>
                                          <p:spTgt spid="32"/>
                                        </p:tgtEl>
                                        <p:attrNameLst>
                                          <p:attrName>r</p:attrName>
                                        </p:attrNameLst>
                                      </p:cBhvr>
                                    </p:animRot>
                                    <p:animRot by="-240000">
                                      <p:cBhvr>
                                        <p:cTn id="62" dur="200" fill="hold">
                                          <p:stCondLst>
                                            <p:cond delay="600"/>
                                          </p:stCondLst>
                                        </p:cTn>
                                        <p:tgtEl>
                                          <p:spTgt spid="32"/>
                                        </p:tgtEl>
                                        <p:attrNameLst>
                                          <p:attrName>r</p:attrName>
                                        </p:attrNameLst>
                                      </p:cBhvr>
                                    </p:animRot>
                                    <p:animRot by="120000">
                                      <p:cBhvr>
                                        <p:cTn id="63" dur="200" fill="hold">
                                          <p:stCondLst>
                                            <p:cond delay="800"/>
                                          </p:stCondLst>
                                        </p:cTn>
                                        <p:tgtEl>
                                          <p:spTgt spid="32"/>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33"/>
                                        </p:tgtEl>
                                        <p:attrNameLst>
                                          <p:attrName>r</p:attrName>
                                        </p:attrNameLst>
                                      </p:cBhvr>
                                    </p:animRot>
                                    <p:animRot by="-240000">
                                      <p:cBhvr>
                                        <p:cTn id="66" dur="200" fill="hold">
                                          <p:stCondLst>
                                            <p:cond delay="200"/>
                                          </p:stCondLst>
                                        </p:cTn>
                                        <p:tgtEl>
                                          <p:spTgt spid="33"/>
                                        </p:tgtEl>
                                        <p:attrNameLst>
                                          <p:attrName>r</p:attrName>
                                        </p:attrNameLst>
                                      </p:cBhvr>
                                    </p:animRot>
                                    <p:animRot by="240000">
                                      <p:cBhvr>
                                        <p:cTn id="67" dur="200" fill="hold">
                                          <p:stCondLst>
                                            <p:cond delay="400"/>
                                          </p:stCondLst>
                                        </p:cTn>
                                        <p:tgtEl>
                                          <p:spTgt spid="33"/>
                                        </p:tgtEl>
                                        <p:attrNameLst>
                                          <p:attrName>r</p:attrName>
                                        </p:attrNameLst>
                                      </p:cBhvr>
                                    </p:animRot>
                                    <p:animRot by="-240000">
                                      <p:cBhvr>
                                        <p:cTn id="68" dur="200" fill="hold">
                                          <p:stCondLst>
                                            <p:cond delay="600"/>
                                          </p:stCondLst>
                                        </p:cTn>
                                        <p:tgtEl>
                                          <p:spTgt spid="33"/>
                                        </p:tgtEl>
                                        <p:attrNameLst>
                                          <p:attrName>r</p:attrName>
                                        </p:attrNameLst>
                                      </p:cBhvr>
                                    </p:animRot>
                                    <p:animRot by="120000">
                                      <p:cBhvr>
                                        <p:cTn id="69" dur="200" fill="hold">
                                          <p:stCondLst>
                                            <p:cond delay="800"/>
                                          </p:stCondLst>
                                        </p:cTn>
                                        <p:tgtEl>
                                          <p:spTgt spid="33"/>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34"/>
                                        </p:tgtEl>
                                        <p:attrNameLst>
                                          <p:attrName>r</p:attrName>
                                        </p:attrNameLst>
                                      </p:cBhvr>
                                    </p:animRot>
                                    <p:animRot by="-240000">
                                      <p:cBhvr>
                                        <p:cTn id="72" dur="200" fill="hold">
                                          <p:stCondLst>
                                            <p:cond delay="200"/>
                                          </p:stCondLst>
                                        </p:cTn>
                                        <p:tgtEl>
                                          <p:spTgt spid="34"/>
                                        </p:tgtEl>
                                        <p:attrNameLst>
                                          <p:attrName>r</p:attrName>
                                        </p:attrNameLst>
                                      </p:cBhvr>
                                    </p:animRot>
                                    <p:animRot by="240000">
                                      <p:cBhvr>
                                        <p:cTn id="73" dur="200" fill="hold">
                                          <p:stCondLst>
                                            <p:cond delay="400"/>
                                          </p:stCondLst>
                                        </p:cTn>
                                        <p:tgtEl>
                                          <p:spTgt spid="34"/>
                                        </p:tgtEl>
                                        <p:attrNameLst>
                                          <p:attrName>r</p:attrName>
                                        </p:attrNameLst>
                                      </p:cBhvr>
                                    </p:animRot>
                                    <p:animRot by="-240000">
                                      <p:cBhvr>
                                        <p:cTn id="74" dur="200" fill="hold">
                                          <p:stCondLst>
                                            <p:cond delay="600"/>
                                          </p:stCondLst>
                                        </p:cTn>
                                        <p:tgtEl>
                                          <p:spTgt spid="34"/>
                                        </p:tgtEl>
                                        <p:attrNameLst>
                                          <p:attrName>r</p:attrName>
                                        </p:attrNameLst>
                                      </p:cBhvr>
                                    </p:animRot>
                                    <p:animRot by="120000">
                                      <p:cBhvr>
                                        <p:cTn id="75"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576" fill="hold"/>
                                        <p:tgtEl>
                                          <p:spTgt spid="25"/>
                                        </p:tgtEl>
                                      </p:cBhvr>
                                    </p:cmd>
                                  </p:childTnLst>
                                </p:cTn>
                              </p:par>
                              <p:par>
                                <p:cTn id="81" presetID="53" presetClass="entr" presetSubtype="16"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p:cTn id="83" dur="500" fill="hold"/>
                                        <p:tgtEl>
                                          <p:spTgt spid="35"/>
                                        </p:tgtEl>
                                        <p:attrNameLst>
                                          <p:attrName>ppt_w</p:attrName>
                                        </p:attrNameLst>
                                      </p:cBhvr>
                                      <p:tavLst>
                                        <p:tav tm="0">
                                          <p:val>
                                            <p:fltVal val="0"/>
                                          </p:val>
                                        </p:tav>
                                        <p:tav tm="100000">
                                          <p:val>
                                            <p:strVal val="#ppt_w"/>
                                          </p:val>
                                        </p:tav>
                                      </p:tavLst>
                                    </p:anim>
                                    <p:anim calcmode="lin" valueType="num">
                                      <p:cBhvr>
                                        <p:cTn id="84" dur="500" fill="hold"/>
                                        <p:tgtEl>
                                          <p:spTgt spid="35"/>
                                        </p:tgtEl>
                                        <p:attrNameLst>
                                          <p:attrName>ppt_h</p:attrName>
                                        </p:attrNameLst>
                                      </p:cBhvr>
                                      <p:tavLst>
                                        <p:tav tm="0">
                                          <p:val>
                                            <p:fltVal val="0"/>
                                          </p:val>
                                        </p:tav>
                                        <p:tav tm="100000">
                                          <p:val>
                                            <p:strVal val="#ppt_h"/>
                                          </p:val>
                                        </p:tav>
                                      </p:tavLst>
                                    </p:anim>
                                    <p:animEffect transition="in" filter="fade">
                                      <p:cBhvr>
                                        <p:cTn id="85" dur="500"/>
                                        <p:tgtEl>
                                          <p:spTgt spid="35"/>
                                        </p:tgtEl>
                                      </p:cBhvr>
                                    </p:animEffect>
                                  </p:childTnLst>
                                </p:cTn>
                              </p:par>
                            </p:childTnLst>
                          </p:cTn>
                        </p:par>
                      </p:childTnLst>
                    </p:cTn>
                  </p:par>
                </p:childTnLst>
              </p:cTn>
              <p:nextCondLst>
                <p:cond evt="onClick" delay="0">
                  <p:tgtEl>
                    <p:spTgt spid="10"/>
                  </p:tgtEl>
                </p:cond>
              </p:nextCondLst>
            </p:seq>
            <p:seq concurrent="1" nextAc="seek">
              <p:cTn id="86" restart="whenNotActive" fill="hold" evtFilter="cancelBubble" nodeType="interactiveSeq">
                <p:stCondLst>
                  <p:cond evt="onClick" delay="0">
                    <p:tgtEl>
                      <p:spTgt spid="11"/>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4995" fill="hold"/>
                                        <p:tgtEl>
                                          <p:spTgt spid="22"/>
                                        </p:tgtEl>
                                      </p:cBhvr>
                                    </p:cmd>
                                  </p:childTnLst>
                                </p:cTn>
                              </p:par>
                              <p:par>
                                <p:cTn id="91" presetID="16" presetClass="emph" presetSubtype="0" fill="hold" grpId="1" nodeType="withEffect">
                                  <p:stCondLst>
                                    <p:cond delay="0"/>
                                  </p:stCondLst>
                                  <p:iterate type="lt">
                                    <p:tmPct val="4000"/>
                                  </p:iterate>
                                  <p:childTnLst>
                                    <p:set>
                                      <p:cBhvr override="childStyle">
                                        <p:cTn id="92" dur="500" fill="hold"/>
                                        <p:tgtEl>
                                          <p:spTgt spid="17">
                                            <p:txEl>
                                              <p:pRg st="0" end="0"/>
                                            </p:txEl>
                                          </p:spTgt>
                                        </p:tgtEl>
                                        <p:attrNameLst>
                                          <p:attrName>style.color</p:attrName>
                                        </p:attrNameLst>
                                      </p:cBhvr>
                                      <p:to>
                                        <p:clrVal>
                                          <a:schemeClr val="accent2"/>
                                        </p:clrVal>
                                      </p:to>
                                    </p:set>
                                    <p:set>
                                      <p:cBhvr>
                                        <p:cTn id="93" dur="500" fill="hold"/>
                                        <p:tgtEl>
                                          <p:spTgt spid="17">
                                            <p:txEl>
                                              <p:pRg st="0" end="0"/>
                                            </p:txEl>
                                          </p:spTgt>
                                        </p:tgtEl>
                                        <p:attrNameLst>
                                          <p:attrName>fillcolor</p:attrName>
                                        </p:attrNameLst>
                                      </p:cBhvr>
                                      <p:to>
                                        <p:clrVal>
                                          <a:schemeClr val="accent2"/>
                                        </p:clrVal>
                                      </p:to>
                                    </p:set>
                                    <p:set>
                                      <p:cBhvr>
                                        <p:cTn id="94" dur="500" fill="hold"/>
                                        <p:tgtEl>
                                          <p:spTgt spid="17">
                                            <p:txEl>
                                              <p:pRg st="0" end="0"/>
                                            </p:txEl>
                                          </p:spTgt>
                                        </p:tgtEl>
                                        <p:attrNameLst>
                                          <p:attrName>fill.type</p:attrName>
                                        </p:attrNameLst>
                                      </p:cBhvr>
                                      <p:to>
                                        <p:strVal val="solid"/>
                                      </p:to>
                                    </p:set>
                                  </p:childTnLst>
                                </p:cTn>
                              </p:par>
                              <p:par>
                                <p:cTn id="95" presetID="53" presetClass="entr" presetSubtype="16"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p:cTn id="97" dur="500" fill="hold"/>
                                        <p:tgtEl>
                                          <p:spTgt spid="26"/>
                                        </p:tgtEl>
                                        <p:attrNameLst>
                                          <p:attrName>ppt_w</p:attrName>
                                        </p:attrNameLst>
                                      </p:cBhvr>
                                      <p:tavLst>
                                        <p:tav tm="0">
                                          <p:val>
                                            <p:fltVal val="0"/>
                                          </p:val>
                                        </p:tav>
                                        <p:tav tm="100000">
                                          <p:val>
                                            <p:strVal val="#ppt_w"/>
                                          </p:val>
                                        </p:tav>
                                      </p:tavLst>
                                    </p:anim>
                                    <p:anim calcmode="lin" valueType="num">
                                      <p:cBhvr>
                                        <p:cTn id="98" dur="500" fill="hold"/>
                                        <p:tgtEl>
                                          <p:spTgt spid="26"/>
                                        </p:tgtEl>
                                        <p:attrNameLst>
                                          <p:attrName>ppt_h</p:attrName>
                                        </p:attrNameLst>
                                      </p:cBhvr>
                                      <p:tavLst>
                                        <p:tav tm="0">
                                          <p:val>
                                            <p:fltVal val="0"/>
                                          </p:val>
                                        </p:tav>
                                        <p:tav tm="100000">
                                          <p:val>
                                            <p:strVal val="#ppt_h"/>
                                          </p:val>
                                        </p:tav>
                                      </p:tavLst>
                                    </p:anim>
                                    <p:animEffect transition="in" filter="fade">
                                      <p:cBhvr>
                                        <p:cTn id="99" dur="500"/>
                                        <p:tgtEl>
                                          <p:spTgt spid="26"/>
                                        </p:tgtEl>
                                      </p:cBhvr>
                                    </p:animEffect>
                                  </p:childTnLst>
                                </p:cTn>
                              </p:par>
                              <p:par>
                                <p:cTn id="100" presetID="32" presetClass="emph" presetSubtype="0" repeatCount="3000" fill="hold" nodeType="withEffect">
                                  <p:stCondLst>
                                    <p:cond delay="0"/>
                                  </p:stCondLst>
                                  <p:childTnLst>
                                    <p:animRot by="120000">
                                      <p:cBhvr>
                                        <p:cTn id="101" dur="100" fill="hold">
                                          <p:stCondLst>
                                            <p:cond delay="0"/>
                                          </p:stCondLst>
                                        </p:cTn>
                                        <p:tgtEl>
                                          <p:spTgt spid="26"/>
                                        </p:tgtEl>
                                        <p:attrNameLst>
                                          <p:attrName>r</p:attrName>
                                        </p:attrNameLst>
                                      </p:cBhvr>
                                    </p:animRot>
                                    <p:animRot by="-240000">
                                      <p:cBhvr>
                                        <p:cTn id="102" dur="200" fill="hold">
                                          <p:stCondLst>
                                            <p:cond delay="200"/>
                                          </p:stCondLst>
                                        </p:cTn>
                                        <p:tgtEl>
                                          <p:spTgt spid="26"/>
                                        </p:tgtEl>
                                        <p:attrNameLst>
                                          <p:attrName>r</p:attrName>
                                        </p:attrNameLst>
                                      </p:cBhvr>
                                    </p:animRot>
                                    <p:animRot by="240000">
                                      <p:cBhvr>
                                        <p:cTn id="103" dur="200" fill="hold">
                                          <p:stCondLst>
                                            <p:cond delay="400"/>
                                          </p:stCondLst>
                                        </p:cTn>
                                        <p:tgtEl>
                                          <p:spTgt spid="26"/>
                                        </p:tgtEl>
                                        <p:attrNameLst>
                                          <p:attrName>r</p:attrName>
                                        </p:attrNameLst>
                                      </p:cBhvr>
                                    </p:animRot>
                                    <p:animRot by="-240000">
                                      <p:cBhvr>
                                        <p:cTn id="104" dur="200" fill="hold">
                                          <p:stCondLst>
                                            <p:cond delay="600"/>
                                          </p:stCondLst>
                                        </p:cTn>
                                        <p:tgtEl>
                                          <p:spTgt spid="26"/>
                                        </p:tgtEl>
                                        <p:attrNameLst>
                                          <p:attrName>r</p:attrName>
                                        </p:attrNameLst>
                                      </p:cBhvr>
                                    </p:animRot>
                                    <p:animRot by="120000">
                                      <p:cBhvr>
                                        <p:cTn id="105"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11"/>
                  </p:tgtEl>
                </p:cond>
              </p:nextCondLst>
            </p:seq>
            <p:seq concurrent="1" nextAc="seek">
              <p:cTn id="106" restart="whenNotActive" fill="hold" evtFilter="cancelBubble" nodeType="interactiveSeq">
                <p:stCondLst>
                  <p:cond evt="onClick" delay="0">
                    <p:tgtEl>
                      <p:spTgt spid="12"/>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28"/>
                                        </p:tgtEl>
                                      </p:cBhvr>
                                    </p:cmd>
                                  </p:childTnLst>
                                </p:cTn>
                              </p:par>
                              <p:par>
                                <p:cTn id="111" presetID="53" presetClass="entr" presetSubtype="16" fill="hold" nodeType="with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childTnLst>
                          </p:cTn>
                        </p:par>
                      </p:childTnLst>
                    </p:cTn>
                  </p:par>
                </p:childTnLst>
              </p:cTn>
              <p:nextCondLst>
                <p:cond evt="onClick" delay="0">
                  <p:tgtEl>
                    <p:spTgt spid="12"/>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27"/>
                                        </p:tgtEl>
                                      </p:cBhvr>
                                    </p:cmd>
                                  </p:childTnLst>
                                </p:cTn>
                              </p:par>
                              <p:par>
                                <p:cTn id="121" presetID="53" presetClass="entr" presetSubtype="16" fill="hold" nodeType="with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p:cTn id="123" dur="500" fill="hold"/>
                                        <p:tgtEl>
                                          <p:spTgt spid="30"/>
                                        </p:tgtEl>
                                        <p:attrNameLst>
                                          <p:attrName>ppt_w</p:attrName>
                                        </p:attrNameLst>
                                      </p:cBhvr>
                                      <p:tavLst>
                                        <p:tav tm="0">
                                          <p:val>
                                            <p:fltVal val="0"/>
                                          </p:val>
                                        </p:tav>
                                        <p:tav tm="100000">
                                          <p:val>
                                            <p:strVal val="#ppt_w"/>
                                          </p:val>
                                        </p:tav>
                                      </p:tavLst>
                                    </p:anim>
                                    <p:anim calcmode="lin" valueType="num">
                                      <p:cBhvr>
                                        <p:cTn id="124" dur="500" fill="hold"/>
                                        <p:tgtEl>
                                          <p:spTgt spid="30"/>
                                        </p:tgtEl>
                                        <p:attrNameLst>
                                          <p:attrName>ppt_h</p:attrName>
                                        </p:attrNameLst>
                                      </p:cBhvr>
                                      <p:tavLst>
                                        <p:tav tm="0">
                                          <p:val>
                                            <p:fltVal val="0"/>
                                          </p:val>
                                        </p:tav>
                                        <p:tav tm="100000">
                                          <p:val>
                                            <p:strVal val="#ppt_h"/>
                                          </p:val>
                                        </p:tav>
                                      </p:tavLst>
                                    </p:anim>
                                    <p:animEffect transition="in" filter="fade">
                                      <p:cBhvr>
                                        <p:cTn id="125" dur="500"/>
                                        <p:tgtEl>
                                          <p:spTgt spid="30"/>
                                        </p:tgtEl>
                                      </p:cBhvr>
                                    </p:animEffect>
                                  </p:childTnLst>
                                </p:cTn>
                              </p:par>
                            </p:childTnLst>
                          </p:cTn>
                        </p:par>
                      </p:childTnLst>
                    </p:cTn>
                  </p:par>
                </p:childTnLst>
              </p:cTn>
              <p:nextCondLst>
                <p:cond evt="onClick" delay="0">
                  <p:tgtEl>
                    <p:spTgt spid="9"/>
                  </p:tgtEl>
                </p:cond>
              </p:nextCondLst>
            </p:seq>
            <p:audio>
              <p:cMediaNode vol="80000">
                <p:cTn id="126" fill="hold" display="0">
                  <p:stCondLst>
                    <p:cond delay="indefinite"/>
                  </p:stCondLst>
                  <p:endCondLst>
                    <p:cond evt="onStopAudio" delay="0">
                      <p:tgtEl>
                        <p:sldTgt/>
                      </p:tgtEl>
                    </p:cond>
                  </p:endCondLst>
                </p:cTn>
                <p:tgtEl>
                  <p:spTgt spid="22"/>
                </p:tgtEl>
              </p:cMediaNode>
            </p:audio>
            <p:audio>
              <p:cMediaNode vol="80000">
                <p:cTn id="127" fill="hold" display="0">
                  <p:stCondLst>
                    <p:cond delay="indefinite"/>
                  </p:stCondLst>
                  <p:endCondLst>
                    <p:cond evt="onStopAudio" delay="0">
                      <p:tgtEl>
                        <p:sldTgt/>
                      </p:tgtEl>
                    </p:cond>
                  </p:endCondLst>
                </p:cTn>
                <p:tgtEl>
                  <p:spTgt spid="25"/>
                </p:tgtEl>
              </p:cMediaNode>
            </p:audio>
            <p:audio>
              <p:cMediaNode vol="80000">
                <p:cTn id="128" fill="hold" display="0">
                  <p:stCondLst>
                    <p:cond delay="indefinite"/>
                  </p:stCondLst>
                  <p:endCondLst>
                    <p:cond evt="onStopAudio" delay="0">
                      <p:tgtEl>
                        <p:sldTgt/>
                      </p:tgtEl>
                    </p:cond>
                  </p:endCondLst>
                </p:cTn>
                <p:tgtEl>
                  <p:spTgt spid="27"/>
                </p:tgtEl>
              </p:cMediaNode>
            </p:audio>
            <p:audio>
              <p:cMediaNode vol="80000">
                <p:cTn id="129" fill="hold" display="0">
                  <p:stCondLst>
                    <p:cond delay="indefinite"/>
                  </p:stCondLst>
                  <p:endCondLst>
                    <p:cond evt="onStopAudio" delay="0">
                      <p:tgtEl>
                        <p:sldTgt/>
                      </p:tgtEl>
                    </p:cond>
                  </p:endCondLst>
                </p:cTn>
                <p:tgtEl>
                  <p:spTgt spid="28"/>
                </p:tgtEl>
              </p:cMediaNode>
            </p:audio>
          </p:childTnLst>
        </p:cTn>
      </p:par>
    </p:tnLst>
    <p:bldLst>
      <p:bldP spid="13" grpId="0" animBg="1"/>
      <p:bldP spid="14" grpId="0"/>
      <p:bldP spid="15" grpId="0" build="allAtOnce"/>
      <p:bldP spid="16" grpId="0"/>
      <p:bldP spid="17" grpId="0" build="allAtOnce"/>
      <p:bldP spid="17" grpId="1" build="allAtOnce"/>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6 Hospital ideas | hospital, episode backgrounds, hospital interior">
            <a:extLst>
              <a:ext uri="{FF2B5EF4-FFF2-40B4-BE49-F238E27FC236}">
                <a16:creationId xmlns:a16="http://schemas.microsoft.com/office/drawing/2014/main" id="{CF1C380F-341E-46B6-8CAE-DE868FDE04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Rounded Corners 37">
            <a:extLst>
              <a:ext uri="{FF2B5EF4-FFF2-40B4-BE49-F238E27FC236}">
                <a16:creationId xmlns:a16="http://schemas.microsoft.com/office/drawing/2014/main" id="{DEE383E3-24D1-45A2-BF42-072D960EA837}"/>
              </a:ext>
            </a:extLst>
          </p:cNvPr>
          <p:cNvSpPr/>
          <p:nvPr/>
        </p:nvSpPr>
        <p:spPr>
          <a:xfrm>
            <a:off x="330200" y="381000"/>
            <a:ext cx="11518900" cy="2286000"/>
          </a:xfrm>
          <a:prstGeom prst="roundRect">
            <a:avLst/>
          </a:prstGeom>
          <a:solidFill>
            <a:schemeClr val="bg1"/>
          </a:solidFill>
          <a:ln w="76200">
            <a:solidFill>
              <a:srgbClr val="FE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A37295E2-C70E-42D2-AF75-B5DA978A9D3C}"/>
              </a:ext>
            </a:extLst>
          </p:cNvPr>
          <p:cNvSpPr txBox="1"/>
          <p:nvPr/>
        </p:nvSpPr>
        <p:spPr>
          <a:xfrm>
            <a:off x="1366093" y="980769"/>
            <a:ext cx="7624960" cy="101566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Não</a:t>
            </a:r>
            <a:r>
              <a:rPr kumimoji="0" lang="en-US" sz="66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66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chức</a:t>
            </a:r>
            <a:r>
              <a:rPr kumimoji="0" lang="en-US" sz="66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năng</a:t>
            </a:r>
            <a:r>
              <a:rPr kumimoji="0" lang="en-US" sz="66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gì</a:t>
            </a:r>
            <a:r>
              <a:rPr kumimoji="0" lang="en-US" sz="6600" b="1" i="0" u="none" strike="noStrike" kern="1200" cap="none" spc="0" normalizeH="0" baseline="0" noProof="0" dirty="0">
                <a:ln w="31750">
                  <a:solidFill>
                    <a:srgbClr val="002060"/>
                  </a:solidFill>
                </a:ln>
                <a:solidFill>
                  <a:prstClr val="white"/>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a:t>
            </a:r>
          </a:p>
        </p:txBody>
      </p:sp>
      <p:pic>
        <p:nvPicPr>
          <p:cNvPr id="22" name="Picture 2" descr="Cartoon Physician, Doctor cartoon illustration, cartoon Character, child,  hand png | PNGWing">
            <a:extLst>
              <a:ext uri="{FF2B5EF4-FFF2-40B4-BE49-F238E27FC236}">
                <a16:creationId xmlns:a16="http://schemas.microsoft.com/office/drawing/2014/main" id="{DE397756-22F1-4663-B184-0806077C36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t="1" r="-5417" b="32867"/>
          <a:stretch/>
        </p:blipFill>
        <p:spPr bwMode="auto">
          <a:xfrm>
            <a:off x="9446953" y="-279325"/>
            <a:ext cx="2582612" cy="293026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hlinkClick r:id="" action="ppaction://noaction"/>
            <a:extLst>
              <a:ext uri="{FF2B5EF4-FFF2-40B4-BE49-F238E27FC236}">
                <a16:creationId xmlns:a16="http://schemas.microsoft.com/office/drawing/2014/main" id="{B0F42C14-0022-45FE-8A7B-2980703415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524438" y="0"/>
            <a:ext cx="627889" cy="627889"/>
          </a:xfrm>
          <a:prstGeom prst="rect">
            <a:avLst/>
          </a:prstGeom>
        </p:spPr>
      </p:pic>
      <p:pic>
        <p:nvPicPr>
          <p:cNvPr id="69" name="D - 9Slide.vn">
            <a:extLst>
              <a:ext uri="{FF2B5EF4-FFF2-40B4-BE49-F238E27FC236}">
                <a16:creationId xmlns:a16="http://schemas.microsoft.com/office/drawing/2014/main" id="{F50DBA81-E45E-4A9F-9312-357E214B40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7017" y="4971280"/>
            <a:ext cx="5206435" cy="1536325"/>
          </a:xfrm>
          <a:prstGeom prst="rect">
            <a:avLst/>
          </a:prstGeom>
        </p:spPr>
      </p:pic>
      <p:pic>
        <p:nvPicPr>
          <p:cNvPr id="70" name="A - 9Slide.vn">
            <a:extLst>
              <a:ext uri="{FF2B5EF4-FFF2-40B4-BE49-F238E27FC236}">
                <a16:creationId xmlns:a16="http://schemas.microsoft.com/office/drawing/2014/main" id="{0237DDE2-8996-42BD-A224-EEC52652418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347" y="2990887"/>
            <a:ext cx="5212532" cy="1536325"/>
          </a:xfrm>
          <a:prstGeom prst="rect">
            <a:avLst/>
          </a:prstGeom>
        </p:spPr>
      </p:pic>
      <p:pic>
        <p:nvPicPr>
          <p:cNvPr id="71" name="B - 9Slide.vn">
            <a:extLst>
              <a:ext uri="{FF2B5EF4-FFF2-40B4-BE49-F238E27FC236}">
                <a16:creationId xmlns:a16="http://schemas.microsoft.com/office/drawing/2014/main" id="{4D3EBBE8-59DA-4E8F-BD6D-52F7511192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09966" y="3020623"/>
            <a:ext cx="5206435" cy="1536325"/>
          </a:xfrm>
          <a:prstGeom prst="rect">
            <a:avLst/>
          </a:prstGeom>
        </p:spPr>
      </p:pic>
      <p:pic>
        <p:nvPicPr>
          <p:cNvPr id="72" name="C - 9Slide.vn">
            <a:extLst>
              <a:ext uri="{FF2B5EF4-FFF2-40B4-BE49-F238E27FC236}">
                <a16:creationId xmlns:a16="http://schemas.microsoft.com/office/drawing/2014/main" id="{A8127A58-3A2C-4A45-A565-BDB8807C6A4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8539" y="4938877"/>
            <a:ext cx="5212532" cy="1536325"/>
          </a:xfrm>
          <a:prstGeom prst="rect">
            <a:avLst/>
          </a:prstGeom>
        </p:spPr>
      </p:pic>
      <p:sp>
        <p:nvSpPr>
          <p:cNvPr id="73" name="TextBox 72">
            <a:extLst>
              <a:ext uri="{FF2B5EF4-FFF2-40B4-BE49-F238E27FC236}">
                <a16:creationId xmlns:a16="http://schemas.microsoft.com/office/drawing/2014/main" id="{018523EF-E31F-43CD-A679-1E8167B6F5D5}"/>
              </a:ext>
            </a:extLst>
          </p:cNvPr>
          <p:cNvSpPr txBox="1"/>
          <p:nvPr/>
        </p:nvSpPr>
        <p:spPr>
          <a:xfrm>
            <a:off x="1496562" y="3199944"/>
            <a:ext cx="3360407" cy="1107996"/>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Điều</a:t>
            </a:r>
            <a:r>
              <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r>
              <a:rPr kumimoji="0" lang="en-US" sz="3600"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khiển</a:t>
            </a:r>
            <a:r>
              <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suy</a:t>
            </a:r>
            <a:r>
              <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r>
              <a:rPr kumimoji="0" lang="en-US" sz="3600"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nghĩ</a:t>
            </a:r>
            <a:r>
              <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r>
              <a:rPr kumimoji="0" lang="en-US" sz="3600"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cảm</a:t>
            </a:r>
            <a:r>
              <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 </a:t>
            </a:r>
            <a:r>
              <a:rPr kumimoji="0" lang="en-US" sz="3600" i="0" u="none" strike="noStrike" kern="1200" normalizeH="0" baseline="0" noProof="0" dirty="0" err="1">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xúc</a:t>
            </a:r>
            <a:endParaRPr kumimoji="0" lang="vi-VN" sz="36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sp>
        <p:nvSpPr>
          <p:cNvPr id="74" name="TextBox 73">
            <a:extLst>
              <a:ext uri="{FF2B5EF4-FFF2-40B4-BE49-F238E27FC236}">
                <a16:creationId xmlns:a16="http://schemas.microsoft.com/office/drawing/2014/main" id="{C6BD49BF-C9B6-49FA-BDD7-590A981C339C}"/>
              </a:ext>
            </a:extLst>
          </p:cNvPr>
          <p:cNvSpPr txBox="1"/>
          <p:nvPr/>
        </p:nvSpPr>
        <p:spPr>
          <a:xfrm>
            <a:off x="1580379" y="5140284"/>
            <a:ext cx="3147207" cy="1107996"/>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Điều khiển hoạt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động của cơ thể</a:t>
            </a:r>
            <a:endParaRPr kumimoji="0" lang="vi-VN" sz="3600"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sp>
        <p:nvSpPr>
          <p:cNvPr id="75" name="TextBox 74">
            <a:extLst>
              <a:ext uri="{FF2B5EF4-FFF2-40B4-BE49-F238E27FC236}">
                <a16:creationId xmlns:a16="http://schemas.microsoft.com/office/drawing/2014/main" id="{9937F70F-CA4B-4D32-B4A9-A2764A5300E4}"/>
              </a:ext>
            </a:extLst>
          </p:cNvPr>
          <p:cNvSpPr txBox="1"/>
          <p:nvPr/>
        </p:nvSpPr>
        <p:spPr>
          <a:xfrm>
            <a:off x="7843588" y="3213692"/>
            <a:ext cx="2272738" cy="1107996"/>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Điều khiển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cách ứng xử</a:t>
            </a:r>
            <a:endParaRPr kumimoji="0" lang="vi-VN" sz="3600"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sp>
        <p:nvSpPr>
          <p:cNvPr id="76" name="TextBox 75">
            <a:extLst>
              <a:ext uri="{FF2B5EF4-FFF2-40B4-BE49-F238E27FC236}">
                <a16:creationId xmlns:a16="http://schemas.microsoft.com/office/drawing/2014/main" id="{4D11C52D-C3BF-488E-B4DD-067C80D19959}"/>
              </a:ext>
            </a:extLst>
          </p:cNvPr>
          <p:cNvSpPr txBox="1"/>
          <p:nvPr/>
        </p:nvSpPr>
        <p:spPr>
          <a:xfrm>
            <a:off x="7482129" y="5487585"/>
            <a:ext cx="3297378" cy="553998"/>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rPr>
              <a:t>Cả 3 đáp án A,B,C</a:t>
            </a:r>
            <a:endParaRPr kumimoji="0" lang="vi-VN" sz="3600" i="0" u="none" strike="noStrike" kern="1200" normalizeH="0" baseline="0" noProof="0">
              <a:ln w="0"/>
              <a:effectLst>
                <a:outerShdw blurRad="38100" dist="19050" dir="2700000" algn="tl" rotWithShape="0">
                  <a:schemeClr val="dk1">
                    <a:alpha val="40000"/>
                  </a:schemeClr>
                </a:outerShdw>
              </a:effectLst>
              <a:uLnTx/>
              <a:uFillTx/>
              <a:latin typeface="Calibri" panose="020F0502020204030204" pitchFamily="34" charset="0"/>
              <a:ea typeface="+mn-ea"/>
              <a:cs typeface="Calibri" panose="020F0502020204030204" pitchFamily="34" charset="0"/>
            </a:endParaRPr>
          </a:p>
        </p:txBody>
      </p:sp>
      <p:pic>
        <p:nvPicPr>
          <p:cNvPr id="77" name="AmthanhThua">
            <a:hlinkClick r:id="" action="ppaction://media"/>
            <a:extLst>
              <a:ext uri="{FF2B5EF4-FFF2-40B4-BE49-F238E27FC236}">
                <a16:creationId xmlns:a16="http://schemas.microsoft.com/office/drawing/2014/main" id="{4C8CA11D-ADD1-4F38-BC56-3B147C65557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78" name="TextBox 77">
            <a:extLst>
              <a:ext uri="{FF2B5EF4-FFF2-40B4-BE49-F238E27FC236}">
                <a16:creationId xmlns:a16="http://schemas.microsoft.com/office/drawing/2014/main" id="{640691F7-791C-419C-A8FB-AB127FD65F24}"/>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 name="TextBox 78">
            <a:extLst>
              <a:ext uri="{FF2B5EF4-FFF2-40B4-BE49-F238E27FC236}">
                <a16:creationId xmlns:a16="http://schemas.microsoft.com/office/drawing/2014/main" id="{26F0A813-85BD-4FAD-A4CA-56EC0BA092E5}"/>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Âm</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thanh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chọn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Sai</a:t>
            </a:r>
          </a:p>
        </p:txBody>
      </p:sp>
      <p:pic>
        <p:nvPicPr>
          <p:cNvPr id="80" name="59c3c5f047238">
            <a:hlinkClick r:id="" action="ppaction://media"/>
            <a:extLst>
              <a:ext uri="{FF2B5EF4-FFF2-40B4-BE49-F238E27FC236}">
                <a16:creationId xmlns:a16="http://schemas.microsoft.com/office/drawing/2014/main" id="{BB248990-A8DA-431F-99CA-55FF26B4A3C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81" name="AmthanhThua1">
            <a:hlinkClick r:id="" action="ppaction://media"/>
            <a:extLst>
              <a:ext uri="{FF2B5EF4-FFF2-40B4-BE49-F238E27FC236}">
                <a16:creationId xmlns:a16="http://schemas.microsoft.com/office/drawing/2014/main" id="{77DCF4E7-3B16-49F3-8552-B042983AFAA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82" name="AmthanhThua2">
            <a:hlinkClick r:id="" action="ppaction://media"/>
            <a:extLst>
              <a:ext uri="{FF2B5EF4-FFF2-40B4-BE49-F238E27FC236}">
                <a16:creationId xmlns:a16="http://schemas.microsoft.com/office/drawing/2014/main" id="{F639E7E5-48A6-4D90-95F1-C48BA93FA91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83" name="Picture 23" descr="Pill And Tablet Cartoon - Pill - Sticker | TeePublic">
            <a:extLst>
              <a:ext uri="{FF2B5EF4-FFF2-40B4-BE49-F238E27FC236}">
                <a16:creationId xmlns:a16="http://schemas.microsoft.com/office/drawing/2014/main" id="{E7BF46CF-0B6F-4F2A-A30E-C843A3689C22}"/>
              </a:ext>
            </a:extLst>
          </p:cNvPr>
          <p:cNvPicPr>
            <a:picLocks noChangeAspect="1" noChangeArrowheads="1"/>
          </p:cNvPicPr>
          <p:nvPr/>
        </p:nvPicPr>
        <p:blipFill>
          <a:blip r:embed="rId16" cstate="print">
            <a:clrChange>
              <a:clrFrom>
                <a:srgbClr val="EEEEEE"/>
              </a:clrFrom>
              <a:clrTo>
                <a:srgbClr val="EEEEEE">
                  <a:alpha val="0"/>
                </a:srgbClr>
              </a:clrTo>
            </a:clrChange>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810437" y="3386344"/>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4" descr="Pill And Tablet Cartoon - Pill - Sticker | TeePublic">
            <a:extLst>
              <a:ext uri="{FF2B5EF4-FFF2-40B4-BE49-F238E27FC236}">
                <a16:creationId xmlns:a16="http://schemas.microsoft.com/office/drawing/2014/main" id="{387669B4-BD48-47A3-BCEC-CC4BFB86CE20}"/>
              </a:ext>
            </a:extLst>
          </p:cNvPr>
          <p:cNvPicPr>
            <a:picLocks noChangeAspect="1" noChangeArrowheads="1"/>
          </p:cNvPicPr>
          <p:nvPr/>
        </p:nvPicPr>
        <p:blipFill>
          <a:blip r:embed="rId16" cstate="print">
            <a:clrChange>
              <a:clrFrom>
                <a:srgbClr val="EEEEEE"/>
              </a:clrFrom>
              <a:clrTo>
                <a:srgbClr val="EEEEEE">
                  <a:alpha val="0"/>
                </a:srgbClr>
              </a:clrTo>
            </a:clrChange>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4781470" y="5373568"/>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5" descr="Pill And Tablet Cartoon - Pill - Sticker | TeePublic">
            <a:extLst>
              <a:ext uri="{FF2B5EF4-FFF2-40B4-BE49-F238E27FC236}">
                <a16:creationId xmlns:a16="http://schemas.microsoft.com/office/drawing/2014/main" id="{B08191BE-5388-4017-A361-4FD9B9314DC4}"/>
              </a:ext>
            </a:extLst>
          </p:cNvPr>
          <p:cNvPicPr>
            <a:picLocks noChangeAspect="1" noChangeArrowheads="1"/>
          </p:cNvPicPr>
          <p:nvPr/>
        </p:nvPicPr>
        <p:blipFill>
          <a:blip r:embed="rId16" cstate="print">
            <a:clrChange>
              <a:clrFrom>
                <a:srgbClr val="EEEEEE"/>
              </a:clrFrom>
              <a:clrTo>
                <a:srgbClr val="EEEEEE">
                  <a:alpha val="0"/>
                </a:srgbClr>
              </a:clrTo>
            </a:clrChange>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665632" y="3492772"/>
            <a:ext cx="1678131" cy="167813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6" descr="Pill And Tablet Cartoon - Pill - Sticker | TeePublic">
            <a:extLst>
              <a:ext uri="{FF2B5EF4-FFF2-40B4-BE49-F238E27FC236}">
                <a16:creationId xmlns:a16="http://schemas.microsoft.com/office/drawing/2014/main" id="{627C1160-3EF9-4B00-836A-A59BD0CAE41B}"/>
              </a:ext>
            </a:extLst>
          </p:cNvPr>
          <p:cNvPicPr>
            <a:picLocks noChangeAspect="1" noChangeArrowheads="1"/>
          </p:cNvPicPr>
          <p:nvPr/>
        </p:nvPicPr>
        <p:blipFill>
          <a:blip r:embed="rId16" cstate="print">
            <a:clrChange>
              <a:clrFrom>
                <a:srgbClr val="EEEEEE"/>
              </a:clrFrom>
              <a:clrTo>
                <a:srgbClr val="EEEEEE">
                  <a:alpha val="0"/>
                </a:srgbClr>
              </a:clrTo>
            </a:clrChange>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943722">
            <a:off x="10924218" y="5438890"/>
            <a:ext cx="1678131" cy="16781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xmlns="" Requires="am3d">
          <p:graphicFrame>
            <p:nvGraphicFramePr>
              <p:cNvPr id="87" name="3D Model 86" descr="Partying Face Emoji">
                <a:extLst>
                  <a:ext uri="{FF2B5EF4-FFF2-40B4-BE49-F238E27FC236}">
                    <a16:creationId xmlns:a16="http://schemas.microsoft.com/office/drawing/2014/main" id="{5B6A4265-9EB9-489B-A79B-FB577E53B271}"/>
                  </a:ext>
                </a:extLst>
              </p:cNvPr>
              <p:cNvGraphicFramePr/>
              <p:nvPr/>
            </p:nvGraphicFramePr>
            <p:xfrm>
              <a:off x="11234249" y="5766979"/>
              <a:ext cx="1158274" cy="1244529"/>
            </p:xfrm>
            <a:graphic>
              <a:graphicData uri="http://schemas.microsoft.com/office/drawing/2017/model3d">
                <am3d:model3d r:embed="rId18">
                  <am3d:spPr>
                    <a:xfrm>
                      <a:off x="0" y="0"/>
                      <a:ext cx="1158274" cy="1244529"/>
                    </a:xfrm>
                    <a:prstGeom prst="rect">
                      <a:avLst/>
                    </a:prstGeom>
                  </am3d:spPr>
                  <am3d:camera>
                    <am3d:pos x="0" y="0" z="75438660"/>
                    <am3d:up dx="0" dy="36000000" dz="0"/>
                    <am3d:lookAt x="0" y="0" z="0"/>
                    <am3d:perspective fov="2700000"/>
                  </am3d:camera>
                  <am3d:trans>
                    <am3d:meterPerModelUnit n="84443" d="1000000"/>
                    <am3d:preTrans dx="8" dy="-15959735" dz="-2040254"/>
                    <am3d:scale>
                      <am3d:sx n="1000000" d="1000000"/>
                      <am3d:sy n="1000000" d="1000000"/>
                      <am3d:sz n="1000000" d="1000000"/>
                    </am3d:scale>
                    <am3d:rot/>
                    <am3d:postTrans dx="0" dy="0" dz="0"/>
                  </am3d:trans>
                  <am3d:raster rName="Office3DRenderer" rVer="16.0.8326">
                    <am3d:blip r:embed="rId19"/>
                  </am3d:raster>
                  <am3d:objViewport viewportSz="216504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3D Model 86" descr="Partying Face Emoji">
                <a:extLst>
                  <a:ext uri="{FF2B5EF4-FFF2-40B4-BE49-F238E27FC236}">
                    <a16:creationId xmlns:a16="http://schemas.microsoft.com/office/drawing/2014/main" id="{5B6A4265-9EB9-489B-A79B-FB577E53B271}"/>
                  </a:ext>
                </a:extLst>
              </p:cNvPr>
              <p:cNvPicPr>
                <a:picLocks noGrp="1" noRot="1" noChangeAspect="1" noMove="1" noResize="1" noEditPoints="1" noAdjustHandles="1" noChangeArrowheads="1" noChangeShapeType="1" noCrop="1"/>
              </p:cNvPicPr>
              <p:nvPr/>
            </p:nvPicPr>
            <p:blipFill>
              <a:blip r:embed="rId20"/>
              <a:stretch>
                <a:fillRect/>
              </a:stretch>
            </p:blipFill>
            <p:spPr>
              <a:xfrm>
                <a:off x="11234249" y="5766979"/>
                <a:ext cx="1158274" cy="1244529"/>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88" name="3D Model 87" descr="Crying Face">
                <a:extLst>
                  <a:ext uri="{FF2B5EF4-FFF2-40B4-BE49-F238E27FC236}">
                    <a16:creationId xmlns:a16="http://schemas.microsoft.com/office/drawing/2014/main" id="{AB6BFA7C-D996-42D7-930F-51D639ECA5D2}"/>
                  </a:ext>
                </a:extLst>
              </p:cNvPr>
              <p:cNvGraphicFramePr/>
              <p:nvPr/>
            </p:nvGraphicFramePr>
            <p:xfrm>
              <a:off x="10697148" y="3523939"/>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3D Model 87" descr="Crying Face">
                <a:extLst>
                  <a:ext uri="{FF2B5EF4-FFF2-40B4-BE49-F238E27FC236}">
                    <a16:creationId xmlns:a16="http://schemas.microsoft.com/office/drawing/2014/main" id="{AB6BFA7C-D996-42D7-930F-51D639ECA5D2}"/>
                  </a:ext>
                </a:extLst>
              </p:cNvPr>
              <p:cNvPicPr>
                <a:picLocks noGrp="1" noRot="1" noChangeAspect="1" noMove="1" noResize="1" noEditPoints="1" noAdjustHandles="1" noChangeArrowheads="1" noChangeShapeType="1" noCrop="1"/>
              </p:cNvPicPr>
              <p:nvPr/>
            </p:nvPicPr>
            <p:blipFill>
              <a:blip r:embed="rId23"/>
              <a:stretch>
                <a:fillRect/>
              </a:stretch>
            </p:blipFill>
            <p:spPr>
              <a:xfrm>
                <a:off x="10697148" y="3523939"/>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89" name="3D Model 88" descr="Crying Face">
                <a:extLst>
                  <a:ext uri="{FF2B5EF4-FFF2-40B4-BE49-F238E27FC236}">
                    <a16:creationId xmlns:a16="http://schemas.microsoft.com/office/drawing/2014/main" id="{C7774791-F7F8-4941-82FB-A65CFE8F2107}"/>
                  </a:ext>
                </a:extLst>
              </p:cNvPr>
              <p:cNvGraphicFramePr/>
              <p:nvPr/>
            </p:nvGraphicFramePr>
            <p:xfrm>
              <a:off x="4830833" y="3613242"/>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3D Model 88" descr="Crying Face">
                <a:extLst>
                  <a:ext uri="{FF2B5EF4-FFF2-40B4-BE49-F238E27FC236}">
                    <a16:creationId xmlns:a16="http://schemas.microsoft.com/office/drawing/2014/main" id="{C7774791-F7F8-4941-82FB-A65CFE8F2107}"/>
                  </a:ext>
                </a:extLst>
              </p:cNvPr>
              <p:cNvPicPr>
                <a:picLocks noGrp="1" noRot="1" noChangeAspect="1" noMove="1" noResize="1" noEditPoints="1" noAdjustHandles="1" noChangeArrowheads="1" noChangeShapeType="1" noCrop="1"/>
              </p:cNvPicPr>
              <p:nvPr/>
            </p:nvPicPr>
            <p:blipFill>
              <a:blip r:embed="rId23"/>
              <a:stretch>
                <a:fillRect/>
              </a:stretch>
            </p:blipFill>
            <p:spPr>
              <a:xfrm>
                <a:off x="4830833" y="3613242"/>
                <a:ext cx="1465102" cy="1210864"/>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90" name="3D Model 89" descr="Crying Face">
                <a:extLst>
                  <a:ext uri="{FF2B5EF4-FFF2-40B4-BE49-F238E27FC236}">
                    <a16:creationId xmlns:a16="http://schemas.microsoft.com/office/drawing/2014/main" id="{3164D4BC-C89A-4E8B-9A33-9B7B114E10B4}"/>
                  </a:ext>
                </a:extLst>
              </p:cNvPr>
              <p:cNvGraphicFramePr/>
              <p:nvPr/>
            </p:nvGraphicFramePr>
            <p:xfrm>
              <a:off x="4823624" y="5557269"/>
              <a:ext cx="1465102" cy="1210864"/>
            </p:xfrm>
            <a:graphic>
              <a:graphicData uri="http://schemas.microsoft.com/office/drawing/2017/model3d">
                <am3d:model3d r:embed="rId21">
                  <am3d:spPr>
                    <a:xfrm>
                      <a:off x="0" y="0"/>
                      <a:ext cx="1465102" cy="1210864"/>
                    </a:xfrm>
                    <a:prstGeom prst="rect">
                      <a:avLst/>
                    </a:prstGeom>
                  </am3d:spPr>
                  <am3d:camera>
                    <am3d:pos x="0" y="0" z="77187272"/>
                    <am3d:up dx="0" dy="36000000" dz="0"/>
                    <am3d:lookAt x="0" y="0" z="0"/>
                    <am3d:perspective fov="2700000"/>
                  </am3d:camera>
                  <am3d:trans>
                    <am3d:meterPerModelUnit n="56124417" d="1000000"/>
                    <am3d:preTrans dx="-3" dy="34348" dz="-658657"/>
                    <am3d:scale>
                      <am3d:sx n="1000000" d="1000000"/>
                      <am3d:sy n="1000000" d="1000000"/>
                      <am3d:sz n="1000000" d="1000000"/>
                    </am3d:scale>
                    <am3d:rot/>
                    <am3d:postTrans dx="0" dy="0" dz="0"/>
                  </am3d:trans>
                  <am3d:raster rName="Office3DRenderer" rVer="16.0.8326">
                    <am3d:blip r:embed="rId22"/>
                  </am3d:raster>
                  <am3d:objViewport viewportSz="22589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3D Model 89" descr="Crying Face">
                <a:extLst>
                  <a:ext uri="{FF2B5EF4-FFF2-40B4-BE49-F238E27FC236}">
                    <a16:creationId xmlns:a16="http://schemas.microsoft.com/office/drawing/2014/main" id="{3164D4BC-C89A-4E8B-9A33-9B7B114E10B4}"/>
                  </a:ext>
                </a:extLst>
              </p:cNvPr>
              <p:cNvPicPr>
                <a:picLocks noGrp="1" noRot="1" noChangeAspect="1" noMove="1" noResize="1" noEditPoints="1" noAdjustHandles="1" noChangeArrowheads="1" noChangeShapeType="1" noCrop="1"/>
              </p:cNvPicPr>
              <p:nvPr/>
            </p:nvPicPr>
            <p:blipFill>
              <a:blip r:embed="rId23"/>
              <a:stretch>
                <a:fillRect/>
              </a:stretch>
            </p:blipFill>
            <p:spPr>
              <a:xfrm>
                <a:off x="4823624" y="5557269"/>
                <a:ext cx="1465102" cy="1210864"/>
              </a:xfrm>
              <a:prstGeom prst="rect">
                <a:avLst/>
              </a:prstGeom>
            </p:spPr>
          </p:pic>
        </mc:Fallback>
      </mc:AlternateContent>
    </p:spTree>
    <p:extLst>
      <p:ext uri="{BB962C8B-B14F-4D97-AF65-F5344CB8AC3E}">
        <p14:creationId xmlns:p14="http://schemas.microsoft.com/office/powerpoint/2010/main" val="338536138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par>
                                <p:cTn id="11" presetID="42"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randombar(horizontal)">
                                      <p:cBhvr>
                                        <p:cTn id="18" dur="500"/>
                                        <p:tgtEl>
                                          <p:spTgt spid="7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randombar(horizontal)">
                                      <p:cBhvr>
                                        <p:cTn id="21" dur="500"/>
                                        <p:tgtEl>
                                          <p:spTgt spid="73"/>
                                        </p:tgtEl>
                                      </p:cBhvr>
                                    </p:animEffect>
                                  </p:childTnLst>
                                </p:cTn>
                              </p:par>
                              <p:par>
                                <p:cTn id="22" presetID="14" presetClass="entr" presetSubtype="10" fill="hold" nodeType="with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randombar(horizontal)">
                                      <p:cBhvr>
                                        <p:cTn id="24" dur="500"/>
                                        <p:tgtEl>
                                          <p:spTgt spid="7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randombar(horizontal)">
                                      <p:cBhvr>
                                        <p:cTn id="27" dur="500"/>
                                        <p:tgtEl>
                                          <p:spTgt spid="75"/>
                                        </p:tgtEl>
                                      </p:cBhvr>
                                    </p:animEffect>
                                  </p:childTnLst>
                                </p:cTn>
                              </p:par>
                              <p:par>
                                <p:cTn id="28" presetID="14" presetClass="entr" presetSubtype="10"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randombar(horizontal)">
                                      <p:cBhvr>
                                        <p:cTn id="30" dur="500"/>
                                        <p:tgtEl>
                                          <p:spTgt spid="7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randombar(horizontal)">
                                      <p:cBhvr>
                                        <p:cTn id="33" dur="500"/>
                                        <p:tgtEl>
                                          <p:spTgt spid="74"/>
                                        </p:tgtEl>
                                      </p:cBhvr>
                                    </p:animEffect>
                                  </p:childTnLst>
                                </p:cTn>
                              </p:par>
                              <p:par>
                                <p:cTn id="34" presetID="14" presetClass="entr" presetSubtype="10" fill="hold" grpId="0" nodeType="withEffect">
                                  <p:stCondLst>
                                    <p:cond delay="0"/>
                                  </p:stCondLst>
                                  <p:iterate type="lt">
                                    <p:tmPct val="0"/>
                                  </p:iterate>
                                  <p:childTnLst>
                                    <p:set>
                                      <p:cBhvr>
                                        <p:cTn id="35" dur="1" fill="hold">
                                          <p:stCondLst>
                                            <p:cond delay="0"/>
                                          </p:stCondLst>
                                        </p:cTn>
                                        <p:tgtEl>
                                          <p:spTgt spid="76"/>
                                        </p:tgtEl>
                                        <p:attrNameLst>
                                          <p:attrName>style.visibility</p:attrName>
                                        </p:attrNameLst>
                                      </p:cBhvr>
                                      <p:to>
                                        <p:strVal val="visible"/>
                                      </p:to>
                                    </p:set>
                                    <p:animEffect transition="in" filter="randombar(horizontal)">
                                      <p:cBhvr>
                                        <p:cTn id="36" dur="500"/>
                                        <p:tgtEl>
                                          <p:spTgt spid="76"/>
                                        </p:tgtEl>
                                      </p:cBhvr>
                                    </p:animEffect>
                                  </p:childTnLst>
                                </p:cTn>
                              </p:par>
                              <p:par>
                                <p:cTn id="37" presetID="14" presetClass="entr" presetSubtype="1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randombar(horizontal)">
                                      <p:cBhvr>
                                        <p:cTn id="39" dur="500"/>
                                        <p:tgtEl>
                                          <p:spTgt spid="69"/>
                                        </p:tgtEl>
                                      </p:cBhvr>
                                    </p:animEffect>
                                  </p:childTnLst>
                                </p:cTn>
                              </p:par>
                              <p:par>
                                <p:cTn id="40" presetID="10" presetClass="entr" presetSubtype="0" fill="hold" nodeType="with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par>
                                <p:cTn id="43" presetID="10" presetClass="entr" presetSubtype="0" fill="hold"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par>
                                <p:cTn id="46" presetID="10" presetClass="entr" presetSubtype="0" fill="hold"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par>
                                <p:cTn id="49" presetID="10" presetClass="entr" presetSubtype="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83"/>
                                        </p:tgtEl>
                                        <p:attrNameLst>
                                          <p:attrName>r</p:attrName>
                                        </p:attrNameLst>
                                      </p:cBhvr>
                                    </p:animRot>
                                    <p:animRot by="-240000">
                                      <p:cBhvr>
                                        <p:cTn id="54" dur="200" fill="hold">
                                          <p:stCondLst>
                                            <p:cond delay="200"/>
                                          </p:stCondLst>
                                        </p:cTn>
                                        <p:tgtEl>
                                          <p:spTgt spid="83"/>
                                        </p:tgtEl>
                                        <p:attrNameLst>
                                          <p:attrName>r</p:attrName>
                                        </p:attrNameLst>
                                      </p:cBhvr>
                                    </p:animRot>
                                    <p:animRot by="240000">
                                      <p:cBhvr>
                                        <p:cTn id="55" dur="200" fill="hold">
                                          <p:stCondLst>
                                            <p:cond delay="400"/>
                                          </p:stCondLst>
                                        </p:cTn>
                                        <p:tgtEl>
                                          <p:spTgt spid="83"/>
                                        </p:tgtEl>
                                        <p:attrNameLst>
                                          <p:attrName>r</p:attrName>
                                        </p:attrNameLst>
                                      </p:cBhvr>
                                    </p:animRot>
                                    <p:animRot by="-240000">
                                      <p:cBhvr>
                                        <p:cTn id="56" dur="200" fill="hold">
                                          <p:stCondLst>
                                            <p:cond delay="600"/>
                                          </p:stCondLst>
                                        </p:cTn>
                                        <p:tgtEl>
                                          <p:spTgt spid="83"/>
                                        </p:tgtEl>
                                        <p:attrNameLst>
                                          <p:attrName>r</p:attrName>
                                        </p:attrNameLst>
                                      </p:cBhvr>
                                    </p:animRot>
                                    <p:animRot by="120000">
                                      <p:cBhvr>
                                        <p:cTn id="57" dur="200" fill="hold">
                                          <p:stCondLst>
                                            <p:cond delay="800"/>
                                          </p:stCondLst>
                                        </p:cTn>
                                        <p:tgtEl>
                                          <p:spTgt spid="83"/>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84"/>
                                        </p:tgtEl>
                                        <p:attrNameLst>
                                          <p:attrName>r</p:attrName>
                                        </p:attrNameLst>
                                      </p:cBhvr>
                                    </p:animRot>
                                    <p:animRot by="-240000">
                                      <p:cBhvr>
                                        <p:cTn id="60" dur="200" fill="hold">
                                          <p:stCondLst>
                                            <p:cond delay="200"/>
                                          </p:stCondLst>
                                        </p:cTn>
                                        <p:tgtEl>
                                          <p:spTgt spid="84"/>
                                        </p:tgtEl>
                                        <p:attrNameLst>
                                          <p:attrName>r</p:attrName>
                                        </p:attrNameLst>
                                      </p:cBhvr>
                                    </p:animRot>
                                    <p:animRot by="240000">
                                      <p:cBhvr>
                                        <p:cTn id="61" dur="200" fill="hold">
                                          <p:stCondLst>
                                            <p:cond delay="400"/>
                                          </p:stCondLst>
                                        </p:cTn>
                                        <p:tgtEl>
                                          <p:spTgt spid="84"/>
                                        </p:tgtEl>
                                        <p:attrNameLst>
                                          <p:attrName>r</p:attrName>
                                        </p:attrNameLst>
                                      </p:cBhvr>
                                    </p:animRot>
                                    <p:animRot by="-240000">
                                      <p:cBhvr>
                                        <p:cTn id="62" dur="200" fill="hold">
                                          <p:stCondLst>
                                            <p:cond delay="600"/>
                                          </p:stCondLst>
                                        </p:cTn>
                                        <p:tgtEl>
                                          <p:spTgt spid="84"/>
                                        </p:tgtEl>
                                        <p:attrNameLst>
                                          <p:attrName>r</p:attrName>
                                        </p:attrNameLst>
                                      </p:cBhvr>
                                    </p:animRot>
                                    <p:animRot by="120000">
                                      <p:cBhvr>
                                        <p:cTn id="63" dur="200" fill="hold">
                                          <p:stCondLst>
                                            <p:cond delay="800"/>
                                          </p:stCondLst>
                                        </p:cTn>
                                        <p:tgtEl>
                                          <p:spTgt spid="84"/>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100" fill="hold">
                                          <p:stCondLst>
                                            <p:cond delay="0"/>
                                          </p:stCondLst>
                                        </p:cTn>
                                        <p:tgtEl>
                                          <p:spTgt spid="85"/>
                                        </p:tgtEl>
                                        <p:attrNameLst>
                                          <p:attrName>r</p:attrName>
                                        </p:attrNameLst>
                                      </p:cBhvr>
                                    </p:animRot>
                                    <p:animRot by="-240000">
                                      <p:cBhvr>
                                        <p:cTn id="66" dur="200" fill="hold">
                                          <p:stCondLst>
                                            <p:cond delay="200"/>
                                          </p:stCondLst>
                                        </p:cTn>
                                        <p:tgtEl>
                                          <p:spTgt spid="85"/>
                                        </p:tgtEl>
                                        <p:attrNameLst>
                                          <p:attrName>r</p:attrName>
                                        </p:attrNameLst>
                                      </p:cBhvr>
                                    </p:animRot>
                                    <p:animRot by="240000">
                                      <p:cBhvr>
                                        <p:cTn id="67" dur="200" fill="hold">
                                          <p:stCondLst>
                                            <p:cond delay="400"/>
                                          </p:stCondLst>
                                        </p:cTn>
                                        <p:tgtEl>
                                          <p:spTgt spid="85"/>
                                        </p:tgtEl>
                                        <p:attrNameLst>
                                          <p:attrName>r</p:attrName>
                                        </p:attrNameLst>
                                      </p:cBhvr>
                                    </p:animRot>
                                    <p:animRot by="-240000">
                                      <p:cBhvr>
                                        <p:cTn id="68" dur="200" fill="hold">
                                          <p:stCondLst>
                                            <p:cond delay="600"/>
                                          </p:stCondLst>
                                        </p:cTn>
                                        <p:tgtEl>
                                          <p:spTgt spid="85"/>
                                        </p:tgtEl>
                                        <p:attrNameLst>
                                          <p:attrName>r</p:attrName>
                                        </p:attrNameLst>
                                      </p:cBhvr>
                                    </p:animRot>
                                    <p:animRot by="120000">
                                      <p:cBhvr>
                                        <p:cTn id="69" dur="200" fill="hold">
                                          <p:stCondLst>
                                            <p:cond delay="800"/>
                                          </p:stCondLst>
                                        </p:cTn>
                                        <p:tgtEl>
                                          <p:spTgt spid="85"/>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86"/>
                                        </p:tgtEl>
                                        <p:attrNameLst>
                                          <p:attrName>r</p:attrName>
                                        </p:attrNameLst>
                                      </p:cBhvr>
                                    </p:animRot>
                                    <p:animRot by="-240000">
                                      <p:cBhvr>
                                        <p:cTn id="72" dur="200" fill="hold">
                                          <p:stCondLst>
                                            <p:cond delay="200"/>
                                          </p:stCondLst>
                                        </p:cTn>
                                        <p:tgtEl>
                                          <p:spTgt spid="86"/>
                                        </p:tgtEl>
                                        <p:attrNameLst>
                                          <p:attrName>r</p:attrName>
                                        </p:attrNameLst>
                                      </p:cBhvr>
                                    </p:animRot>
                                    <p:animRot by="240000">
                                      <p:cBhvr>
                                        <p:cTn id="73" dur="200" fill="hold">
                                          <p:stCondLst>
                                            <p:cond delay="400"/>
                                          </p:stCondLst>
                                        </p:cTn>
                                        <p:tgtEl>
                                          <p:spTgt spid="86"/>
                                        </p:tgtEl>
                                        <p:attrNameLst>
                                          <p:attrName>r</p:attrName>
                                        </p:attrNameLst>
                                      </p:cBhvr>
                                    </p:animRot>
                                    <p:animRot by="-240000">
                                      <p:cBhvr>
                                        <p:cTn id="74" dur="200" fill="hold">
                                          <p:stCondLst>
                                            <p:cond delay="600"/>
                                          </p:stCondLst>
                                        </p:cTn>
                                        <p:tgtEl>
                                          <p:spTgt spid="86"/>
                                        </p:tgtEl>
                                        <p:attrNameLst>
                                          <p:attrName>r</p:attrName>
                                        </p:attrNameLst>
                                      </p:cBhvr>
                                    </p:animRot>
                                    <p:animRot by="120000">
                                      <p:cBhvr>
                                        <p:cTn id="75" dur="200" fill="hold">
                                          <p:stCondLst>
                                            <p:cond delay="800"/>
                                          </p:stCondLst>
                                        </p:cTn>
                                        <p:tgtEl>
                                          <p:spTgt spid="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72"/>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4995" fill="hold"/>
                                        <p:tgtEl>
                                          <p:spTgt spid="82"/>
                                        </p:tgtEl>
                                      </p:cBhvr>
                                    </p:cmd>
                                  </p:childTnLst>
                                </p:cTn>
                              </p:par>
                              <p:par>
                                <p:cTn id="81" presetID="53" presetClass="entr" presetSubtype="16" fill="hold" nodeType="with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p:cTn id="83" dur="500" fill="hold"/>
                                        <p:tgtEl>
                                          <p:spTgt spid="90"/>
                                        </p:tgtEl>
                                        <p:attrNameLst>
                                          <p:attrName>ppt_w</p:attrName>
                                        </p:attrNameLst>
                                      </p:cBhvr>
                                      <p:tavLst>
                                        <p:tav tm="0">
                                          <p:val>
                                            <p:fltVal val="0"/>
                                          </p:val>
                                        </p:tav>
                                        <p:tav tm="100000">
                                          <p:val>
                                            <p:strVal val="#ppt_w"/>
                                          </p:val>
                                        </p:tav>
                                      </p:tavLst>
                                    </p:anim>
                                    <p:anim calcmode="lin" valueType="num">
                                      <p:cBhvr>
                                        <p:cTn id="84" dur="500" fill="hold"/>
                                        <p:tgtEl>
                                          <p:spTgt spid="90"/>
                                        </p:tgtEl>
                                        <p:attrNameLst>
                                          <p:attrName>ppt_h</p:attrName>
                                        </p:attrNameLst>
                                      </p:cBhvr>
                                      <p:tavLst>
                                        <p:tav tm="0">
                                          <p:val>
                                            <p:fltVal val="0"/>
                                          </p:val>
                                        </p:tav>
                                        <p:tav tm="100000">
                                          <p:val>
                                            <p:strVal val="#ppt_h"/>
                                          </p:val>
                                        </p:tav>
                                      </p:tavLst>
                                    </p:anim>
                                    <p:animEffect transition="in" filter="fade">
                                      <p:cBhvr>
                                        <p:cTn id="85" dur="500"/>
                                        <p:tgtEl>
                                          <p:spTgt spid="90"/>
                                        </p:tgtEl>
                                      </p:cBhvr>
                                    </p:animEffect>
                                  </p:childTnLst>
                                </p:cTn>
                              </p:par>
                            </p:childTnLst>
                          </p:cTn>
                        </p:par>
                      </p:childTnLst>
                    </p:cTn>
                  </p:par>
                </p:childTnLst>
              </p:cTn>
              <p:nextCondLst>
                <p:cond evt="onClick" delay="0">
                  <p:tgtEl>
                    <p:spTgt spid="72"/>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clickEffect">
                                  <p:stCondLst>
                                    <p:cond delay="0"/>
                                  </p:stCondLst>
                                  <p:childTnLst>
                                    <p:cmd type="call" cmd="playFrom(0.0)">
                                      <p:cBhvr>
                                        <p:cTn id="90" dur="4576" fill="hold"/>
                                        <p:tgtEl>
                                          <p:spTgt spid="80"/>
                                        </p:tgtEl>
                                      </p:cBhvr>
                                    </p:cmd>
                                  </p:childTnLst>
                                </p:cTn>
                              </p:par>
                              <p:par>
                                <p:cTn id="91" presetID="16" presetClass="emph" presetSubtype="0" fill="hold" grpId="1" nodeType="withEffect">
                                  <p:stCondLst>
                                    <p:cond delay="0"/>
                                  </p:stCondLst>
                                  <p:iterate type="lt">
                                    <p:tmPct val="4000"/>
                                  </p:iterate>
                                  <p:childTnLst>
                                    <p:set>
                                      <p:cBhvr override="childStyle">
                                        <p:cTn id="92" dur="500" fill="hold"/>
                                        <p:tgtEl>
                                          <p:spTgt spid="76"/>
                                        </p:tgtEl>
                                        <p:attrNameLst>
                                          <p:attrName>style.color</p:attrName>
                                        </p:attrNameLst>
                                      </p:cBhvr>
                                      <p:to>
                                        <p:clrVal>
                                          <a:schemeClr val="accent2"/>
                                        </p:clrVal>
                                      </p:to>
                                    </p:set>
                                    <p:set>
                                      <p:cBhvr>
                                        <p:cTn id="93" dur="500" fill="hold"/>
                                        <p:tgtEl>
                                          <p:spTgt spid="76"/>
                                        </p:tgtEl>
                                        <p:attrNameLst>
                                          <p:attrName>fillcolor</p:attrName>
                                        </p:attrNameLst>
                                      </p:cBhvr>
                                      <p:to>
                                        <p:clrVal>
                                          <a:schemeClr val="accent2"/>
                                        </p:clrVal>
                                      </p:to>
                                    </p:set>
                                    <p:set>
                                      <p:cBhvr>
                                        <p:cTn id="94" dur="500" fill="hold"/>
                                        <p:tgtEl>
                                          <p:spTgt spid="76"/>
                                        </p:tgtEl>
                                        <p:attrNameLst>
                                          <p:attrName>fill.type</p:attrName>
                                        </p:attrNameLst>
                                      </p:cBhvr>
                                      <p:to>
                                        <p:strVal val="solid"/>
                                      </p:to>
                                    </p:set>
                                  </p:childTnLst>
                                </p:cTn>
                              </p:par>
                              <p:par>
                                <p:cTn id="95" presetID="53" presetClass="entr" presetSubtype="16" fill="hold" nodeType="withEffect">
                                  <p:stCondLst>
                                    <p:cond delay="0"/>
                                  </p:stCondLst>
                                  <p:childTnLst>
                                    <p:set>
                                      <p:cBhvr>
                                        <p:cTn id="96" dur="1" fill="hold">
                                          <p:stCondLst>
                                            <p:cond delay="0"/>
                                          </p:stCondLst>
                                        </p:cTn>
                                        <p:tgtEl>
                                          <p:spTgt spid="87"/>
                                        </p:tgtEl>
                                        <p:attrNameLst>
                                          <p:attrName>style.visibility</p:attrName>
                                        </p:attrNameLst>
                                      </p:cBhvr>
                                      <p:to>
                                        <p:strVal val="visible"/>
                                      </p:to>
                                    </p:set>
                                    <p:anim calcmode="lin" valueType="num">
                                      <p:cBhvr>
                                        <p:cTn id="97" dur="500" fill="hold"/>
                                        <p:tgtEl>
                                          <p:spTgt spid="87"/>
                                        </p:tgtEl>
                                        <p:attrNameLst>
                                          <p:attrName>ppt_w</p:attrName>
                                        </p:attrNameLst>
                                      </p:cBhvr>
                                      <p:tavLst>
                                        <p:tav tm="0">
                                          <p:val>
                                            <p:fltVal val="0"/>
                                          </p:val>
                                        </p:tav>
                                        <p:tav tm="100000">
                                          <p:val>
                                            <p:strVal val="#ppt_w"/>
                                          </p:val>
                                        </p:tav>
                                      </p:tavLst>
                                    </p:anim>
                                    <p:anim calcmode="lin" valueType="num">
                                      <p:cBhvr>
                                        <p:cTn id="98" dur="500" fill="hold"/>
                                        <p:tgtEl>
                                          <p:spTgt spid="87"/>
                                        </p:tgtEl>
                                        <p:attrNameLst>
                                          <p:attrName>ppt_h</p:attrName>
                                        </p:attrNameLst>
                                      </p:cBhvr>
                                      <p:tavLst>
                                        <p:tav tm="0">
                                          <p:val>
                                            <p:fltVal val="0"/>
                                          </p:val>
                                        </p:tav>
                                        <p:tav tm="100000">
                                          <p:val>
                                            <p:strVal val="#ppt_h"/>
                                          </p:val>
                                        </p:tav>
                                      </p:tavLst>
                                    </p:anim>
                                    <p:animEffect transition="in" filter="fade">
                                      <p:cBhvr>
                                        <p:cTn id="99" dur="500"/>
                                        <p:tgtEl>
                                          <p:spTgt spid="87"/>
                                        </p:tgtEl>
                                      </p:cBhvr>
                                    </p:animEffect>
                                  </p:childTnLst>
                                </p:cTn>
                              </p:par>
                              <p:par>
                                <p:cTn id="100" presetID="32" presetClass="emph" presetSubtype="0" repeatCount="3000" fill="hold" nodeType="withEffect">
                                  <p:stCondLst>
                                    <p:cond delay="0"/>
                                  </p:stCondLst>
                                  <p:childTnLst>
                                    <p:animRot by="120000">
                                      <p:cBhvr>
                                        <p:cTn id="101" dur="100" fill="hold">
                                          <p:stCondLst>
                                            <p:cond delay="0"/>
                                          </p:stCondLst>
                                        </p:cTn>
                                        <p:tgtEl>
                                          <p:spTgt spid="87"/>
                                        </p:tgtEl>
                                        <p:attrNameLst>
                                          <p:attrName>r</p:attrName>
                                        </p:attrNameLst>
                                      </p:cBhvr>
                                    </p:animRot>
                                    <p:animRot by="-240000">
                                      <p:cBhvr>
                                        <p:cTn id="102" dur="200" fill="hold">
                                          <p:stCondLst>
                                            <p:cond delay="200"/>
                                          </p:stCondLst>
                                        </p:cTn>
                                        <p:tgtEl>
                                          <p:spTgt spid="87"/>
                                        </p:tgtEl>
                                        <p:attrNameLst>
                                          <p:attrName>r</p:attrName>
                                        </p:attrNameLst>
                                      </p:cBhvr>
                                    </p:animRot>
                                    <p:animRot by="240000">
                                      <p:cBhvr>
                                        <p:cTn id="103" dur="200" fill="hold">
                                          <p:stCondLst>
                                            <p:cond delay="400"/>
                                          </p:stCondLst>
                                        </p:cTn>
                                        <p:tgtEl>
                                          <p:spTgt spid="87"/>
                                        </p:tgtEl>
                                        <p:attrNameLst>
                                          <p:attrName>r</p:attrName>
                                        </p:attrNameLst>
                                      </p:cBhvr>
                                    </p:animRot>
                                    <p:animRot by="-240000">
                                      <p:cBhvr>
                                        <p:cTn id="104" dur="200" fill="hold">
                                          <p:stCondLst>
                                            <p:cond delay="600"/>
                                          </p:stCondLst>
                                        </p:cTn>
                                        <p:tgtEl>
                                          <p:spTgt spid="87"/>
                                        </p:tgtEl>
                                        <p:attrNameLst>
                                          <p:attrName>r</p:attrName>
                                        </p:attrNameLst>
                                      </p:cBhvr>
                                    </p:animRot>
                                    <p:animRot by="120000">
                                      <p:cBhvr>
                                        <p:cTn id="105" dur="200" fill="hold">
                                          <p:stCondLst>
                                            <p:cond delay="800"/>
                                          </p:stCondLst>
                                        </p:cTn>
                                        <p:tgtEl>
                                          <p:spTgt spid="87"/>
                                        </p:tgtEl>
                                        <p:attrNameLst>
                                          <p:attrName>r</p:attrName>
                                        </p:attrNameLst>
                                      </p:cBhvr>
                                    </p:animRo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70"/>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4995" fill="hold"/>
                                        <p:tgtEl>
                                          <p:spTgt spid="77"/>
                                        </p:tgtEl>
                                      </p:cBhvr>
                                    </p:cmd>
                                  </p:childTnLst>
                                </p:cTn>
                              </p:par>
                              <p:par>
                                <p:cTn id="111" presetID="53" presetClass="entr" presetSubtype="16" fill="hold" nodeType="withEffect">
                                  <p:stCondLst>
                                    <p:cond delay="0"/>
                                  </p:stCondLst>
                                  <p:childTnLst>
                                    <p:set>
                                      <p:cBhvr>
                                        <p:cTn id="112" dur="1" fill="hold">
                                          <p:stCondLst>
                                            <p:cond delay="0"/>
                                          </p:stCondLst>
                                        </p:cTn>
                                        <p:tgtEl>
                                          <p:spTgt spid="89"/>
                                        </p:tgtEl>
                                        <p:attrNameLst>
                                          <p:attrName>style.visibility</p:attrName>
                                        </p:attrNameLst>
                                      </p:cBhvr>
                                      <p:to>
                                        <p:strVal val="visible"/>
                                      </p:to>
                                    </p:set>
                                    <p:anim calcmode="lin" valueType="num">
                                      <p:cBhvr>
                                        <p:cTn id="113" dur="500" fill="hold"/>
                                        <p:tgtEl>
                                          <p:spTgt spid="89"/>
                                        </p:tgtEl>
                                        <p:attrNameLst>
                                          <p:attrName>ppt_w</p:attrName>
                                        </p:attrNameLst>
                                      </p:cBhvr>
                                      <p:tavLst>
                                        <p:tav tm="0">
                                          <p:val>
                                            <p:fltVal val="0"/>
                                          </p:val>
                                        </p:tav>
                                        <p:tav tm="100000">
                                          <p:val>
                                            <p:strVal val="#ppt_w"/>
                                          </p:val>
                                        </p:tav>
                                      </p:tavLst>
                                    </p:anim>
                                    <p:anim calcmode="lin" valueType="num">
                                      <p:cBhvr>
                                        <p:cTn id="114" dur="500" fill="hold"/>
                                        <p:tgtEl>
                                          <p:spTgt spid="89"/>
                                        </p:tgtEl>
                                        <p:attrNameLst>
                                          <p:attrName>ppt_h</p:attrName>
                                        </p:attrNameLst>
                                      </p:cBhvr>
                                      <p:tavLst>
                                        <p:tav tm="0">
                                          <p:val>
                                            <p:fltVal val="0"/>
                                          </p:val>
                                        </p:tav>
                                        <p:tav tm="100000">
                                          <p:val>
                                            <p:strVal val="#ppt_h"/>
                                          </p:val>
                                        </p:tav>
                                      </p:tavLst>
                                    </p:anim>
                                    <p:animEffect transition="in" filter="fade">
                                      <p:cBhvr>
                                        <p:cTn id="115" dur="500"/>
                                        <p:tgtEl>
                                          <p:spTgt spid="89"/>
                                        </p:tgtEl>
                                      </p:cBhvr>
                                    </p:animEffect>
                                  </p:childTnLst>
                                </p:cTn>
                              </p:par>
                            </p:childTnLst>
                          </p:cTn>
                        </p:par>
                      </p:childTnLst>
                    </p:cTn>
                  </p:par>
                </p:childTnLst>
              </p:cTn>
              <p:nextCondLst>
                <p:cond evt="onClick" delay="0">
                  <p:tgtEl>
                    <p:spTgt spid="70"/>
                  </p:tgtEl>
                </p:cond>
              </p:nextCondLst>
            </p:seq>
            <p:seq concurrent="1" nextAc="seek">
              <p:cTn id="116" restart="whenNotActive" fill="hold" evtFilter="cancelBubble" nodeType="interactiveSeq">
                <p:stCondLst>
                  <p:cond evt="onClick" delay="0">
                    <p:tgtEl>
                      <p:spTgt spid="71"/>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clickEffect">
                                  <p:stCondLst>
                                    <p:cond delay="0"/>
                                  </p:stCondLst>
                                  <p:childTnLst>
                                    <p:cmd type="call" cmd="playFrom(0.0)">
                                      <p:cBhvr>
                                        <p:cTn id="120" dur="4995" fill="hold"/>
                                        <p:tgtEl>
                                          <p:spTgt spid="81"/>
                                        </p:tgtEl>
                                      </p:cBhvr>
                                    </p:cmd>
                                  </p:childTnLst>
                                </p:cTn>
                              </p:par>
                              <p:par>
                                <p:cTn id="121" presetID="53" presetClass="entr" presetSubtype="16" fill="hold" nodeType="withEffect">
                                  <p:stCondLst>
                                    <p:cond delay="0"/>
                                  </p:stCondLst>
                                  <p:childTnLst>
                                    <p:set>
                                      <p:cBhvr>
                                        <p:cTn id="122" dur="1" fill="hold">
                                          <p:stCondLst>
                                            <p:cond delay="0"/>
                                          </p:stCondLst>
                                        </p:cTn>
                                        <p:tgtEl>
                                          <p:spTgt spid="88"/>
                                        </p:tgtEl>
                                        <p:attrNameLst>
                                          <p:attrName>style.visibility</p:attrName>
                                        </p:attrNameLst>
                                      </p:cBhvr>
                                      <p:to>
                                        <p:strVal val="visible"/>
                                      </p:to>
                                    </p:set>
                                    <p:anim calcmode="lin" valueType="num">
                                      <p:cBhvr>
                                        <p:cTn id="123" dur="500" fill="hold"/>
                                        <p:tgtEl>
                                          <p:spTgt spid="88"/>
                                        </p:tgtEl>
                                        <p:attrNameLst>
                                          <p:attrName>ppt_w</p:attrName>
                                        </p:attrNameLst>
                                      </p:cBhvr>
                                      <p:tavLst>
                                        <p:tav tm="0">
                                          <p:val>
                                            <p:fltVal val="0"/>
                                          </p:val>
                                        </p:tav>
                                        <p:tav tm="100000">
                                          <p:val>
                                            <p:strVal val="#ppt_w"/>
                                          </p:val>
                                        </p:tav>
                                      </p:tavLst>
                                    </p:anim>
                                    <p:anim calcmode="lin" valueType="num">
                                      <p:cBhvr>
                                        <p:cTn id="124" dur="500" fill="hold"/>
                                        <p:tgtEl>
                                          <p:spTgt spid="88"/>
                                        </p:tgtEl>
                                        <p:attrNameLst>
                                          <p:attrName>ppt_h</p:attrName>
                                        </p:attrNameLst>
                                      </p:cBhvr>
                                      <p:tavLst>
                                        <p:tav tm="0">
                                          <p:val>
                                            <p:fltVal val="0"/>
                                          </p:val>
                                        </p:tav>
                                        <p:tav tm="100000">
                                          <p:val>
                                            <p:strVal val="#ppt_h"/>
                                          </p:val>
                                        </p:tav>
                                      </p:tavLst>
                                    </p:anim>
                                    <p:animEffect transition="in" filter="fade">
                                      <p:cBhvr>
                                        <p:cTn id="125" dur="500"/>
                                        <p:tgtEl>
                                          <p:spTgt spid="88"/>
                                        </p:tgtEl>
                                      </p:cBhvr>
                                    </p:animEffect>
                                  </p:childTnLst>
                                </p:cTn>
                              </p:par>
                            </p:childTnLst>
                          </p:cTn>
                        </p:par>
                      </p:childTnLst>
                    </p:cTn>
                  </p:par>
                </p:childTnLst>
              </p:cTn>
              <p:nextCondLst>
                <p:cond evt="onClick" delay="0">
                  <p:tgtEl>
                    <p:spTgt spid="71"/>
                  </p:tgtEl>
                </p:cond>
              </p:nextCondLst>
            </p:seq>
            <p:audio>
              <p:cMediaNode vol="80000">
                <p:cTn id="126" fill="hold" display="0">
                  <p:stCondLst>
                    <p:cond delay="indefinite"/>
                  </p:stCondLst>
                  <p:endCondLst>
                    <p:cond evt="onStopAudio" delay="0">
                      <p:tgtEl>
                        <p:sldTgt/>
                      </p:tgtEl>
                    </p:cond>
                  </p:endCondLst>
                </p:cTn>
                <p:tgtEl>
                  <p:spTgt spid="77"/>
                </p:tgtEl>
              </p:cMediaNode>
            </p:audio>
            <p:audio>
              <p:cMediaNode vol="80000">
                <p:cTn id="127" fill="hold" display="0">
                  <p:stCondLst>
                    <p:cond delay="indefinite"/>
                  </p:stCondLst>
                  <p:endCondLst>
                    <p:cond evt="onStopAudio" delay="0">
                      <p:tgtEl>
                        <p:sldTgt/>
                      </p:tgtEl>
                    </p:cond>
                  </p:endCondLst>
                </p:cTn>
                <p:tgtEl>
                  <p:spTgt spid="80"/>
                </p:tgtEl>
              </p:cMediaNode>
            </p:audio>
            <p:audio>
              <p:cMediaNode vol="80000">
                <p:cTn id="128" fill="hold" display="0">
                  <p:stCondLst>
                    <p:cond delay="indefinite"/>
                  </p:stCondLst>
                  <p:endCondLst>
                    <p:cond evt="onStopAudio" delay="0">
                      <p:tgtEl>
                        <p:sldTgt/>
                      </p:tgtEl>
                    </p:cond>
                  </p:endCondLst>
                </p:cTn>
                <p:tgtEl>
                  <p:spTgt spid="81"/>
                </p:tgtEl>
              </p:cMediaNode>
            </p:audio>
            <p:audio>
              <p:cMediaNode vol="80000">
                <p:cTn id="129" fill="hold" display="0">
                  <p:stCondLst>
                    <p:cond delay="indefinite"/>
                  </p:stCondLst>
                  <p:endCondLst>
                    <p:cond evt="onStopAudio" delay="0">
                      <p:tgtEl>
                        <p:sldTgt/>
                      </p:tgtEl>
                    </p:cond>
                  </p:endCondLst>
                </p:cTn>
                <p:tgtEl>
                  <p:spTgt spid="82"/>
                </p:tgtEl>
              </p:cMediaNode>
            </p:audio>
          </p:childTnLst>
        </p:cTn>
      </p:par>
    </p:tnLst>
    <p:bldLst>
      <p:bldP spid="38" grpId="0" animBg="1"/>
      <p:bldP spid="39" grpId="0"/>
      <p:bldP spid="73" grpId="0"/>
      <p:bldP spid="74" grpId="0"/>
      <p:bldP spid="75" grpId="0"/>
      <p:bldP spid="76" grpId="0"/>
      <p:bldP spid="7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3471D20-E6AC-4BF1-ACA2-0050F565FA7B}"/>
              </a:ext>
            </a:extLst>
          </p:cNvPr>
          <p:cNvPicPr>
            <a:picLocks noChangeAspect="1"/>
          </p:cNvPicPr>
          <p:nvPr/>
        </p:nvPicPr>
        <p:blipFill>
          <a:blip r:embed="rId8"/>
          <a:stretch>
            <a:fillRect/>
          </a:stretch>
        </p:blipFill>
        <p:spPr>
          <a:xfrm>
            <a:off x="3169660" y="1870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9D236-C279-4317-8503-7933E903023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5DF4DD6-6C69-C866-262E-A5615823E365}"/>
              </a:ext>
            </a:extLst>
          </p:cNvPr>
          <p:cNvPicPr>
            <a:picLocks noChangeAspect="1"/>
          </p:cNvPicPr>
          <p:nvPr/>
        </p:nvPicPr>
        <p:blipFill>
          <a:blip r:embed="rId4"/>
          <a:stretch>
            <a:fillRect/>
          </a:stretch>
        </p:blipFill>
        <p:spPr>
          <a:xfrm>
            <a:off x="1162607" y="451935"/>
            <a:ext cx="5151566" cy="3706689"/>
          </a:xfrm>
          <a:prstGeom prst="rect">
            <a:avLst/>
          </a:prstGeom>
        </p:spPr>
      </p:pic>
    </p:spTree>
    <p:extLst>
      <p:ext uri="{BB962C8B-B14F-4D97-AF65-F5344CB8AC3E}">
        <p14:creationId xmlns:p14="http://schemas.microsoft.com/office/powerpoint/2010/main" val="648495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1EAEE5-7A3D-46BB-A577-97ED62B8847E}"/>
              </a:ext>
            </a:extLst>
          </p:cNvPr>
          <p:cNvGrpSpPr/>
          <p:nvPr/>
        </p:nvGrpSpPr>
        <p:grpSpPr>
          <a:xfrm>
            <a:off x="1544812" y="-244931"/>
            <a:ext cx="9395331" cy="2426891"/>
            <a:chOff x="1561141" y="-359229"/>
            <a:chExt cx="9395331" cy="2426891"/>
          </a:xfrm>
        </p:grpSpPr>
        <p:pic>
          <p:nvPicPr>
            <p:cNvPr id="7" name="Picture 6" descr="A picture containing icon&#10;&#10;Description automatically generated">
              <a:extLst>
                <a:ext uri="{FF2B5EF4-FFF2-40B4-BE49-F238E27FC236}">
                  <a16:creationId xmlns:a16="http://schemas.microsoft.com/office/drawing/2014/main" id="{C2504193-93FE-470F-B453-67B749286B3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37997" b="38908"/>
            <a:stretch/>
          </p:blipFill>
          <p:spPr>
            <a:xfrm>
              <a:off x="1561141" y="-359229"/>
              <a:ext cx="9395331" cy="2426891"/>
            </a:xfrm>
            <a:prstGeom prst="rect">
              <a:avLst/>
            </a:prstGeom>
          </p:spPr>
        </p:pic>
        <p:sp>
          <p:nvSpPr>
            <p:cNvPr id="9" name="TextBox 8">
              <a:extLst>
                <a:ext uri="{FF2B5EF4-FFF2-40B4-BE49-F238E27FC236}">
                  <a16:creationId xmlns:a16="http://schemas.microsoft.com/office/drawing/2014/main" id="{4E6E1BC0-430B-4B93-9CBB-BB6F2F4A18D5}"/>
                </a:ext>
              </a:extLst>
            </p:cNvPr>
            <p:cNvSpPr txBox="1"/>
            <p:nvPr/>
          </p:nvSpPr>
          <p:spPr>
            <a:xfrm>
              <a:off x="2466255" y="210411"/>
              <a:ext cx="78799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34925">
                    <a:solidFill>
                      <a:prstClr val="white"/>
                    </a:solidFill>
                  </a:ln>
                  <a:solidFill>
                    <a:srgbClr val="00B050"/>
                  </a:solidFill>
                  <a:effectLst>
                    <a:outerShdw blurRad="50800" dist="38100" dir="18900000" algn="bl" rotWithShape="0">
                      <a:prstClr val="black">
                        <a:alpha val="40000"/>
                      </a:prstClr>
                    </a:outerShdw>
                  </a:effectLst>
                  <a:uLnTx/>
                  <a:uFillTx/>
                  <a:latin typeface="iCiel Cadena" panose="02000503000000020004" pitchFamily="50" charset="0"/>
                  <a:ea typeface="+mn-ea"/>
                  <a:cs typeface="+mn-cs"/>
                </a:rPr>
                <a:t>YÊU CẦU CẦN ĐẠT</a:t>
              </a:r>
            </a:p>
          </p:txBody>
        </p:sp>
      </p:grpSp>
      <p:grpSp>
        <p:nvGrpSpPr>
          <p:cNvPr id="22" name="Group 21">
            <a:extLst>
              <a:ext uri="{FF2B5EF4-FFF2-40B4-BE49-F238E27FC236}">
                <a16:creationId xmlns:a16="http://schemas.microsoft.com/office/drawing/2014/main" id="{C9492B39-2207-405C-80F5-054ACE491E27}"/>
              </a:ext>
            </a:extLst>
          </p:cNvPr>
          <p:cNvGrpSpPr/>
          <p:nvPr/>
        </p:nvGrpSpPr>
        <p:grpSpPr>
          <a:xfrm>
            <a:off x="323343" y="1453310"/>
            <a:ext cx="11183308" cy="2784818"/>
            <a:chOff x="154615" y="2298883"/>
            <a:chExt cx="11183308" cy="2784818"/>
          </a:xfrm>
        </p:grpSpPr>
        <p:grpSp>
          <p:nvGrpSpPr>
            <p:cNvPr id="18" name="Group 17">
              <a:extLst>
                <a:ext uri="{FF2B5EF4-FFF2-40B4-BE49-F238E27FC236}">
                  <a16:creationId xmlns:a16="http://schemas.microsoft.com/office/drawing/2014/main" id="{2A0D5D5B-E8E1-4177-BB00-F4444BE46A8B}"/>
                </a:ext>
              </a:extLst>
            </p:cNvPr>
            <p:cNvGrpSpPr/>
            <p:nvPr/>
          </p:nvGrpSpPr>
          <p:grpSpPr>
            <a:xfrm>
              <a:off x="876111" y="2621308"/>
              <a:ext cx="10461812" cy="1870848"/>
              <a:chOff x="1022588" y="1684509"/>
              <a:chExt cx="10461812" cy="1870848"/>
            </a:xfrm>
          </p:grpSpPr>
          <p:sp>
            <p:nvSpPr>
              <p:cNvPr id="8" name="Rectangle: Rounded Corners 7">
                <a:extLst>
                  <a:ext uri="{FF2B5EF4-FFF2-40B4-BE49-F238E27FC236}">
                    <a16:creationId xmlns:a16="http://schemas.microsoft.com/office/drawing/2014/main" id="{D328949F-659F-4387-85EF-F6362D578DFF}"/>
                  </a:ext>
                </a:extLst>
              </p:cNvPr>
              <p:cNvSpPr/>
              <p:nvPr/>
            </p:nvSpPr>
            <p:spPr>
              <a:xfrm>
                <a:off x="1022588" y="1684509"/>
                <a:ext cx="10461812" cy="1870848"/>
              </a:xfrm>
              <a:custGeom>
                <a:avLst/>
                <a:gdLst>
                  <a:gd name="connsiteX0" fmla="*/ 0 w 10461812"/>
                  <a:gd name="connsiteY0" fmla="*/ 717639 h 1870848"/>
                  <a:gd name="connsiteX1" fmla="*/ 717639 w 10461812"/>
                  <a:gd name="connsiteY1" fmla="*/ 0 h 1870848"/>
                  <a:gd name="connsiteX2" fmla="*/ 9744173 w 10461812"/>
                  <a:gd name="connsiteY2" fmla="*/ 0 h 1870848"/>
                  <a:gd name="connsiteX3" fmla="*/ 10461812 w 10461812"/>
                  <a:gd name="connsiteY3" fmla="*/ 717639 h 1870848"/>
                  <a:gd name="connsiteX4" fmla="*/ 10461812 w 10461812"/>
                  <a:gd name="connsiteY4" fmla="*/ 1153209 h 1870848"/>
                  <a:gd name="connsiteX5" fmla="*/ 9744173 w 10461812"/>
                  <a:gd name="connsiteY5" fmla="*/ 1870848 h 1870848"/>
                  <a:gd name="connsiteX6" fmla="*/ 717639 w 10461812"/>
                  <a:gd name="connsiteY6" fmla="*/ 1870848 h 1870848"/>
                  <a:gd name="connsiteX7" fmla="*/ 0 w 10461812"/>
                  <a:gd name="connsiteY7" fmla="*/ 1153209 h 1870848"/>
                  <a:gd name="connsiteX8" fmla="*/ 0 w 10461812"/>
                  <a:gd name="connsiteY8" fmla="*/ 717639 h 187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870848" fill="none" extrusionOk="0">
                    <a:moveTo>
                      <a:pt x="0" y="717639"/>
                    </a:moveTo>
                    <a:cubicBezTo>
                      <a:pt x="2740" y="395463"/>
                      <a:pt x="333239" y="20041"/>
                      <a:pt x="717639" y="0"/>
                    </a:cubicBezTo>
                    <a:cubicBezTo>
                      <a:pt x="2150930" y="72427"/>
                      <a:pt x="5392124" y="61419"/>
                      <a:pt x="9744173" y="0"/>
                    </a:cubicBezTo>
                    <a:cubicBezTo>
                      <a:pt x="10129877" y="-73224"/>
                      <a:pt x="10397509" y="301848"/>
                      <a:pt x="10461812" y="717639"/>
                    </a:cubicBezTo>
                    <a:cubicBezTo>
                      <a:pt x="10467854" y="848779"/>
                      <a:pt x="10446852" y="1013968"/>
                      <a:pt x="10461812" y="1153209"/>
                    </a:cubicBezTo>
                    <a:cubicBezTo>
                      <a:pt x="10463499" y="1540986"/>
                      <a:pt x="10102414" y="1828137"/>
                      <a:pt x="9744173" y="1870848"/>
                    </a:cubicBezTo>
                    <a:cubicBezTo>
                      <a:pt x="8231987" y="1900675"/>
                      <a:pt x="3375391" y="1791542"/>
                      <a:pt x="717639" y="1870848"/>
                    </a:cubicBezTo>
                    <a:cubicBezTo>
                      <a:pt x="379187" y="1864304"/>
                      <a:pt x="-72599" y="1563906"/>
                      <a:pt x="0" y="1153209"/>
                    </a:cubicBezTo>
                    <a:cubicBezTo>
                      <a:pt x="28894" y="1102762"/>
                      <a:pt x="11969" y="862155"/>
                      <a:pt x="0" y="717639"/>
                    </a:cubicBezTo>
                    <a:close/>
                  </a:path>
                  <a:path w="10461812" h="1870848" stroke="0" extrusionOk="0">
                    <a:moveTo>
                      <a:pt x="0" y="717639"/>
                    </a:moveTo>
                    <a:cubicBezTo>
                      <a:pt x="19601" y="326641"/>
                      <a:pt x="354480" y="69133"/>
                      <a:pt x="717639" y="0"/>
                    </a:cubicBezTo>
                    <a:cubicBezTo>
                      <a:pt x="4856476" y="123000"/>
                      <a:pt x="6199102" y="-96860"/>
                      <a:pt x="9744173" y="0"/>
                    </a:cubicBezTo>
                    <a:cubicBezTo>
                      <a:pt x="10128630" y="-9057"/>
                      <a:pt x="10469990" y="304811"/>
                      <a:pt x="10461812" y="717639"/>
                    </a:cubicBezTo>
                    <a:cubicBezTo>
                      <a:pt x="10422617" y="902806"/>
                      <a:pt x="10433161" y="1081917"/>
                      <a:pt x="10461812" y="1153209"/>
                    </a:cubicBezTo>
                    <a:cubicBezTo>
                      <a:pt x="10400053" y="1571924"/>
                      <a:pt x="10134174" y="1869810"/>
                      <a:pt x="9744173" y="1870848"/>
                    </a:cubicBezTo>
                    <a:cubicBezTo>
                      <a:pt x="5488038" y="1710141"/>
                      <a:pt x="4516064" y="1910515"/>
                      <a:pt x="717639" y="1870848"/>
                    </a:cubicBezTo>
                    <a:cubicBezTo>
                      <a:pt x="286121" y="1863743"/>
                      <a:pt x="-26016" y="1537764"/>
                      <a:pt x="0" y="1153209"/>
                    </a:cubicBezTo>
                    <a:cubicBezTo>
                      <a:pt x="-22646" y="1057620"/>
                      <a:pt x="34139" y="873725"/>
                      <a:pt x="0" y="717639"/>
                    </a:cubicBezTo>
                    <a:close/>
                  </a:path>
                </a:pathLst>
              </a:custGeom>
              <a:solidFill>
                <a:srgbClr val="FFFFFF"/>
              </a:solidFill>
              <a:ln w="76200">
                <a:solidFill>
                  <a:srgbClr val="FF4780"/>
                </a:solidFill>
                <a:extLst>
                  <a:ext uri="{C807C97D-BFC1-408E-A445-0C87EB9F89A2}">
                    <ask:lineSketchStyleProps xmlns:ask="http://schemas.microsoft.com/office/drawing/2018/sketchyshapes" xmln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7C11BED-8321-44B0-89E7-353F823C815B}"/>
                  </a:ext>
                </a:extLst>
              </p:cNvPr>
              <p:cNvSpPr txBox="1"/>
              <p:nvPr/>
            </p:nvSpPr>
            <p:spPr>
              <a:xfrm>
                <a:off x="2219324" y="2083099"/>
                <a:ext cx="92540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Chỉ và nói được tên các bộ phận chính của các cơ quan thần kinh trên sơ đồ, tranh ảnh.</a:t>
                </a:r>
              </a:p>
            </p:txBody>
          </p:sp>
        </p:grpSp>
        <p:pic>
          <p:nvPicPr>
            <p:cNvPr id="21" name="Picture 20" descr="A picture containing surface, vector graphics, several&#10;&#10;Description automatically generated">
              <a:extLst>
                <a:ext uri="{FF2B5EF4-FFF2-40B4-BE49-F238E27FC236}">
                  <a16:creationId xmlns:a16="http://schemas.microsoft.com/office/drawing/2014/main" id="{CE3E4A02-327F-486D-86D0-83A8C34161E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36057" t="3218" r="40503" b="65137"/>
            <a:stretch/>
          </p:blipFill>
          <p:spPr>
            <a:xfrm rot="21203863" flipH="1">
              <a:off x="154615" y="2298883"/>
              <a:ext cx="2194484" cy="2784818"/>
            </a:xfrm>
            <a:prstGeom prst="rect">
              <a:avLst/>
            </a:prstGeom>
          </p:spPr>
        </p:pic>
      </p:grpSp>
      <p:grpSp>
        <p:nvGrpSpPr>
          <p:cNvPr id="23" name="Group 22">
            <a:extLst>
              <a:ext uri="{FF2B5EF4-FFF2-40B4-BE49-F238E27FC236}">
                <a16:creationId xmlns:a16="http://schemas.microsoft.com/office/drawing/2014/main" id="{50393ED3-5EA8-4B5A-A5D1-0913FEF0373B}"/>
              </a:ext>
            </a:extLst>
          </p:cNvPr>
          <p:cNvGrpSpPr/>
          <p:nvPr/>
        </p:nvGrpSpPr>
        <p:grpSpPr>
          <a:xfrm>
            <a:off x="-257304" y="3903368"/>
            <a:ext cx="11849251" cy="2690227"/>
            <a:chOff x="-228431" y="2463858"/>
            <a:chExt cx="11849251" cy="2690227"/>
          </a:xfrm>
        </p:grpSpPr>
        <p:grpSp>
          <p:nvGrpSpPr>
            <p:cNvPr id="24" name="Group 23">
              <a:extLst>
                <a:ext uri="{FF2B5EF4-FFF2-40B4-BE49-F238E27FC236}">
                  <a16:creationId xmlns:a16="http://schemas.microsoft.com/office/drawing/2014/main" id="{396B4002-6B6E-4601-B905-3E497B23FDC1}"/>
                </a:ext>
              </a:extLst>
            </p:cNvPr>
            <p:cNvGrpSpPr/>
            <p:nvPr/>
          </p:nvGrpSpPr>
          <p:grpSpPr>
            <a:xfrm>
              <a:off x="1159008" y="2763967"/>
              <a:ext cx="10461812" cy="1887729"/>
              <a:chOff x="1159008" y="2763967"/>
              <a:chExt cx="10461812" cy="1887729"/>
            </a:xfrm>
          </p:grpSpPr>
          <p:sp>
            <p:nvSpPr>
              <p:cNvPr id="26" name="Rectangle: Rounded Corners 25">
                <a:extLst>
                  <a:ext uri="{FF2B5EF4-FFF2-40B4-BE49-F238E27FC236}">
                    <a16:creationId xmlns:a16="http://schemas.microsoft.com/office/drawing/2014/main" id="{14E6DDD2-A280-4456-96A1-8708B4C6A469}"/>
                  </a:ext>
                </a:extLst>
              </p:cNvPr>
              <p:cNvSpPr/>
              <p:nvPr/>
            </p:nvSpPr>
            <p:spPr>
              <a:xfrm>
                <a:off x="1159008" y="2763967"/>
                <a:ext cx="10461812" cy="1887729"/>
              </a:xfrm>
              <a:custGeom>
                <a:avLst/>
                <a:gdLst>
                  <a:gd name="connsiteX0" fmla="*/ 0 w 10461812"/>
                  <a:gd name="connsiteY0" fmla="*/ 724114 h 1887729"/>
                  <a:gd name="connsiteX1" fmla="*/ 724114 w 10461812"/>
                  <a:gd name="connsiteY1" fmla="*/ 0 h 1887729"/>
                  <a:gd name="connsiteX2" fmla="*/ 9737698 w 10461812"/>
                  <a:gd name="connsiteY2" fmla="*/ 0 h 1887729"/>
                  <a:gd name="connsiteX3" fmla="*/ 10461812 w 10461812"/>
                  <a:gd name="connsiteY3" fmla="*/ 724114 h 1887729"/>
                  <a:gd name="connsiteX4" fmla="*/ 10461812 w 10461812"/>
                  <a:gd name="connsiteY4" fmla="*/ 1163615 h 1887729"/>
                  <a:gd name="connsiteX5" fmla="*/ 9737698 w 10461812"/>
                  <a:gd name="connsiteY5" fmla="*/ 1887729 h 1887729"/>
                  <a:gd name="connsiteX6" fmla="*/ 724114 w 10461812"/>
                  <a:gd name="connsiteY6" fmla="*/ 1887729 h 1887729"/>
                  <a:gd name="connsiteX7" fmla="*/ 0 w 10461812"/>
                  <a:gd name="connsiteY7" fmla="*/ 1163615 h 1887729"/>
                  <a:gd name="connsiteX8" fmla="*/ 0 w 10461812"/>
                  <a:gd name="connsiteY8" fmla="*/ 724114 h 188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887729" fill="none" extrusionOk="0">
                    <a:moveTo>
                      <a:pt x="0" y="724114"/>
                    </a:moveTo>
                    <a:cubicBezTo>
                      <a:pt x="948" y="349851"/>
                      <a:pt x="362608" y="64465"/>
                      <a:pt x="724114" y="0"/>
                    </a:cubicBezTo>
                    <a:cubicBezTo>
                      <a:pt x="2762170" y="72427"/>
                      <a:pt x="7655784" y="61419"/>
                      <a:pt x="9737698" y="0"/>
                    </a:cubicBezTo>
                    <a:cubicBezTo>
                      <a:pt x="10126357" y="-77501"/>
                      <a:pt x="10387404" y="301690"/>
                      <a:pt x="10461812" y="724114"/>
                    </a:cubicBezTo>
                    <a:cubicBezTo>
                      <a:pt x="10444862" y="880023"/>
                      <a:pt x="10441356" y="976513"/>
                      <a:pt x="10461812" y="1163615"/>
                    </a:cubicBezTo>
                    <a:cubicBezTo>
                      <a:pt x="10464888" y="1547922"/>
                      <a:pt x="10117025" y="1864647"/>
                      <a:pt x="9737698" y="1887729"/>
                    </a:cubicBezTo>
                    <a:cubicBezTo>
                      <a:pt x="6289641" y="1917556"/>
                      <a:pt x="2173631" y="1808423"/>
                      <a:pt x="724114" y="1887729"/>
                    </a:cubicBezTo>
                    <a:cubicBezTo>
                      <a:pt x="381454" y="1881256"/>
                      <a:pt x="-46765" y="1572779"/>
                      <a:pt x="0" y="1163615"/>
                    </a:cubicBezTo>
                    <a:cubicBezTo>
                      <a:pt x="-16538" y="1028199"/>
                      <a:pt x="-38457" y="826605"/>
                      <a:pt x="0" y="724114"/>
                    </a:cubicBezTo>
                    <a:close/>
                  </a:path>
                  <a:path w="10461812" h="1887729" stroke="0" extrusionOk="0">
                    <a:moveTo>
                      <a:pt x="0" y="724114"/>
                    </a:moveTo>
                    <a:cubicBezTo>
                      <a:pt x="14833" y="328240"/>
                      <a:pt x="332186" y="16644"/>
                      <a:pt x="724114" y="0"/>
                    </a:cubicBezTo>
                    <a:cubicBezTo>
                      <a:pt x="4908276" y="123000"/>
                      <a:pt x="7478408" y="-96860"/>
                      <a:pt x="9737698" y="0"/>
                    </a:cubicBezTo>
                    <a:cubicBezTo>
                      <a:pt x="10097904" y="-30265"/>
                      <a:pt x="10488694" y="270001"/>
                      <a:pt x="10461812" y="724114"/>
                    </a:cubicBezTo>
                    <a:cubicBezTo>
                      <a:pt x="10474980" y="863091"/>
                      <a:pt x="10445603" y="1115563"/>
                      <a:pt x="10461812" y="1163615"/>
                    </a:cubicBezTo>
                    <a:cubicBezTo>
                      <a:pt x="10390617" y="1589325"/>
                      <a:pt x="10103528" y="1882150"/>
                      <a:pt x="9737698" y="1887729"/>
                    </a:cubicBezTo>
                    <a:cubicBezTo>
                      <a:pt x="6762473" y="1727022"/>
                      <a:pt x="4417644" y="1927396"/>
                      <a:pt x="724114" y="1887729"/>
                    </a:cubicBezTo>
                    <a:cubicBezTo>
                      <a:pt x="285164" y="1879845"/>
                      <a:pt x="-61876" y="1535500"/>
                      <a:pt x="0" y="1163615"/>
                    </a:cubicBezTo>
                    <a:cubicBezTo>
                      <a:pt x="16013" y="958487"/>
                      <a:pt x="22855" y="853083"/>
                      <a:pt x="0" y="724114"/>
                    </a:cubicBezTo>
                    <a:close/>
                  </a:path>
                </a:pathLst>
              </a:custGeom>
              <a:solidFill>
                <a:srgbClr val="FFFFFF"/>
              </a:solidFill>
              <a:ln w="76200">
                <a:solidFill>
                  <a:srgbClr val="AB6BF9"/>
                </a:solidFill>
                <a:extLst>
                  <a:ext uri="{C807C97D-BFC1-408E-A445-0C87EB9F89A2}">
                    <ask:lineSketchStyleProps xmlns:ask="http://schemas.microsoft.com/office/drawing/2018/sketchyshapes" xmln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F3E9E125-ED6E-476B-9276-356CB80492C4}"/>
                  </a:ext>
                </a:extLst>
              </p:cNvPr>
              <p:cNvSpPr txBox="1"/>
              <p:nvPr/>
            </p:nvSpPr>
            <p:spPr>
              <a:xfrm>
                <a:off x="1730179" y="3238172"/>
                <a:ext cx="97756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Nêu được chức năng của não</a:t>
                </a:r>
              </a:p>
            </p:txBody>
          </p:sp>
        </p:grpSp>
        <p:pic>
          <p:nvPicPr>
            <p:cNvPr id="25" name="Picture 24" descr="A picture containing surface, vector graphics, several&#10;&#10;Description automatically generated">
              <a:extLst>
                <a:ext uri="{FF2B5EF4-FFF2-40B4-BE49-F238E27FC236}">
                  <a16:creationId xmlns:a16="http://schemas.microsoft.com/office/drawing/2014/main" id="{FDF3156C-1941-4A96-92F8-B15FEFE1E583}"/>
                </a:ext>
              </a:extLst>
            </p:cNvPr>
            <p:cNvPicPr>
              <a:picLocks noChangeAspect="1"/>
            </p:cNvPicPr>
            <p:nvPr/>
          </p:nvPicPr>
          <p:blipFill rotWithShape="1">
            <a:blip r:embed="rId7">
              <a:extLst>
                <a:ext uri="{28A0092B-C50C-407E-A947-70E740481C1C}">
                  <a14:useLocalDpi xmlns:a14="http://schemas.microsoft.com/office/drawing/2010/main" val="0"/>
                </a:ext>
              </a:extLst>
            </a:blip>
            <a:srcRect l="68008" b="69187"/>
            <a:stretch/>
          </p:blipFill>
          <p:spPr>
            <a:xfrm>
              <a:off x="-228431" y="2463858"/>
              <a:ext cx="2971433" cy="2690227"/>
            </a:xfrm>
            <a:prstGeom prst="rect">
              <a:avLst/>
            </a:prstGeom>
          </p:spPr>
        </p:pic>
      </p:grpSp>
    </p:spTree>
    <p:extLst>
      <p:ext uri="{BB962C8B-B14F-4D97-AF65-F5344CB8AC3E}">
        <p14:creationId xmlns:p14="http://schemas.microsoft.com/office/powerpoint/2010/main" val="271380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162046" y="829003"/>
            <a:ext cx="2158973" cy="4815079"/>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59A98F58-8F23-4082-8EE4-8F3913C9E293}"/>
              </a:ext>
            </a:extLst>
          </p:cNvPr>
          <p:cNvGrpSpPr/>
          <p:nvPr/>
        </p:nvGrpSpPr>
        <p:grpSpPr>
          <a:xfrm>
            <a:off x="2589240" y="1139496"/>
            <a:ext cx="1933614" cy="1216102"/>
            <a:chOff x="4461861" y="1475041"/>
            <a:chExt cx="3413917" cy="1986081"/>
          </a:xfrm>
        </p:grpSpPr>
        <p:sp>
          <p:nvSpPr>
            <p:cNvPr id="46" name="Rectangle 45">
              <a:extLst>
                <a:ext uri="{FF2B5EF4-FFF2-40B4-BE49-F238E27FC236}">
                  <a16:creationId xmlns:a16="http://schemas.microsoft.com/office/drawing/2014/main" id="{A31A6C37-7702-438E-B66D-AA3677AD5612}"/>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collage of a person's body&#10;&#10;Description automatically generated with low confidence">
              <a:extLst>
                <a:ext uri="{FF2B5EF4-FFF2-40B4-BE49-F238E27FC236}">
                  <a16:creationId xmlns:a16="http://schemas.microsoft.com/office/drawing/2014/main" id="{1D1D3DF0-0A38-4234-9BBB-623D4322C38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AC4B0A80-487B-43DF-9146-BB314E117E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45" name="Picture 44">
            <a:extLst>
              <a:ext uri="{FF2B5EF4-FFF2-40B4-BE49-F238E27FC236}">
                <a16:creationId xmlns:a16="http://schemas.microsoft.com/office/drawing/2014/main" id="{6174F729-EC39-4410-9D84-1F9CB851BE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9520295" y="934224"/>
            <a:ext cx="2646459" cy="2646459"/>
          </a:xfrm>
          <a:prstGeom prst="rect">
            <a:avLst/>
          </a:prstGeom>
        </p:spPr>
      </p:pic>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9856" t="2811" r="31733" b="3357"/>
          <a:stretch/>
        </p:blipFill>
        <p:spPr>
          <a:xfrm>
            <a:off x="4690108" y="1025151"/>
            <a:ext cx="723171" cy="2028995"/>
          </a:xfrm>
          <a:prstGeom prst="rect">
            <a:avLst/>
          </a:prstGeom>
          <a:effectLst>
            <a:innerShdw blurRad="63500" dist="50800" dir="13500000">
              <a:prstClr val="black">
                <a:alpha val="50000"/>
              </a:prstClr>
            </a:innerShdw>
          </a:effectLst>
        </p:spPr>
      </p:pic>
      <p:pic>
        <p:nvPicPr>
          <p:cNvPr id="1034" name="Picture 10" descr="Kitchen cabinet Vectors &amp; Illustrations for Free Download | Freepik">
            <a:extLst>
              <a:ext uri="{FF2B5EF4-FFF2-40B4-BE49-F238E27FC236}">
                <a16:creationId xmlns:a16="http://schemas.microsoft.com/office/drawing/2014/main" id="{F72125DC-5D40-4DFC-9D58-841282CDBB3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9036971" y="4570428"/>
            <a:ext cx="2979211" cy="18240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lhouette office desk with white background Vector Image">
            <a:extLst>
              <a:ext uri="{FF2B5EF4-FFF2-40B4-BE49-F238E27FC236}">
                <a16:creationId xmlns:a16="http://schemas.microsoft.com/office/drawing/2014/main" id="{F5E28118-B0EB-4AEB-A93D-9A59AA31F9A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573431" y="2950034"/>
            <a:ext cx="3949423" cy="4265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4FB0BDF-6616-490F-BC5E-933E4CF62E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0025" y="-61709"/>
            <a:ext cx="8706609" cy="609070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7BB67EA-E1AA-4937-8B5F-5865B30A19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7084" y="3929132"/>
            <a:ext cx="5330049" cy="2928722"/>
          </a:xfrm>
          <a:prstGeom prst="rect">
            <a:avLst/>
          </a:prstGeom>
        </p:spPr>
      </p:pic>
      <p:pic>
        <p:nvPicPr>
          <p:cNvPr id="16" name="Picture 15">
            <a:extLst>
              <a:ext uri="{FF2B5EF4-FFF2-40B4-BE49-F238E27FC236}">
                <a16:creationId xmlns:a16="http://schemas.microsoft.com/office/drawing/2014/main" id="{EC44BFB5-0B03-42BF-8C8C-2B6E1258B7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9167" y="3327095"/>
            <a:ext cx="1789590" cy="3530906"/>
          </a:xfrm>
          <a:prstGeom prst="rect">
            <a:avLst/>
          </a:prstGeom>
        </p:spPr>
      </p:pic>
      <p:pic>
        <p:nvPicPr>
          <p:cNvPr id="6" name="Picture 5" descr="A green and red letters&#10;&#10;AI-generated content may be incorrect.">
            <a:extLst>
              <a:ext uri="{FF2B5EF4-FFF2-40B4-BE49-F238E27FC236}">
                <a16:creationId xmlns:a16="http://schemas.microsoft.com/office/drawing/2014/main" id="{27C565E8-9051-1383-9687-CA11BD63E7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90416" y="2484518"/>
            <a:ext cx="6828112" cy="1822862"/>
          </a:xfrm>
          <a:prstGeom prst="rect">
            <a:avLst/>
          </a:prstGeom>
        </p:spPr>
      </p:pic>
    </p:spTree>
    <p:extLst>
      <p:ext uri="{BB962C8B-B14F-4D97-AF65-F5344CB8AC3E}">
        <p14:creationId xmlns:p14="http://schemas.microsoft.com/office/powerpoint/2010/main" val="4373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A84FB-85B6-F41E-865C-3EA76D9AB646}"/>
              </a:ext>
            </a:extLst>
          </p:cNvPr>
          <p:cNvPicPr>
            <a:picLocks noChangeAspect="1"/>
          </p:cNvPicPr>
          <p:nvPr/>
        </p:nvPicPr>
        <p:blipFill>
          <a:blip r:embed="rId3">
            <a:extLst>
              <a:ext uri="{28A0092B-C50C-407E-A947-70E740481C1C}">
                <a14:useLocalDpi xmlns:a14="http://schemas.microsoft.com/office/drawing/2010/main" val="0"/>
              </a:ext>
            </a:extLst>
          </a:blip>
          <a:srcRect t="1654" b="1654"/>
          <a:stretch/>
        </p:blipFill>
        <p:spPr>
          <a:xfrm>
            <a:off x="0" y="0"/>
            <a:ext cx="12192000" cy="6858000"/>
          </a:xfrm>
          <a:prstGeom prst="rect">
            <a:avLst/>
          </a:prstGeom>
        </p:spPr>
      </p:pic>
      <p:sp>
        <p:nvSpPr>
          <p:cNvPr id="4" name="Hình chữ nhật: Góc Tròn 277">
            <a:extLst>
              <a:ext uri="{FF2B5EF4-FFF2-40B4-BE49-F238E27FC236}">
                <a16:creationId xmlns:a16="http://schemas.microsoft.com/office/drawing/2014/main" id="{BB7D140A-42B8-F397-7C1E-ACEEEFD8C637}"/>
              </a:ext>
            </a:extLst>
          </p:cNvPr>
          <p:cNvSpPr/>
          <p:nvPr/>
        </p:nvSpPr>
        <p:spPr>
          <a:xfrm>
            <a:off x="211957" y="259852"/>
            <a:ext cx="11754842" cy="6338296"/>
          </a:xfrm>
          <a:prstGeom prst="roundRect">
            <a:avLst>
              <a:gd name="adj" fmla="val 6568"/>
            </a:avLst>
          </a:prstGeom>
          <a:solidFill>
            <a:schemeClr val="bg1"/>
          </a:solidFill>
          <a:ln w="3810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C8B5BC6-538A-B8A7-0CDA-268831C9B630}"/>
              </a:ext>
            </a:extLst>
          </p:cNvPr>
          <p:cNvGrpSpPr/>
          <p:nvPr/>
        </p:nvGrpSpPr>
        <p:grpSpPr>
          <a:xfrm>
            <a:off x="242962" y="-327991"/>
            <a:ext cx="5710577" cy="3555788"/>
            <a:chOff x="240712" y="-98974"/>
            <a:chExt cx="4643444" cy="2603218"/>
          </a:xfrm>
        </p:grpSpPr>
        <p:pic>
          <p:nvPicPr>
            <p:cNvPr id="37" name="Picture 36">
              <a:extLst>
                <a:ext uri="{FF2B5EF4-FFF2-40B4-BE49-F238E27FC236}">
                  <a16:creationId xmlns:a16="http://schemas.microsoft.com/office/drawing/2014/main" id="{F5CA2447-3F0D-977E-896F-788FEE0699DF}"/>
                </a:ext>
              </a:extLst>
            </p:cNvPr>
            <p:cNvPicPr>
              <a:picLocks noChangeAspect="1"/>
            </p:cNvPicPr>
            <p:nvPr/>
          </p:nvPicPr>
          <p:blipFill>
            <a:blip r:embed="rId4"/>
            <a:stretch>
              <a:fillRect/>
            </a:stretch>
          </p:blipFill>
          <p:spPr>
            <a:xfrm>
              <a:off x="240712" y="-98974"/>
              <a:ext cx="4643444" cy="2603218"/>
            </a:xfrm>
            <a:prstGeom prst="rect">
              <a:avLst/>
            </a:prstGeom>
          </p:spPr>
        </p:pic>
        <p:sp>
          <p:nvSpPr>
            <p:cNvPr id="39" name="TextBox 38">
              <a:extLst>
                <a:ext uri="{FF2B5EF4-FFF2-40B4-BE49-F238E27FC236}">
                  <a16:creationId xmlns:a16="http://schemas.microsoft.com/office/drawing/2014/main" id="{03F38590-AE29-1FE7-6E27-7E4AE049B2C2}"/>
                </a:ext>
              </a:extLst>
            </p:cNvPr>
            <p:cNvSpPr txBox="1"/>
            <p:nvPr/>
          </p:nvSpPr>
          <p:spPr>
            <a:xfrm>
              <a:off x="390670" y="782483"/>
              <a:ext cx="4108810" cy="653444"/>
            </a:xfrm>
            <a:prstGeom prst="rect">
              <a:avLst/>
            </a:prstGeom>
            <a:noFill/>
          </p:spPr>
          <p:txBody>
            <a:bodyPr wrap="square" rtlCol="0">
              <a:spAutoFit/>
            </a:bodyPr>
            <a:lstStyle/>
            <a:p>
              <a:pPr algn="just"/>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Chỉ và nói tên các bộ phận của cơ quan thần kinh trên hình </a:t>
              </a:r>
            </a:p>
          </p:txBody>
        </p:sp>
        <p:sp>
          <p:nvSpPr>
            <p:cNvPr id="45" name="TextBox 44">
              <a:extLst>
                <a:ext uri="{FF2B5EF4-FFF2-40B4-BE49-F238E27FC236}">
                  <a16:creationId xmlns:a16="http://schemas.microsoft.com/office/drawing/2014/main" id="{A10FE967-727F-ED15-2878-8934B679247F}"/>
                </a:ext>
              </a:extLst>
            </p:cNvPr>
            <p:cNvSpPr txBox="1"/>
            <p:nvPr/>
          </p:nvSpPr>
          <p:spPr>
            <a:xfrm>
              <a:off x="471487" y="1477711"/>
              <a:ext cx="4012398" cy="946367"/>
            </a:xfrm>
            <a:prstGeom prst="rect">
              <a:avLst/>
            </a:prstGeom>
            <a:noFill/>
          </p:spPr>
          <p:txBody>
            <a:bodyPr wrap="square" rtlCol="0">
              <a:spAutoFit/>
            </a:bodyPr>
            <a:lstStyle/>
            <a:p>
              <a:pPr algn="just"/>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Não</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tuỷ</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sống</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nằm</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ở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đâu</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cơ</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xác</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định</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trí</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chúng</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trên</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cơ</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43" name="Freeform 2" descr="Upscale Image">
            <a:extLst>
              <a:ext uri="{FF2B5EF4-FFF2-40B4-BE49-F238E27FC236}">
                <a16:creationId xmlns:a16="http://schemas.microsoft.com/office/drawing/2014/main" id="{09D8C401-9DFD-BDA5-42A9-F1F502F5DE11}"/>
              </a:ext>
            </a:extLst>
          </p:cNvPr>
          <p:cNvSpPr/>
          <p:nvPr/>
        </p:nvSpPr>
        <p:spPr>
          <a:xfrm>
            <a:off x="5575852" y="725557"/>
            <a:ext cx="6261652" cy="5486399"/>
          </a:xfrm>
          <a:custGeom>
            <a:avLst/>
            <a:gdLst/>
            <a:ahLst/>
            <a:cxnLst/>
            <a:rect l="l" t="t" r="r" b="b"/>
            <a:pathLst>
              <a:path w="9843501" h="8436701">
                <a:moveTo>
                  <a:pt x="0" y="0"/>
                </a:moveTo>
                <a:lnTo>
                  <a:pt x="9843501" y="0"/>
                </a:lnTo>
                <a:lnTo>
                  <a:pt x="9843501" y="8436701"/>
                </a:lnTo>
                <a:lnTo>
                  <a:pt x="0" y="8436701"/>
                </a:lnTo>
                <a:lnTo>
                  <a:pt x="0" y="0"/>
                </a:lnTo>
                <a:close/>
              </a:path>
            </a:pathLst>
          </a:custGeom>
          <a:blipFill>
            <a:blip r:embed="rId5"/>
            <a:stretch>
              <a:fillRect/>
            </a:stretch>
          </a:blipFill>
        </p:spPr>
        <p:txBody>
          <a:bodyPr/>
          <a:lstStyle/>
          <a:p>
            <a:endParaRPr lang="en-US"/>
          </a:p>
        </p:txBody>
      </p:sp>
      <p:pic>
        <p:nvPicPr>
          <p:cNvPr id="44" name="Picture 43" descr="A group of kids sitting at a table&#10;&#10;Description automatically generated">
            <a:extLst>
              <a:ext uri="{FF2B5EF4-FFF2-40B4-BE49-F238E27FC236}">
                <a16:creationId xmlns:a16="http://schemas.microsoft.com/office/drawing/2014/main" id="{0F63ECEB-6DA5-6217-5FF9-39159DDEB6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647" y="3481450"/>
            <a:ext cx="4146958" cy="2829898"/>
          </a:xfrm>
          <a:prstGeom prst="rect">
            <a:avLst/>
          </a:prstGeom>
        </p:spPr>
      </p:pic>
    </p:spTree>
    <p:extLst>
      <p:ext uri="{BB962C8B-B14F-4D97-AF65-F5344CB8AC3E}">
        <p14:creationId xmlns:p14="http://schemas.microsoft.com/office/powerpoint/2010/main" val="317458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a:extLst>
              <a:ext uri="{FF2B5EF4-FFF2-40B4-BE49-F238E27FC236}">
                <a16:creationId xmlns:a16="http://schemas.microsoft.com/office/drawing/2014/main" id="{05686B53-DACE-0207-5220-BE07425C7A1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6FCB0251-4E90-4617-E417-74F5FF81DA19}"/>
              </a:ext>
            </a:extLst>
          </p:cNvPr>
          <p:cNvCxnSpPr>
            <a:cxnSpLocks/>
          </p:cNvCxnSpPr>
          <p:nvPr/>
        </p:nvCxnSpPr>
        <p:spPr>
          <a:xfrm>
            <a:off x="4340882" y="910119"/>
            <a:ext cx="37338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805B3CE-9169-1F80-0FEC-B3829589666A}"/>
              </a:ext>
            </a:extLst>
          </p:cNvPr>
          <p:cNvSpPr txBox="1"/>
          <p:nvPr/>
        </p:nvSpPr>
        <p:spPr>
          <a:xfrm>
            <a:off x="2622647" y="488362"/>
            <a:ext cx="2133600" cy="769441"/>
          </a:xfrm>
          <a:prstGeom prst="rect">
            <a:avLst/>
          </a:prstGeom>
          <a:noFill/>
        </p:spPr>
        <p:txBody>
          <a:bodyPr wrap="square" rtlCol="0">
            <a:spAutoFit/>
          </a:bodyPr>
          <a:lstStyle/>
          <a:p>
            <a:pPr algn="ctr"/>
            <a:r>
              <a:rPr lang="en-US" sz="4400" b="1" dirty="0" err="1">
                <a:solidFill>
                  <a:srgbClr val="FFFF00"/>
                </a:solidFill>
              </a:rPr>
              <a:t>Não</a:t>
            </a:r>
            <a:endParaRPr lang="en-US" sz="4400" b="1" dirty="0">
              <a:solidFill>
                <a:srgbClr val="FFFF00"/>
              </a:solidFill>
            </a:endParaRPr>
          </a:p>
        </p:txBody>
      </p:sp>
      <p:cxnSp>
        <p:nvCxnSpPr>
          <p:cNvPr id="5" name="Straight Connector 4">
            <a:extLst>
              <a:ext uri="{FF2B5EF4-FFF2-40B4-BE49-F238E27FC236}">
                <a16:creationId xmlns:a16="http://schemas.microsoft.com/office/drawing/2014/main" id="{F62611FB-2BB8-88DC-03A2-9CF95042E7A3}"/>
              </a:ext>
            </a:extLst>
          </p:cNvPr>
          <p:cNvCxnSpPr>
            <a:cxnSpLocks/>
          </p:cNvCxnSpPr>
          <p:nvPr/>
        </p:nvCxnSpPr>
        <p:spPr>
          <a:xfrm>
            <a:off x="4714559" y="2279412"/>
            <a:ext cx="37338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D035314-A458-8BA7-DE2C-4BA89D116FBE}"/>
              </a:ext>
            </a:extLst>
          </p:cNvPr>
          <p:cNvSpPr txBox="1"/>
          <p:nvPr/>
        </p:nvSpPr>
        <p:spPr>
          <a:xfrm>
            <a:off x="2198114" y="1813972"/>
            <a:ext cx="2563863" cy="769441"/>
          </a:xfrm>
          <a:prstGeom prst="rect">
            <a:avLst/>
          </a:prstGeom>
          <a:noFill/>
        </p:spPr>
        <p:txBody>
          <a:bodyPr wrap="square" rtlCol="0">
            <a:spAutoFit/>
          </a:bodyPr>
          <a:lstStyle/>
          <a:p>
            <a:pPr algn="ctr"/>
            <a:r>
              <a:rPr lang="en-US" sz="4400" b="1" dirty="0" err="1">
                <a:solidFill>
                  <a:srgbClr val="FFFF00"/>
                </a:solidFill>
              </a:rPr>
              <a:t>Tuỷ</a:t>
            </a:r>
            <a:r>
              <a:rPr lang="en-US" sz="4400" b="1" dirty="0">
                <a:solidFill>
                  <a:srgbClr val="FFFF00"/>
                </a:solidFill>
              </a:rPr>
              <a:t> </a:t>
            </a:r>
            <a:r>
              <a:rPr lang="en-US" sz="4400" b="1" dirty="0" err="1">
                <a:solidFill>
                  <a:srgbClr val="FFFF00"/>
                </a:solidFill>
              </a:rPr>
              <a:t>sống</a:t>
            </a:r>
            <a:endParaRPr lang="en-US" sz="4400" b="1" dirty="0">
              <a:solidFill>
                <a:srgbClr val="FFFF00"/>
              </a:solidFill>
            </a:endParaRPr>
          </a:p>
        </p:txBody>
      </p:sp>
      <p:grpSp>
        <p:nvGrpSpPr>
          <p:cNvPr id="7" name="Group 6">
            <a:extLst>
              <a:ext uri="{FF2B5EF4-FFF2-40B4-BE49-F238E27FC236}">
                <a16:creationId xmlns:a16="http://schemas.microsoft.com/office/drawing/2014/main" id="{C1322813-2310-050D-97D7-4C8B249749A2}"/>
              </a:ext>
            </a:extLst>
          </p:cNvPr>
          <p:cNvGrpSpPr/>
          <p:nvPr/>
        </p:nvGrpSpPr>
        <p:grpSpPr>
          <a:xfrm flipH="1">
            <a:off x="3569465" y="3294043"/>
            <a:ext cx="5067759" cy="1023417"/>
            <a:chOff x="5297616" y="4101476"/>
            <a:chExt cx="5522784" cy="1023417"/>
          </a:xfrm>
        </p:grpSpPr>
        <p:cxnSp>
          <p:nvCxnSpPr>
            <p:cNvPr id="8" name="Straight Connector 7">
              <a:extLst>
                <a:ext uri="{FF2B5EF4-FFF2-40B4-BE49-F238E27FC236}">
                  <a16:creationId xmlns:a16="http://schemas.microsoft.com/office/drawing/2014/main" id="{351D2880-A1B5-9A0B-4528-66734F4C75FE}"/>
                </a:ext>
              </a:extLst>
            </p:cNvPr>
            <p:cNvCxnSpPr>
              <a:cxnSpLocks/>
            </p:cNvCxnSpPr>
            <p:nvPr/>
          </p:nvCxnSpPr>
          <p:spPr>
            <a:xfrm>
              <a:off x="6553200" y="4305300"/>
              <a:ext cx="4267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7959EAF-FD32-84B2-EDBA-8878EA82E9A1}"/>
                </a:ext>
              </a:extLst>
            </p:cNvPr>
            <p:cNvCxnSpPr>
              <a:cxnSpLocks/>
            </p:cNvCxnSpPr>
            <p:nvPr/>
          </p:nvCxnSpPr>
          <p:spPr>
            <a:xfrm>
              <a:off x="5297616" y="4101476"/>
              <a:ext cx="1255584" cy="20382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DF756A4-B958-2846-581A-9B8E8D535317}"/>
                </a:ext>
              </a:extLst>
            </p:cNvPr>
            <p:cNvCxnSpPr>
              <a:cxnSpLocks/>
            </p:cNvCxnSpPr>
            <p:nvPr/>
          </p:nvCxnSpPr>
          <p:spPr>
            <a:xfrm flipV="1">
              <a:off x="6092456" y="4305300"/>
              <a:ext cx="460744" cy="81959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1D368EC3-BB6E-18AB-13CF-1C4CB3DE6F8A}"/>
              </a:ext>
            </a:extLst>
          </p:cNvPr>
          <p:cNvSpPr txBox="1"/>
          <p:nvPr/>
        </p:nvSpPr>
        <p:spPr>
          <a:xfrm>
            <a:off x="716096" y="2963933"/>
            <a:ext cx="2946629" cy="1446550"/>
          </a:xfrm>
          <a:prstGeom prst="rect">
            <a:avLst/>
          </a:prstGeom>
          <a:noFill/>
        </p:spPr>
        <p:txBody>
          <a:bodyPr wrap="square" rtlCol="0">
            <a:spAutoFit/>
          </a:bodyPr>
          <a:lstStyle/>
          <a:p>
            <a:pPr algn="ctr"/>
            <a:r>
              <a:rPr lang="en-US" sz="4400" b="1" dirty="0" err="1">
                <a:solidFill>
                  <a:srgbClr val="FFFF00"/>
                </a:solidFill>
              </a:rPr>
              <a:t>Các</a:t>
            </a:r>
            <a:r>
              <a:rPr lang="en-US" sz="4400" b="1" dirty="0">
                <a:solidFill>
                  <a:srgbClr val="FFFF00"/>
                </a:solidFill>
              </a:rPr>
              <a:t> </a:t>
            </a:r>
            <a:r>
              <a:rPr lang="en-US" sz="4400" b="1" dirty="0" err="1">
                <a:solidFill>
                  <a:srgbClr val="FFFF00"/>
                </a:solidFill>
              </a:rPr>
              <a:t>dây</a:t>
            </a:r>
            <a:r>
              <a:rPr lang="en-US" sz="4400" b="1" dirty="0">
                <a:solidFill>
                  <a:srgbClr val="FFFF00"/>
                </a:solidFill>
              </a:rPr>
              <a:t> </a:t>
            </a:r>
            <a:r>
              <a:rPr lang="en-US" sz="4400" b="1" dirty="0" err="1">
                <a:solidFill>
                  <a:srgbClr val="FFFF00"/>
                </a:solidFill>
              </a:rPr>
              <a:t>thần</a:t>
            </a:r>
            <a:r>
              <a:rPr lang="en-US" sz="4400" b="1" dirty="0">
                <a:solidFill>
                  <a:srgbClr val="FFFF00"/>
                </a:solidFill>
              </a:rPr>
              <a:t> </a:t>
            </a:r>
            <a:r>
              <a:rPr lang="en-US" sz="4400" b="1" dirty="0" err="1">
                <a:solidFill>
                  <a:srgbClr val="FFFF00"/>
                </a:solidFill>
              </a:rPr>
              <a:t>kinh</a:t>
            </a:r>
            <a:endParaRPr lang="en-US" sz="4400" b="1" dirty="0">
              <a:solidFill>
                <a:srgbClr val="FFFF00"/>
              </a:solidFill>
            </a:endParaRPr>
          </a:p>
        </p:txBody>
      </p:sp>
    </p:spTree>
    <p:extLst>
      <p:ext uri="{BB962C8B-B14F-4D97-AF65-F5344CB8AC3E}">
        <p14:creationId xmlns:p14="http://schemas.microsoft.com/office/powerpoint/2010/main" val="135106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900" decel="100000" fill="hold"/>
                                        <p:tgtEl>
                                          <p:spTgt spid="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900" decel="100000" fill="hold"/>
                                        <p:tgtEl>
                                          <p:spTgt spid="1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900" decel="100000" fill="hold"/>
                                        <p:tgtEl>
                                          <p:spTgt spid="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9" fill="hold" display="0">
                  <p:stCondLst>
                    <p:cond delay="indefinite"/>
                  </p:stCondLst>
                </p:cTn>
                <p:tgtEl>
                  <p:spTgt spid="2"/>
                </p:tgtEl>
              </p:cMediaNode>
            </p:video>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A84FB-85B6-F41E-865C-3EA76D9AB646}"/>
              </a:ext>
            </a:extLst>
          </p:cNvPr>
          <p:cNvPicPr>
            <a:picLocks noChangeAspect="1"/>
          </p:cNvPicPr>
          <p:nvPr/>
        </p:nvPicPr>
        <p:blipFill>
          <a:blip r:embed="rId2">
            <a:extLst>
              <a:ext uri="{28A0092B-C50C-407E-A947-70E740481C1C}">
                <a14:useLocalDpi xmlns:a14="http://schemas.microsoft.com/office/drawing/2010/main" val="0"/>
              </a:ext>
            </a:extLst>
          </a:blip>
          <a:srcRect t="1654" b="1654"/>
          <a:stretch/>
        </p:blipFill>
        <p:spPr>
          <a:xfrm>
            <a:off x="0" y="0"/>
            <a:ext cx="12192000" cy="6858000"/>
          </a:xfrm>
          <a:prstGeom prst="rect">
            <a:avLst/>
          </a:prstGeom>
        </p:spPr>
      </p:pic>
      <p:sp>
        <p:nvSpPr>
          <p:cNvPr id="4" name="Hình chữ nhật: Góc Tròn 277">
            <a:extLst>
              <a:ext uri="{FF2B5EF4-FFF2-40B4-BE49-F238E27FC236}">
                <a16:creationId xmlns:a16="http://schemas.microsoft.com/office/drawing/2014/main" id="{BB7D140A-42B8-F397-7C1E-ACEEEFD8C637}"/>
              </a:ext>
            </a:extLst>
          </p:cNvPr>
          <p:cNvSpPr/>
          <p:nvPr/>
        </p:nvSpPr>
        <p:spPr>
          <a:xfrm>
            <a:off x="211957" y="259852"/>
            <a:ext cx="11754842" cy="6338296"/>
          </a:xfrm>
          <a:prstGeom prst="roundRect">
            <a:avLst>
              <a:gd name="adj" fmla="val 6568"/>
            </a:avLst>
          </a:prstGeom>
          <a:solidFill>
            <a:schemeClr val="bg1"/>
          </a:solidFill>
          <a:ln w="3810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C8B5BC6-538A-B8A7-0CDA-268831C9B630}"/>
              </a:ext>
            </a:extLst>
          </p:cNvPr>
          <p:cNvGrpSpPr/>
          <p:nvPr/>
        </p:nvGrpSpPr>
        <p:grpSpPr>
          <a:xfrm>
            <a:off x="208721" y="-327991"/>
            <a:ext cx="5744818" cy="3555788"/>
            <a:chOff x="212869" y="-98974"/>
            <a:chExt cx="4671287" cy="2603218"/>
          </a:xfrm>
        </p:grpSpPr>
        <p:pic>
          <p:nvPicPr>
            <p:cNvPr id="37" name="Picture 36">
              <a:extLst>
                <a:ext uri="{FF2B5EF4-FFF2-40B4-BE49-F238E27FC236}">
                  <a16:creationId xmlns:a16="http://schemas.microsoft.com/office/drawing/2014/main" id="{F5CA2447-3F0D-977E-896F-788FEE0699DF}"/>
                </a:ext>
              </a:extLst>
            </p:cNvPr>
            <p:cNvPicPr>
              <a:picLocks noChangeAspect="1"/>
            </p:cNvPicPr>
            <p:nvPr/>
          </p:nvPicPr>
          <p:blipFill>
            <a:blip r:embed="rId3"/>
            <a:stretch>
              <a:fillRect/>
            </a:stretch>
          </p:blipFill>
          <p:spPr>
            <a:xfrm>
              <a:off x="240712" y="-98974"/>
              <a:ext cx="4643444" cy="2603218"/>
            </a:xfrm>
            <a:prstGeom prst="rect">
              <a:avLst/>
            </a:prstGeom>
          </p:spPr>
        </p:pic>
        <p:sp>
          <p:nvSpPr>
            <p:cNvPr id="39" name="TextBox 38">
              <a:extLst>
                <a:ext uri="{FF2B5EF4-FFF2-40B4-BE49-F238E27FC236}">
                  <a16:creationId xmlns:a16="http://schemas.microsoft.com/office/drawing/2014/main" id="{03F38590-AE29-1FE7-6E27-7E4AE049B2C2}"/>
                </a:ext>
              </a:extLst>
            </p:cNvPr>
            <p:cNvSpPr txBox="1"/>
            <p:nvPr/>
          </p:nvSpPr>
          <p:spPr>
            <a:xfrm>
              <a:off x="212869" y="782483"/>
              <a:ext cx="4286611" cy="428118"/>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Não nằm trong hộp sọ</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5CADC11-9EA6-2DCD-68E3-F4AA02209940}"/>
                </a:ext>
              </a:extLst>
            </p:cNvPr>
            <p:cNvSpPr txBox="1"/>
            <p:nvPr/>
          </p:nvSpPr>
          <p:spPr>
            <a:xfrm>
              <a:off x="253278" y="1408263"/>
              <a:ext cx="4286611" cy="87877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3600" b="1" dirty="0">
                  <a:solidFill>
                    <a:srgbClr val="002060"/>
                  </a:solidFill>
                  <a:latin typeface="Cambria" panose="02040503050406030204" pitchFamily="18" charset="0"/>
                  <a:ea typeface="Cambria" panose="02040503050406030204" pitchFamily="18" charset="0"/>
                </a:rPr>
                <a:t>T</a:t>
              </a:r>
              <a:r>
                <a:rPr kumimoji="0" lang="pt-BR"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ủy sống nằm trong cột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43" name="Freeform 2" descr="Upscale Image">
            <a:extLst>
              <a:ext uri="{FF2B5EF4-FFF2-40B4-BE49-F238E27FC236}">
                <a16:creationId xmlns:a16="http://schemas.microsoft.com/office/drawing/2014/main" id="{09D8C401-9DFD-BDA5-42A9-F1F502F5DE11}"/>
              </a:ext>
            </a:extLst>
          </p:cNvPr>
          <p:cNvSpPr/>
          <p:nvPr/>
        </p:nvSpPr>
        <p:spPr>
          <a:xfrm>
            <a:off x="5575852" y="725557"/>
            <a:ext cx="6261652" cy="5486399"/>
          </a:xfrm>
          <a:custGeom>
            <a:avLst/>
            <a:gdLst/>
            <a:ahLst/>
            <a:cxnLst/>
            <a:rect l="l" t="t" r="r" b="b"/>
            <a:pathLst>
              <a:path w="9843501" h="8436701">
                <a:moveTo>
                  <a:pt x="0" y="0"/>
                </a:moveTo>
                <a:lnTo>
                  <a:pt x="9843501" y="0"/>
                </a:lnTo>
                <a:lnTo>
                  <a:pt x="9843501" y="8436701"/>
                </a:lnTo>
                <a:lnTo>
                  <a:pt x="0" y="843670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6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7" name="Picture 56" descr="Calendar&#10;&#10;Description automatically generated">
            <a:extLst>
              <a:ext uri="{FF2B5EF4-FFF2-40B4-BE49-F238E27FC236}">
                <a16:creationId xmlns:a16="http://schemas.microsoft.com/office/drawing/2014/main" id="{3DFD8CC9-F3D6-4D10-BC89-640A33F17FC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856" t="2811" r="31733" b="3357"/>
          <a:stretch/>
        </p:blipFill>
        <p:spPr>
          <a:xfrm>
            <a:off x="2576895" y="811102"/>
            <a:ext cx="777161" cy="2180473"/>
          </a:xfrm>
          <a:prstGeom prst="rect">
            <a:avLst/>
          </a:prstGeom>
        </p:spPr>
      </p:pic>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6BA72A8C-5F15-4E15-900C-B266513C4D8D}"/>
              </a:ext>
            </a:extLst>
          </p:cNvPr>
          <p:cNvGrpSpPr/>
          <p:nvPr/>
        </p:nvGrpSpPr>
        <p:grpSpPr>
          <a:xfrm>
            <a:off x="553283" y="1169022"/>
            <a:ext cx="1699059" cy="1166711"/>
            <a:chOff x="4461861" y="1475041"/>
            <a:chExt cx="3413917" cy="1986081"/>
          </a:xfrm>
        </p:grpSpPr>
        <p:sp>
          <p:nvSpPr>
            <p:cNvPr id="54" name="Rectangle 53">
              <a:extLst>
                <a:ext uri="{FF2B5EF4-FFF2-40B4-BE49-F238E27FC236}">
                  <a16:creationId xmlns:a16="http://schemas.microsoft.com/office/drawing/2014/main" id="{C9572D2F-D1C4-4356-BA27-83F4E431E680}"/>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descr="A collage of a person's body&#10;&#10;Description automatically generated with low confidence">
              <a:extLst>
                <a:ext uri="{FF2B5EF4-FFF2-40B4-BE49-F238E27FC236}">
                  <a16:creationId xmlns:a16="http://schemas.microsoft.com/office/drawing/2014/main" id="{60E6F5FE-03FF-4C2C-A932-38C18DD0A5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56" name="Picture 55">
              <a:extLst>
                <a:ext uri="{FF2B5EF4-FFF2-40B4-BE49-F238E27FC236}">
                  <a16:creationId xmlns:a16="http://schemas.microsoft.com/office/drawing/2014/main" id="{6FD17CB5-19E8-4DF1-AE79-5B5B2E40C5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4119" name="Picture 4118">
            <a:extLst>
              <a:ext uri="{FF2B5EF4-FFF2-40B4-BE49-F238E27FC236}">
                <a16:creationId xmlns:a16="http://schemas.microsoft.com/office/drawing/2014/main" id="{32632323-8234-4EB8-81C7-B6600AB010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7438" y="4642338"/>
            <a:ext cx="2047844" cy="2047844"/>
          </a:xfrm>
          <a:prstGeom prst="rect">
            <a:avLst/>
          </a:prstGeom>
        </p:spPr>
      </p:pic>
      <p:pic>
        <p:nvPicPr>
          <p:cNvPr id="52" name="Picture 51" descr="A picture containing text&#10;&#10;Description automatically generated">
            <a:extLst>
              <a:ext uri="{FF2B5EF4-FFF2-40B4-BE49-F238E27FC236}">
                <a16:creationId xmlns:a16="http://schemas.microsoft.com/office/drawing/2014/main" id="{3DD30F50-2FDA-448F-80FD-D66914F84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5372" y="5090386"/>
            <a:ext cx="4861934" cy="1667203"/>
          </a:xfrm>
          <a:prstGeom prst="rect">
            <a:avLst/>
          </a:prstGeom>
        </p:spPr>
      </p:pic>
      <p:pic>
        <p:nvPicPr>
          <p:cNvPr id="8194" name="Picture 2" descr="female teacher cartoon png cutout PNG &amp; clipart images | CITYPNG">
            <a:extLst>
              <a:ext uri="{FF2B5EF4-FFF2-40B4-BE49-F238E27FC236}">
                <a16:creationId xmlns:a16="http://schemas.microsoft.com/office/drawing/2014/main" id="{88B08278-E6B3-4068-B355-4BA42050B7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348031" y="3804557"/>
            <a:ext cx="3865294" cy="303788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A picture containing text, clock&#10;&#10;Description automatically generated">
            <a:extLst>
              <a:ext uri="{FF2B5EF4-FFF2-40B4-BE49-F238E27FC236}">
                <a16:creationId xmlns:a16="http://schemas.microsoft.com/office/drawing/2014/main" id="{52A675C5-F4A5-416E-8E95-72039CCAD9B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80617" y="0"/>
            <a:ext cx="1154160" cy="1153236"/>
          </a:xfrm>
          <a:prstGeom prst="rect">
            <a:avLst/>
          </a:prstGeom>
        </p:spPr>
      </p:pic>
      <p:sp>
        <p:nvSpPr>
          <p:cNvPr id="5" name="Speech Bubble: Rectangle with Corners Rounded 4">
            <a:extLst>
              <a:ext uri="{FF2B5EF4-FFF2-40B4-BE49-F238E27FC236}">
                <a16:creationId xmlns:a16="http://schemas.microsoft.com/office/drawing/2014/main" id="{159145BE-D81F-D92F-DD00-988DF6B786F3}"/>
              </a:ext>
            </a:extLst>
          </p:cNvPr>
          <p:cNvSpPr/>
          <p:nvPr/>
        </p:nvSpPr>
        <p:spPr>
          <a:xfrm>
            <a:off x="745436" y="1073427"/>
            <a:ext cx="9322904" cy="3508512"/>
          </a:xfrm>
          <a:prstGeom prst="wedgeRoundRectCallout">
            <a:avLst>
              <a:gd name="adj1" fmla="val 57890"/>
              <a:gd name="adj2" fmla="val 2220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Não nằm trong hộp sọ, tủy sống nằm trong cột sống. </a:t>
            </a:r>
          </a:p>
          <a:p>
            <a:pPr marL="285750" indent="-28575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Não và tủy sống nối liền với nhau. </a:t>
            </a:r>
          </a:p>
          <a:p>
            <a:pPr marL="285750" indent="-28575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Từ não và tủy sống có các dây thần kinh tỏa đi khắp cơ thể.</a:t>
            </a:r>
          </a:p>
          <a:p>
            <a:pPr marL="285750" indent="-28575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Từ các cơ quan bên trong (tuần hoàn, hô hấp, bài tiết,</a:t>
            </a: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 và các cơ quan bên ngoài (mắt, mũi, tai, lưỡi, da,..) của cơ thể lại có các dây thần kinh đi về tủy sống và não.</a:t>
            </a:r>
          </a:p>
        </p:txBody>
      </p:sp>
      <p:pic>
        <p:nvPicPr>
          <p:cNvPr id="7" name="Picture 6" descr="A close up of a logo&#10;&#10;AI-generated content may be incorrect.">
            <a:extLst>
              <a:ext uri="{FF2B5EF4-FFF2-40B4-BE49-F238E27FC236}">
                <a16:creationId xmlns:a16="http://schemas.microsoft.com/office/drawing/2014/main" id="{5F4F3152-106A-D87B-9E9D-C2F82A70F52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15671" y="0"/>
            <a:ext cx="3102767" cy="894343"/>
          </a:xfrm>
          <a:prstGeom prst="rect">
            <a:avLst/>
          </a:prstGeom>
        </p:spPr>
      </p:pic>
    </p:spTree>
    <p:extLst>
      <p:ext uri="{BB962C8B-B14F-4D97-AF65-F5344CB8AC3E}">
        <p14:creationId xmlns:p14="http://schemas.microsoft.com/office/powerpoint/2010/main" val="24051346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162046" y="829003"/>
            <a:ext cx="2158973" cy="4815079"/>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59A98F58-8F23-4082-8EE4-8F3913C9E293}"/>
              </a:ext>
            </a:extLst>
          </p:cNvPr>
          <p:cNvGrpSpPr/>
          <p:nvPr/>
        </p:nvGrpSpPr>
        <p:grpSpPr>
          <a:xfrm>
            <a:off x="2589240" y="1139496"/>
            <a:ext cx="1933614" cy="1216102"/>
            <a:chOff x="4461861" y="1475041"/>
            <a:chExt cx="3413917" cy="1986081"/>
          </a:xfrm>
        </p:grpSpPr>
        <p:sp>
          <p:nvSpPr>
            <p:cNvPr id="46" name="Rectangle 45">
              <a:extLst>
                <a:ext uri="{FF2B5EF4-FFF2-40B4-BE49-F238E27FC236}">
                  <a16:creationId xmlns:a16="http://schemas.microsoft.com/office/drawing/2014/main" id="{A31A6C37-7702-438E-B66D-AA3677AD5612}"/>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collage of a person's body&#10;&#10;Description automatically generated with low confidence">
              <a:extLst>
                <a:ext uri="{FF2B5EF4-FFF2-40B4-BE49-F238E27FC236}">
                  <a16:creationId xmlns:a16="http://schemas.microsoft.com/office/drawing/2014/main" id="{1D1D3DF0-0A38-4234-9BBB-623D4322C38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3" name="Picture 42">
              <a:extLst>
                <a:ext uri="{FF2B5EF4-FFF2-40B4-BE49-F238E27FC236}">
                  <a16:creationId xmlns:a16="http://schemas.microsoft.com/office/drawing/2014/main" id="{AC4B0A80-487B-43DF-9146-BB314E117E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45" name="Picture 44">
            <a:extLst>
              <a:ext uri="{FF2B5EF4-FFF2-40B4-BE49-F238E27FC236}">
                <a16:creationId xmlns:a16="http://schemas.microsoft.com/office/drawing/2014/main" id="{6174F729-EC39-4410-9D84-1F9CB851BE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9520295" y="934224"/>
            <a:ext cx="2646459" cy="2646459"/>
          </a:xfrm>
          <a:prstGeom prst="rect">
            <a:avLst/>
          </a:prstGeom>
        </p:spPr>
      </p:pic>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9856" t="2811" r="31733" b="3357"/>
          <a:stretch/>
        </p:blipFill>
        <p:spPr>
          <a:xfrm>
            <a:off x="4690108" y="1025151"/>
            <a:ext cx="723171" cy="2028995"/>
          </a:xfrm>
          <a:prstGeom prst="rect">
            <a:avLst/>
          </a:prstGeom>
          <a:effectLst>
            <a:innerShdw blurRad="63500" dist="50800" dir="13500000">
              <a:prstClr val="black">
                <a:alpha val="50000"/>
              </a:prstClr>
            </a:innerShdw>
          </a:effectLst>
        </p:spPr>
      </p:pic>
      <p:pic>
        <p:nvPicPr>
          <p:cNvPr id="1034" name="Picture 10" descr="Kitchen cabinet Vectors &amp; Illustrations for Free Download | Freepik">
            <a:extLst>
              <a:ext uri="{FF2B5EF4-FFF2-40B4-BE49-F238E27FC236}">
                <a16:creationId xmlns:a16="http://schemas.microsoft.com/office/drawing/2014/main" id="{F72125DC-5D40-4DFC-9D58-841282CDBB3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9036971" y="4570428"/>
            <a:ext cx="2979211" cy="18240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lhouette office desk with white background Vector Image">
            <a:extLst>
              <a:ext uri="{FF2B5EF4-FFF2-40B4-BE49-F238E27FC236}">
                <a16:creationId xmlns:a16="http://schemas.microsoft.com/office/drawing/2014/main" id="{F5E28118-B0EB-4AEB-A93D-9A59AA31F9A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573431" y="2950034"/>
            <a:ext cx="3949423" cy="4265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4FB0BDF-6616-490F-BC5E-933E4CF62E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0025" y="-61709"/>
            <a:ext cx="8706609" cy="609070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7BB67EA-E1AA-4937-8B5F-5865B30A19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7084" y="3929132"/>
            <a:ext cx="5330049" cy="2928722"/>
          </a:xfrm>
          <a:prstGeom prst="rect">
            <a:avLst/>
          </a:prstGeom>
        </p:spPr>
      </p:pic>
      <p:pic>
        <p:nvPicPr>
          <p:cNvPr id="16" name="Picture 15">
            <a:extLst>
              <a:ext uri="{FF2B5EF4-FFF2-40B4-BE49-F238E27FC236}">
                <a16:creationId xmlns:a16="http://schemas.microsoft.com/office/drawing/2014/main" id="{EC44BFB5-0B03-42BF-8C8C-2B6E1258B7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9167" y="3327095"/>
            <a:ext cx="1789590" cy="3530906"/>
          </a:xfrm>
          <a:prstGeom prst="rect">
            <a:avLst/>
          </a:prstGeom>
        </p:spPr>
      </p:pic>
      <p:pic>
        <p:nvPicPr>
          <p:cNvPr id="7" name="Picture 6" descr="A blue and red text&#10;&#10;AI-generated content may be incorrect.">
            <a:extLst>
              <a:ext uri="{FF2B5EF4-FFF2-40B4-BE49-F238E27FC236}">
                <a16:creationId xmlns:a16="http://schemas.microsoft.com/office/drawing/2014/main" id="{63950E41-5F25-61BA-019E-4DD742C9997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46593" y="2067218"/>
            <a:ext cx="7036106" cy="3430828"/>
          </a:xfrm>
          <a:prstGeom prst="rect">
            <a:avLst/>
          </a:prstGeom>
        </p:spPr>
      </p:pic>
    </p:spTree>
    <p:extLst>
      <p:ext uri="{BB962C8B-B14F-4D97-AF65-F5344CB8AC3E}">
        <p14:creationId xmlns:p14="http://schemas.microsoft.com/office/powerpoint/2010/main" val="11361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593</Words>
  <Application>Microsoft Office PowerPoint</Application>
  <PresentationFormat>Widescreen</PresentationFormat>
  <Paragraphs>94</Paragraphs>
  <Slides>25</Slides>
  <Notes>11</Notes>
  <HiddenSlides>0</HiddenSlides>
  <MMClips>18</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25</vt:i4>
      </vt:variant>
    </vt:vector>
  </HeadingPairs>
  <TitlesOfParts>
    <vt:vector size="40" baseType="lpstr">
      <vt:lpstr>Arial</vt:lpstr>
      <vt:lpstr>Calibri</vt:lpstr>
      <vt:lpstr>Calibri Light</vt:lpstr>
      <vt:lpstr>Cambria</vt:lpstr>
      <vt:lpstr>等线</vt:lpstr>
      <vt:lpstr>等线 Light</vt:lpstr>
      <vt:lpstr>iCiel Cadena</vt:lpstr>
      <vt:lpstr>Times New Roman</vt:lpstr>
      <vt:lpstr>UTM Duepuntozero</vt:lpstr>
      <vt:lpstr>1_Office Theme</vt:lpstr>
      <vt:lpstr>2_Office Theme</vt:lpstr>
      <vt:lpstr>Office Theme</vt:lpstr>
      <vt:lpstr>千图网海量PPT模板www.58pic.com ​​</vt:lpstr>
      <vt:lpstr>4_Office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91</cp:revision>
  <dcterms:created xsi:type="dcterms:W3CDTF">2022-11-24T10:39:20Z</dcterms:created>
  <dcterms:modified xsi:type="dcterms:W3CDTF">2026-02-28T03:18:39Z</dcterms:modified>
</cp:coreProperties>
</file>