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9" r:id="rId3"/>
  </p:sldMasterIdLst>
  <p:notesMasterIdLst>
    <p:notesMasterId r:id="rId30"/>
  </p:notesMasterIdLst>
  <p:sldIdLst>
    <p:sldId id="306" r:id="rId4"/>
    <p:sldId id="447" r:id="rId5"/>
    <p:sldId id="468" r:id="rId6"/>
    <p:sldId id="465" r:id="rId7"/>
    <p:sldId id="469" r:id="rId8"/>
    <p:sldId id="466" r:id="rId9"/>
    <p:sldId id="256" r:id="rId10"/>
    <p:sldId id="350" r:id="rId11"/>
    <p:sldId id="470" r:id="rId12"/>
    <p:sldId id="351" r:id="rId13"/>
    <p:sldId id="352" r:id="rId14"/>
    <p:sldId id="2634" r:id="rId15"/>
    <p:sldId id="2635" r:id="rId16"/>
    <p:sldId id="2636" r:id="rId17"/>
    <p:sldId id="2637" r:id="rId18"/>
    <p:sldId id="2638" r:id="rId19"/>
    <p:sldId id="2641" r:id="rId20"/>
    <p:sldId id="2645" r:id="rId21"/>
    <p:sldId id="2642" r:id="rId22"/>
    <p:sldId id="2644" r:id="rId23"/>
    <p:sldId id="341" r:id="rId24"/>
    <p:sldId id="345" r:id="rId25"/>
    <p:sldId id="346" r:id="rId26"/>
    <p:sldId id="347" r:id="rId27"/>
    <p:sldId id="292" r:id="rId28"/>
    <p:sldId id="4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4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43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73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1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54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95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1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12863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52705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260584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90187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3977448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6174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9246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44394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8" y="886555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1325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98199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5189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5197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587542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099717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3949955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47468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9038431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82641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623070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99365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2" y="284735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019168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776545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0DA2CC75-8280-4D50-8556-C2874ADEF926}" type="datetimeFigureOut">
              <a:rPr lang="zh-CN" altLang="en-US" smtClean="0">
                <a:solidFill>
                  <a:srgbClr val="000000"/>
                </a:solidFill>
              </a:rPr>
              <a:pPr defTabSz="914377">
                <a:defRPr/>
              </a:pPr>
              <a:t>2026/2/6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6E190E77-D57C-49F8-ADC2-FB99C50EBC2E}" type="slidenum">
              <a:rPr lang="zh-CN" altLang="en-US" smtClean="0">
                <a:solidFill>
                  <a:srgbClr val="000000"/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93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6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B41D1-66AC-72F2-0C03-F3BDD863B5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665F6D12-5ABF-45B4-BD8A-50915C538E1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941C6C-5337-B1CF-C0C0-05983A34C7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39734"/>
            <a:ext cx="1360535" cy="136053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BDDCA0-4534-70D8-E1AE-A185D927A39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2.gif"/><Relationship Id="rId5" Type="http://schemas.microsoft.com/office/2007/relationships/media" Target="../media/media3.mp3"/><Relationship Id="rId10" Type="http://schemas.openxmlformats.org/officeDocument/2006/relationships/image" Target="../media/image31.gif"/><Relationship Id="rId4" Type="http://schemas.openxmlformats.org/officeDocument/2006/relationships/audio" Target="../media/media2.mp3"/><Relationship Id="rId9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7" y="1740024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4" descr="Index of /wp-content/uploads/2018/04">
            <a:extLst>
              <a:ext uri="{FF2B5EF4-FFF2-40B4-BE49-F238E27FC236}">
                <a16:creationId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7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02F391-7249-8796-567C-F14FFC156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992" y="2624258"/>
            <a:ext cx="6822015" cy="160948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658CC8-7D3A-D748-F693-A24B11FA8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47329" y="191021"/>
            <a:ext cx="12121323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0A48A24-669E-803A-65D2-BDE257B1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6" y="1309688"/>
            <a:ext cx="9895353" cy="153257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96491E3-3077-C9FA-7B92-2254F4C7EEBB}"/>
              </a:ext>
            </a:extLst>
          </p:cNvPr>
          <p:cNvSpPr txBox="1"/>
          <p:nvPr/>
        </p:nvSpPr>
        <p:spPr>
          <a:xfrm>
            <a:off x="342834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36A03E-BDCD-9F81-AEBD-7036DDB313D0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98D9365-E4F8-038B-2CF6-559BF59767E3}"/>
              </a:ext>
            </a:extLst>
          </p:cNvPr>
          <p:cNvSpPr/>
          <p:nvPr/>
        </p:nvSpPr>
        <p:spPr>
          <a:xfrm>
            <a:off x="118002" y="396090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92971AF-38AD-60B2-59E4-4FA507C763D9}"/>
              </a:ext>
            </a:extLst>
          </p:cNvPr>
          <p:cNvSpPr/>
          <p:nvPr/>
        </p:nvSpPr>
        <p:spPr>
          <a:xfrm>
            <a:off x="701283" y="5055922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C39346-C742-97AB-5B13-067AABFC907B}"/>
              </a:ext>
            </a:extLst>
          </p:cNvPr>
          <p:cNvSpPr txBox="1"/>
          <p:nvPr/>
        </p:nvSpPr>
        <p:spPr>
          <a:xfrm>
            <a:off x="3025563" y="494189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6CDFB3-0CE7-2D67-9379-64B306465210}"/>
              </a:ext>
            </a:extLst>
          </p:cNvPr>
          <p:cNvSpPr txBox="1"/>
          <p:nvPr/>
        </p:nvSpPr>
        <p:spPr>
          <a:xfrm>
            <a:off x="2447169" y="494300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4530A-89B4-BB75-4292-5E9EA5B7B8C6}"/>
              </a:ext>
            </a:extLst>
          </p:cNvPr>
          <p:cNvSpPr txBox="1"/>
          <p:nvPr/>
        </p:nvSpPr>
        <p:spPr>
          <a:xfrm>
            <a:off x="1845399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AFC6BB5-663E-3C11-FBC5-28D797C9EDC9}"/>
              </a:ext>
            </a:extLst>
          </p:cNvPr>
          <p:cNvSpPr/>
          <p:nvPr/>
        </p:nvSpPr>
        <p:spPr>
          <a:xfrm>
            <a:off x="2016286" y="38441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9C5854-D304-19E5-2F5B-F94ABC59924D}"/>
              </a:ext>
            </a:extLst>
          </p:cNvPr>
          <p:cNvSpPr txBox="1"/>
          <p:nvPr/>
        </p:nvSpPr>
        <p:spPr>
          <a:xfrm>
            <a:off x="1026249" y="49598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B7FE59-9F24-575E-4966-F8AB88201DF4}"/>
              </a:ext>
            </a:extLst>
          </p:cNvPr>
          <p:cNvSpPr txBox="1"/>
          <p:nvPr/>
        </p:nvSpPr>
        <p:spPr>
          <a:xfrm>
            <a:off x="445224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DCB63D-649A-3C42-0991-C0F75E9FE0DA}"/>
              </a:ext>
            </a:extLst>
          </p:cNvPr>
          <p:cNvSpPr txBox="1"/>
          <p:nvPr/>
        </p:nvSpPr>
        <p:spPr>
          <a:xfrm>
            <a:off x="4190934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7D12BD-2C4A-5121-C073-14953DBBA6F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5A2EC0-3774-E02A-E048-A88E3A1C14DA}"/>
              </a:ext>
            </a:extLst>
          </p:cNvPr>
          <p:cNvSpPr/>
          <p:nvPr/>
        </p:nvSpPr>
        <p:spPr>
          <a:xfrm>
            <a:off x="3966102" y="399900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7CEDF2-33DC-8758-4FB9-91780C92B3CC}"/>
              </a:ext>
            </a:extLst>
          </p:cNvPr>
          <p:cNvSpPr/>
          <p:nvPr/>
        </p:nvSpPr>
        <p:spPr>
          <a:xfrm>
            <a:off x="4549383" y="5094022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112D6E-271C-1E64-060E-B16317AE2880}"/>
              </a:ext>
            </a:extLst>
          </p:cNvPr>
          <p:cNvSpPr txBox="1"/>
          <p:nvPr/>
        </p:nvSpPr>
        <p:spPr>
          <a:xfrm>
            <a:off x="6873663" y="497999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0B7FAE-0D53-9C60-D022-0078787E6B0E}"/>
              </a:ext>
            </a:extLst>
          </p:cNvPr>
          <p:cNvSpPr txBox="1"/>
          <p:nvPr/>
        </p:nvSpPr>
        <p:spPr>
          <a:xfrm>
            <a:off x="6295269" y="498110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5AFD08-B3CC-3E89-51E6-8636926CB91B}"/>
              </a:ext>
            </a:extLst>
          </p:cNvPr>
          <p:cNvSpPr txBox="1"/>
          <p:nvPr/>
        </p:nvSpPr>
        <p:spPr>
          <a:xfrm>
            <a:off x="5693499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2494666-A0CA-D70A-8D1E-4566A9EC5DD9}"/>
              </a:ext>
            </a:extLst>
          </p:cNvPr>
          <p:cNvSpPr/>
          <p:nvPr/>
        </p:nvSpPr>
        <p:spPr>
          <a:xfrm>
            <a:off x="6464462" y="38441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 dirty="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ECC9E0-71B3-F566-DCD8-C7E53A02AA47}"/>
              </a:ext>
            </a:extLst>
          </p:cNvPr>
          <p:cNvSpPr txBox="1"/>
          <p:nvPr/>
        </p:nvSpPr>
        <p:spPr>
          <a:xfrm>
            <a:off x="4874349" y="49979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EAF9D4-2CB8-CF18-A5CF-4438014EA729}"/>
              </a:ext>
            </a:extLst>
          </p:cNvPr>
          <p:cNvSpPr txBox="1"/>
          <p:nvPr/>
        </p:nvSpPr>
        <p:spPr>
          <a:xfrm>
            <a:off x="4293324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7D5BC7C-29F8-7E76-547B-175392A51E77}"/>
              </a:ext>
            </a:extLst>
          </p:cNvPr>
          <p:cNvSpPr/>
          <p:nvPr/>
        </p:nvSpPr>
        <p:spPr>
          <a:xfrm>
            <a:off x="4969037" y="3786990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 dirty="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237602-7C0E-DAE5-C1C5-D71D4EAD5D99}"/>
              </a:ext>
            </a:extLst>
          </p:cNvPr>
          <p:cNvSpPr txBox="1"/>
          <p:nvPr/>
        </p:nvSpPr>
        <p:spPr>
          <a:xfrm>
            <a:off x="8229534" y="2737066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4EA3076-5EC5-4B84-7EE2-48175223B841}"/>
              </a:ext>
            </a:extLst>
          </p:cNvPr>
          <p:cNvSpPr txBox="1"/>
          <p:nvPr/>
        </p:nvSpPr>
        <p:spPr>
          <a:xfrm>
            <a:off x="9810750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95795F1-2290-5B50-CE8B-1B0B7683A53A}"/>
              </a:ext>
            </a:extLst>
          </p:cNvPr>
          <p:cNvSpPr/>
          <p:nvPr/>
        </p:nvSpPr>
        <p:spPr>
          <a:xfrm>
            <a:off x="8004702" y="394185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B3CBD8-CE90-5C3E-6931-0F90E91DAD87}"/>
              </a:ext>
            </a:extLst>
          </p:cNvPr>
          <p:cNvSpPr/>
          <p:nvPr/>
        </p:nvSpPr>
        <p:spPr>
          <a:xfrm>
            <a:off x="8587983" y="5036871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4934B7-22F6-D05A-BA1B-A2E296871251}"/>
              </a:ext>
            </a:extLst>
          </p:cNvPr>
          <p:cNvSpPr txBox="1"/>
          <p:nvPr/>
        </p:nvSpPr>
        <p:spPr>
          <a:xfrm>
            <a:off x="10914895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644BA5-3C23-3107-B494-79320959B26C}"/>
              </a:ext>
            </a:extLst>
          </p:cNvPr>
          <p:cNvSpPr txBox="1"/>
          <p:nvPr/>
        </p:nvSpPr>
        <p:spPr>
          <a:xfrm>
            <a:off x="10332173" y="49217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BEF186B-BA9C-8F64-BDAB-1F2EBAD82A58}"/>
              </a:ext>
            </a:extLst>
          </p:cNvPr>
          <p:cNvSpPr/>
          <p:nvPr/>
        </p:nvSpPr>
        <p:spPr>
          <a:xfrm>
            <a:off x="10569737" y="3777466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472291-1271-8E28-EECB-E60F8DC347AD}"/>
              </a:ext>
            </a:extLst>
          </p:cNvPr>
          <p:cNvSpPr txBox="1"/>
          <p:nvPr/>
        </p:nvSpPr>
        <p:spPr>
          <a:xfrm>
            <a:off x="9789249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F567D04-DC6D-ADF4-B9DF-B19884A40C23}"/>
              </a:ext>
            </a:extLst>
          </p:cNvPr>
          <p:cNvSpPr txBox="1"/>
          <p:nvPr/>
        </p:nvSpPr>
        <p:spPr>
          <a:xfrm>
            <a:off x="8960573" y="4969338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FF716D1-C7F4-9D48-9ABB-1D3BDCE86FC2}"/>
              </a:ext>
            </a:extLst>
          </p:cNvPr>
          <p:cNvSpPr/>
          <p:nvPr/>
        </p:nvSpPr>
        <p:spPr>
          <a:xfrm>
            <a:off x="9064786" y="3815566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1EBF7A-7B25-89CC-AC80-F72CAC6B01CB}"/>
              </a:ext>
            </a:extLst>
          </p:cNvPr>
          <p:cNvSpPr txBox="1"/>
          <p:nvPr/>
        </p:nvSpPr>
        <p:spPr>
          <a:xfrm>
            <a:off x="8360499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6A405E-0F9E-F68C-A08B-B588BB6E2C19}"/>
              </a:ext>
            </a:extLst>
          </p:cNvPr>
          <p:cNvSpPr txBox="1"/>
          <p:nvPr/>
        </p:nvSpPr>
        <p:spPr>
          <a:xfrm>
            <a:off x="815413" y="45267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FC129FC-97F8-BE2A-D799-EFA5A183EB70}"/>
              </a:ext>
            </a:extLst>
          </p:cNvPr>
          <p:cNvSpPr/>
          <p:nvPr/>
        </p:nvSpPr>
        <p:spPr>
          <a:xfrm>
            <a:off x="815414" y="452669"/>
            <a:ext cx="768085" cy="672075"/>
          </a:xfrm>
          <a:prstGeom prst="ellipse">
            <a:avLst/>
          </a:prstGeom>
          <a:solidFill>
            <a:srgbClr val="FF19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0912571-B35E-C392-FB9A-93B80DA6CDF6}"/>
              </a:ext>
            </a:extLst>
          </p:cNvPr>
          <p:cNvSpPr txBox="1"/>
          <p:nvPr/>
        </p:nvSpPr>
        <p:spPr>
          <a:xfrm>
            <a:off x="1487488" y="356659"/>
            <a:ext cx="15361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 animBg="1"/>
      <p:bldP spid="63" grpId="0" animBg="1"/>
      <p:bldP spid="64" grpId="0"/>
      <p:bldP spid="65" grpId="0"/>
      <p:bldP spid="66" grpId="0"/>
      <p:bldP spid="67" grpId="0" animBg="1"/>
      <p:bldP spid="67" grpId="1" animBg="1"/>
      <p:bldP spid="68" grpId="0"/>
      <p:bldP spid="69" grpId="0"/>
      <p:bldP spid="70" grpId="0"/>
      <p:bldP spid="71" grpId="0"/>
      <p:bldP spid="72" grpId="0" animBg="1"/>
      <p:bldP spid="73" grpId="0" animBg="1"/>
      <p:bldP spid="74" grpId="0"/>
      <p:bldP spid="75" grpId="0"/>
      <p:bldP spid="76" grpId="0"/>
      <p:bldP spid="77" grpId="0" animBg="1"/>
      <p:bldP spid="77" grpId="1" animBg="1"/>
      <p:bldP spid="78" grpId="0"/>
      <p:bldP spid="79" grpId="0"/>
      <p:bldP spid="80" grpId="0" animBg="1"/>
      <p:bldP spid="80" grpId="1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  <p:bldP spid="87" grpId="1" animBg="1"/>
      <p:bldP spid="88" grpId="0"/>
      <p:bldP spid="89" grpId="0"/>
      <p:bldP spid="90" grpId="0" animBg="1"/>
      <p:bldP spid="90" grpId="1" animBg="1"/>
      <p:bldP spid="91" grpId="0"/>
      <p:bldP spid="98" grpId="0" animBg="1"/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BA61589-33C7-14F8-9813-944EC47FDD44}"/>
              </a:ext>
            </a:extLst>
          </p:cNvPr>
          <p:cNvSpPr/>
          <p:nvPr/>
        </p:nvSpPr>
        <p:spPr>
          <a:xfrm>
            <a:off x="815414" y="452669"/>
            <a:ext cx="768085" cy="672075"/>
          </a:xfrm>
          <a:prstGeom prst="ellipse">
            <a:avLst/>
          </a:prstGeom>
          <a:solidFill>
            <a:srgbClr val="FF19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F7508-709D-49C2-6D83-32BE9125B52E}"/>
              </a:ext>
            </a:extLst>
          </p:cNvPr>
          <p:cNvSpPr txBox="1"/>
          <p:nvPr/>
        </p:nvSpPr>
        <p:spPr>
          <a:xfrm>
            <a:off x="1487488" y="356659"/>
            <a:ext cx="42244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rồi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33FCE-5BFF-0376-8E28-DE9486CE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6" y="1900238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1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7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97 358 – 89 263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1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97 358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1" y="2634475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89 263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7" y="4127502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7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5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7" y="27244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881394" y="273201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7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56 492 - 56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1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56 492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91275" y="2634475"/>
            <a:ext cx="2400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7" y="4127502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7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5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07884" y="3888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96213" y="270541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4AC98-249B-4A1B-B6C0-14A2DDEA0AF9}"/>
              </a:ext>
            </a:extLst>
          </p:cNvPr>
          <p:cNvSpPr txBox="1"/>
          <p:nvPr/>
        </p:nvSpPr>
        <p:spPr>
          <a:xfrm>
            <a:off x="3726833" y="3888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398394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7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1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1" y="2634475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7" y="4127502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7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5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2" y="27149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5" y="2722494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9" y="3879399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7501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7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1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6" y="2634475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7" y="4127502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7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5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4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7" y="27244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4" y="273201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28524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31D35C-A659-B7A6-203F-3F7E081E2502}"/>
              </a:ext>
            </a:extLst>
          </p:cNvPr>
          <p:cNvGrpSpPr/>
          <p:nvPr/>
        </p:nvGrpSpPr>
        <p:grpSpPr>
          <a:xfrm>
            <a:off x="3215681" y="-123395"/>
            <a:ext cx="5937868" cy="903395"/>
            <a:chOff x="822" y="275"/>
            <a:chExt cx="5788" cy="1067"/>
          </a:xfrm>
        </p:grpSpPr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4B0C9E2F-7088-A518-EF90-853BB0C81127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C88601-2A61-F044-8FC8-26DA07AAB324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CF18AC6-22D2-C6B5-CCF3-4F0795C4B853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微软雅黑"/>
                  <a:sym typeface="Arial" panose="020B0604020202020204"/>
                </a:endParaRP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E032AAA7-CA42-5D81-0D45-91FA9E9F02B6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D7AD62-240D-16F4-F13E-4364A38C985C}"/>
              </a:ext>
            </a:extLst>
          </p:cNvPr>
          <p:cNvSpPr/>
          <p:nvPr/>
        </p:nvSpPr>
        <p:spPr>
          <a:xfrm>
            <a:off x="2266950" y="1362076"/>
            <a:ext cx="8362951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5DE1B-2674-8DD9-DFE3-F6A87B31059F}"/>
              </a:ext>
            </a:extLst>
          </p:cNvPr>
          <p:cNvSpPr txBox="1"/>
          <p:nvPr/>
        </p:nvSpPr>
        <p:spPr>
          <a:xfrm>
            <a:off x="4019551" y="1533526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4BF62-B99A-7CD0-6505-E6BD5065C78D}"/>
              </a:ext>
            </a:extLst>
          </p:cNvPr>
          <p:cNvSpPr txBox="1"/>
          <p:nvPr/>
        </p:nvSpPr>
        <p:spPr>
          <a:xfrm>
            <a:off x="2752726" y="2266951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68AEA-2B33-FF00-202E-0C77C4DC22BD}"/>
              </a:ext>
            </a:extLst>
          </p:cNvPr>
          <p:cNvSpPr txBox="1"/>
          <p:nvPr/>
        </p:nvSpPr>
        <p:spPr>
          <a:xfrm>
            <a:off x="2828926" y="2847977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B64AD-297F-660D-0771-B44C28F0B12B}"/>
              </a:ext>
            </a:extLst>
          </p:cNvPr>
          <p:cNvSpPr txBox="1"/>
          <p:nvPr/>
        </p:nvSpPr>
        <p:spPr>
          <a:xfrm>
            <a:off x="561977" y="4371976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328656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ED50E4-851C-51EC-4685-6EF32318A9EE}"/>
              </a:ext>
            </a:extLst>
          </p:cNvPr>
          <p:cNvSpPr/>
          <p:nvPr/>
        </p:nvSpPr>
        <p:spPr>
          <a:xfrm>
            <a:off x="2293309" y="780324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63E23-D98B-20D2-50C6-57985DF58422}"/>
              </a:ext>
            </a:extLst>
          </p:cNvPr>
          <p:cNvSpPr txBox="1"/>
          <p:nvPr/>
        </p:nvSpPr>
        <p:spPr>
          <a:xfrm>
            <a:off x="2245684" y="8565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8A899-D41B-0362-C7C0-7CB454B4DBCC}"/>
              </a:ext>
            </a:extLst>
          </p:cNvPr>
          <p:cNvSpPr txBox="1"/>
          <p:nvPr/>
        </p:nvSpPr>
        <p:spPr>
          <a:xfrm>
            <a:off x="2617159" y="141849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 = 8 000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44975-7A75-FAFF-72DB-5D94AC815E6D}"/>
              </a:ext>
            </a:extLst>
          </p:cNvPr>
          <p:cNvSpPr txBox="1"/>
          <p:nvPr/>
        </p:nvSpPr>
        <p:spPr>
          <a:xfrm>
            <a:off x="1007435" y="932723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a)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BF4CE2-FDAB-8377-862C-83702F77690E}"/>
              </a:ext>
            </a:extLst>
          </p:cNvPr>
          <p:cNvSpPr/>
          <p:nvPr/>
        </p:nvSpPr>
        <p:spPr>
          <a:xfrm>
            <a:off x="2283784" y="2685324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FB0FE5-D41A-1CB0-BB98-561B106C4969}"/>
              </a:ext>
            </a:extLst>
          </p:cNvPr>
          <p:cNvSpPr txBox="1"/>
          <p:nvPr/>
        </p:nvSpPr>
        <p:spPr>
          <a:xfrm>
            <a:off x="2236159" y="27615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8F685-2772-FC6A-0142-91597F216220}"/>
              </a:ext>
            </a:extLst>
          </p:cNvPr>
          <p:cNvSpPr txBox="1"/>
          <p:nvPr/>
        </p:nvSpPr>
        <p:spPr>
          <a:xfrm>
            <a:off x="2607635" y="332349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 = 7 000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DCB3D1-B4E6-A0B7-88F9-550D2833C482}"/>
              </a:ext>
            </a:extLst>
          </p:cNvPr>
          <p:cNvSpPr txBox="1"/>
          <p:nvPr/>
        </p:nvSpPr>
        <p:spPr>
          <a:xfrm>
            <a:off x="997909" y="2837723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3A27B9-6EE2-7056-618B-CBB987DCD1B6}"/>
              </a:ext>
            </a:extLst>
          </p:cNvPr>
          <p:cNvSpPr/>
          <p:nvPr/>
        </p:nvSpPr>
        <p:spPr>
          <a:xfrm>
            <a:off x="2445709" y="4647475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99DBD-DA97-B2FA-E3E4-62CCC2928954}"/>
              </a:ext>
            </a:extLst>
          </p:cNvPr>
          <p:cNvSpPr txBox="1"/>
          <p:nvPr/>
        </p:nvSpPr>
        <p:spPr>
          <a:xfrm>
            <a:off x="2398084" y="4723674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8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9F3A8C-585B-A805-9ECE-FE9728C1B96E}"/>
              </a:ext>
            </a:extLst>
          </p:cNvPr>
          <p:cNvSpPr txBox="1"/>
          <p:nvPr/>
        </p:nvSpPr>
        <p:spPr>
          <a:xfrm>
            <a:off x="2769559" y="528564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 = 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07AF0F-FE3D-0CA4-0D94-49164C297DE9}"/>
              </a:ext>
            </a:extLst>
          </p:cNvPr>
          <p:cNvSpPr txBox="1"/>
          <p:nvPr/>
        </p:nvSpPr>
        <p:spPr>
          <a:xfrm>
            <a:off x="1159835" y="4799872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096542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4 KNTT (2)">
            <a:hlinkClick r:id="" action="ppaction://media"/>
            <a:extLst>
              <a:ext uri="{FF2B5EF4-FFF2-40B4-BE49-F238E27FC236}">
                <a16:creationId xmlns:a16="http://schemas.microsoft.com/office/drawing/2014/main" id="{B6C34359-56D4-F670-D75A-F939DD8F6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239350" y="164638"/>
            <a:ext cx="11713300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423442-7F80-7B98-118D-DDE32582B1E1}"/>
              </a:ext>
            </a:extLst>
          </p:cNvPr>
          <p:cNvGrpSpPr/>
          <p:nvPr/>
        </p:nvGrpSpPr>
        <p:grpSpPr>
          <a:xfrm>
            <a:off x="186353" y="214283"/>
            <a:ext cx="11872659" cy="1552787"/>
            <a:chOff x="822" y="309"/>
            <a:chExt cx="11573" cy="1834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DABD6BC8-16E5-DB60-501B-AA008F3EC44E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vi-VN" sz="2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lang="en-US" sz="2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B347E7-DCFF-D262-4F92-B26463D4D692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6522F0D-887D-069C-8316-596AABC5A6E3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微软雅黑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C01E100B-C1E5-FBAF-3148-E4D764A8C10E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10E1AAD-B664-69B4-BF57-FFE2661C2FD1}"/>
              </a:ext>
            </a:extLst>
          </p:cNvPr>
          <p:cNvSpPr txBox="1"/>
          <p:nvPr/>
        </p:nvSpPr>
        <p:spPr>
          <a:xfrm>
            <a:off x="771527" y="226694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24 500- 10 600= 13 900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13 900 - 9 500 = 4 400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DC74B8-2DD9-04DE-D2C5-21CE57088AD1}"/>
              </a:ext>
            </a:extLst>
          </p:cNvPr>
          <p:cNvSpPr/>
          <p:nvPr/>
        </p:nvSpPr>
        <p:spPr>
          <a:xfrm>
            <a:off x="323851" y="2019300"/>
            <a:ext cx="2505076" cy="704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417316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8" y="3534829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61732" y="688763"/>
            <a:ext cx="7640873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40">
              <a:defRPr/>
            </a:pPr>
            <a:r>
              <a:rPr lang="en-US" sz="12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2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2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219140">
              <a:defRPr/>
            </a:pPr>
            <a:r>
              <a:rPr lang="en-US" sz="12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12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ngào</a:t>
            </a:r>
            <a:endParaRPr lang="en-US" sz="128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239350" y="164638"/>
            <a:ext cx="11713300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71A7EE-2A1A-2FC9-DB33-6F642A6A23D6}"/>
              </a:ext>
            </a:extLst>
          </p:cNvPr>
          <p:cNvSpPr txBox="1"/>
          <p:nvPr/>
        </p:nvSpPr>
        <p:spPr>
          <a:xfrm>
            <a:off x="228600" y="809626"/>
            <a:ext cx="11706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đã bán được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xe ô tô đồ chơi là: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10 600 + 9 500 = 20 100 (xe ô tô đồ chơi)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còn lại số xe ô tô đồ chơi là: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 – 20 100 = 4 400 (xe ô tô đồ chơi)</a:t>
            </a:r>
          </a:p>
          <a:p>
            <a:pPr algn="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4 400 xe ô tô đồ chơi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905428-E67C-4856-2294-21DE2DB0ADC8}"/>
              </a:ext>
            </a:extLst>
          </p:cNvPr>
          <p:cNvSpPr/>
          <p:nvPr/>
        </p:nvSpPr>
        <p:spPr>
          <a:xfrm>
            <a:off x="815414" y="356659"/>
            <a:ext cx="2505076" cy="704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840741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FB5C13A-F172-98E4-FABB-E2D8DDA6B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7" y="1220756"/>
            <a:ext cx="6698052" cy="17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837175" y="703711"/>
            <a:ext cx="741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7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44 519 - 22 138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22 318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22 381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22 383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22 382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15 546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15 564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15 565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15 566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66732" y="735371"/>
            <a:ext cx="8411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77 622 -  .?.. = 62 058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29 122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22 032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29 022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22 322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119670" y="738189"/>
            <a:ext cx="8064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..?.. - 12 547 = 16 475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51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127103-5BBC-4ED0-B879-36D834F6D196}"/>
              </a:ext>
            </a:extLst>
          </p:cNvPr>
          <p:cNvGrpSpPr/>
          <p:nvPr/>
        </p:nvGrpSpPr>
        <p:grpSpPr>
          <a:xfrm>
            <a:off x="3739896" y="131016"/>
            <a:ext cx="4809744" cy="1156072"/>
            <a:chOff x="3739896" y="131016"/>
            <a:chExt cx="4809744" cy="115607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7139CFA-9AE7-488F-BA98-C3C7E9FAE6AC}"/>
                </a:ext>
              </a:extLst>
            </p:cNvPr>
            <p:cNvSpPr/>
            <p:nvPr/>
          </p:nvSpPr>
          <p:spPr>
            <a:xfrm>
              <a:off x="3739896" y="180664"/>
              <a:ext cx="4389120" cy="1106424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3F4C1F-4903-4EF3-BE8F-7B0C3723D133}"/>
                </a:ext>
              </a:extLst>
            </p:cNvPr>
            <p:cNvSpPr txBox="1"/>
            <p:nvPr/>
          </p:nvSpPr>
          <p:spPr>
            <a:xfrm>
              <a:off x="4590288" y="131016"/>
              <a:ext cx="39593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6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3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Flamenco" panose="02040603050506020204" pitchFamily="18" charset="0"/>
                </a:rPr>
                <a:t>Dặn</a:t>
              </a:r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3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66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33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Flamenco" panose="02040603050506020204" pitchFamily="18" charset="0"/>
                </a:rPr>
                <a:t>dò</a:t>
              </a:r>
              <a:endParaRPr lang="vi-VN" sz="6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46D0AC-8BD9-4D67-9315-95D458707188}"/>
              </a:ext>
            </a:extLst>
          </p:cNvPr>
          <p:cNvSpPr/>
          <p:nvPr/>
        </p:nvSpPr>
        <p:spPr>
          <a:xfrm>
            <a:off x="191459" y="152926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3AACC7-2D63-4137-BC92-299FB80AB2C1}"/>
              </a:ext>
            </a:extLst>
          </p:cNvPr>
          <p:cNvSpPr/>
          <p:nvPr/>
        </p:nvSpPr>
        <p:spPr>
          <a:xfrm>
            <a:off x="191459" y="288107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1FFE77-F7F0-4259-83D5-0FAC543C1787}"/>
              </a:ext>
            </a:extLst>
          </p:cNvPr>
          <p:cNvSpPr/>
          <p:nvPr/>
        </p:nvSpPr>
        <p:spPr>
          <a:xfrm>
            <a:off x="191459" y="4232886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6C684F-3FE2-4293-A5EF-710AE111537A}"/>
              </a:ext>
            </a:extLst>
          </p:cNvPr>
          <p:cNvSpPr/>
          <p:nvPr/>
        </p:nvSpPr>
        <p:spPr>
          <a:xfrm>
            <a:off x="191459" y="5584698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365700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8A458F-DA33-41CB-9BE2-9C1F352C3A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5" y="991622"/>
            <a:ext cx="7450123" cy="21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22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2" y="487445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7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3" y="2860087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2" y="861342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8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3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50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2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3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9" y="-64494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8" y="1198878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2" y="1803402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20"/>
            <a:ext cx="6003443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40">
              <a:lnSpc>
                <a:spcPts val="3360"/>
              </a:lnSpc>
              <a:spcBef>
                <a:spcPct val="0"/>
              </a:spcBef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lang="en-US" sz="4800" b="1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3" y="1325239"/>
            <a:ext cx="1964723" cy="453707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3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50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6" y="2196555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9" y="-481534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9" y="-64494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8" y="1097278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2" y="1701802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1" y="3202146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40">
              <a:lnSpc>
                <a:spcPts val="3360"/>
              </a:lnSpc>
              <a:spcBef>
                <a:spcPct val="0"/>
              </a:spcBef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lang="en-US" sz="4800" b="1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3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3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50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2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9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9" y="-64494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6" y="1397002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70" y="2016181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8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1" y="3202146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40">
              <a:lnSpc>
                <a:spcPts val="3360"/>
              </a:lnSpc>
              <a:spcBef>
                <a:spcPct val="0"/>
              </a:spcBef>
              <a:defRPr/>
            </a:pPr>
            <a:r>
              <a:rPr lang="en-US" alt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lang="en-US" sz="4800" b="1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1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9016479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650992-E900-4DB9-91C7-F307B6BB454B}"/>
              </a:ext>
            </a:extLst>
          </p:cNvPr>
          <p:cNvSpPr txBox="1"/>
          <p:nvPr/>
        </p:nvSpPr>
        <p:spPr>
          <a:xfrm>
            <a:off x="3197442" y="1620737"/>
            <a:ext cx="579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 err="1">
                <a:solidFill>
                  <a:srgbClr val="00B050"/>
                </a:solidFill>
                <a:latin typeface="LNTH-Dinomiko" panose="02000500000000000000" pitchFamily="2" charset="0"/>
              </a:rPr>
              <a:t>Thứ</a:t>
            </a:r>
            <a:r>
              <a:rPr lang="en-US" sz="3200" dirty="0">
                <a:solidFill>
                  <a:srgbClr val="00B050"/>
                </a:solidFill>
                <a:latin typeface="LNTH-Dinomiko" panose="02000500000000000000" pitchFamily="2" charset="0"/>
              </a:rPr>
              <a:t> ... </a:t>
            </a:r>
            <a:r>
              <a:rPr lang="en-US" sz="3200" dirty="0" err="1">
                <a:solidFill>
                  <a:srgbClr val="00B050"/>
                </a:solidFill>
                <a:latin typeface="LNTH-Dinomiko" panose="02000500000000000000" pitchFamily="2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LNTH-Dinomiko" panose="02000500000000000000" pitchFamily="2" charset="0"/>
              </a:rPr>
              <a:t> … </a:t>
            </a:r>
            <a:r>
              <a:rPr lang="en-US" sz="3200" dirty="0" err="1">
                <a:solidFill>
                  <a:srgbClr val="00B050"/>
                </a:solidFill>
                <a:latin typeface="LNTH-Dinomiko" panose="02000500000000000000" pitchFamily="2" charset="0"/>
              </a:rPr>
              <a:t>tháng</a:t>
            </a:r>
            <a:r>
              <a:rPr lang="en-US" sz="3200" dirty="0">
                <a:solidFill>
                  <a:srgbClr val="00B050"/>
                </a:solidFill>
                <a:latin typeface="LNTH-Dinomiko" panose="02000500000000000000" pitchFamily="2" charset="0"/>
              </a:rPr>
              <a:t> … </a:t>
            </a:r>
            <a:r>
              <a:rPr lang="en-US" sz="3200" dirty="0" err="1">
                <a:solidFill>
                  <a:srgbClr val="00B050"/>
                </a:solidFill>
                <a:latin typeface="LNTH-Dinomiko" panose="02000500000000000000" pitchFamily="2" charset="0"/>
              </a:rPr>
              <a:t>năm</a:t>
            </a:r>
            <a:r>
              <a:rPr lang="en-US" sz="3200" dirty="0">
                <a:solidFill>
                  <a:srgbClr val="00B050"/>
                </a:solidFill>
                <a:latin typeface="LNTH-Dinomiko" panose="02000500000000000000" pitchFamily="2" charset="0"/>
              </a:rPr>
              <a:t> …</a:t>
            </a:r>
            <a:endParaRPr lang="vi-VN" sz="3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65A5E-0346-C4D2-D844-43DC005E02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3499" y="3044958"/>
            <a:ext cx="9352307" cy="2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431371" y="260648"/>
            <a:ext cx="11329259" cy="61446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6D3526CA-1E67-B676-F06F-C23F52C37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7488" y="3236979"/>
            <a:ext cx="2630987" cy="36210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1FC73C0-0864-4FB0-61FE-6DC4B7DAD0C5}"/>
              </a:ext>
            </a:extLst>
          </p:cNvPr>
          <p:cNvSpPr/>
          <p:nvPr/>
        </p:nvSpPr>
        <p:spPr>
          <a:xfrm>
            <a:off x="623392" y="1604798"/>
            <a:ext cx="3456384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23 285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3" name="Picture 12" descr="A cartoon of a child&#10;&#10;AI-generated content may be incorrect.">
            <a:extLst>
              <a:ext uri="{FF2B5EF4-FFF2-40B4-BE49-F238E27FC236}">
                <a16:creationId xmlns:a16="http://schemas.microsoft.com/office/drawing/2014/main" id="{87719B31-119C-4E86-1AC4-EEEDE6E756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8" y="2756926"/>
            <a:ext cx="2472281" cy="390905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402F86-F41A-E554-1C19-2B93CB053E0C}"/>
              </a:ext>
            </a:extLst>
          </p:cNvPr>
          <p:cNvSpPr/>
          <p:nvPr/>
        </p:nvSpPr>
        <p:spPr>
          <a:xfrm>
            <a:off x="4559829" y="1124744"/>
            <a:ext cx="2688299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12 967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7" name="Picture 16" descr="Cartoon of a robot&#10;&#10;AI-generated content may be incorrect.">
            <a:extLst>
              <a:ext uri="{FF2B5EF4-FFF2-40B4-BE49-F238E27FC236}">
                <a16:creationId xmlns:a16="http://schemas.microsoft.com/office/drawing/2014/main" id="{952D7DEE-0F39-F80D-03F2-ED70AD8E14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3236979"/>
            <a:ext cx="2388792" cy="333298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96FB5C4-D3D0-7429-02B8-53CCBA3E47E6}"/>
              </a:ext>
            </a:extLst>
          </p:cNvPr>
          <p:cNvSpPr/>
          <p:nvPr/>
        </p:nvSpPr>
        <p:spPr>
          <a:xfrm>
            <a:off x="8112224" y="1700808"/>
            <a:ext cx="3456384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pic>
        <p:nvPicPr>
          <p:cNvPr id="20" name="1 (1)">
            <a:hlinkClick r:id="" action="ppaction://media"/>
            <a:extLst>
              <a:ext uri="{FF2B5EF4-FFF2-40B4-BE49-F238E27FC236}">
                <a16:creationId xmlns:a16="http://schemas.microsoft.com/office/drawing/2014/main" id="{967C4861-52DA-44BA-27DB-265616D21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6768" y="452669"/>
            <a:ext cx="541867" cy="541867"/>
          </a:xfrm>
          <a:prstGeom prst="rect">
            <a:avLst/>
          </a:prstGeom>
        </p:spPr>
      </p:pic>
      <p:pic>
        <p:nvPicPr>
          <p:cNvPr id="21" name="2">
            <a:hlinkClick r:id="" action="ppaction://media"/>
            <a:extLst>
              <a:ext uri="{FF2B5EF4-FFF2-40B4-BE49-F238E27FC236}">
                <a16:creationId xmlns:a16="http://schemas.microsoft.com/office/drawing/2014/main" id="{CD8679B4-90C0-F87D-E089-BACBE075F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6768" y="1316765"/>
            <a:ext cx="541867" cy="541867"/>
          </a:xfrm>
          <a:prstGeom prst="rect">
            <a:avLst/>
          </a:prstGeom>
        </p:spPr>
      </p:pic>
      <p:pic>
        <p:nvPicPr>
          <p:cNvPr id="22" name="3">
            <a:hlinkClick r:id="" action="ppaction://media"/>
            <a:extLst>
              <a:ext uri="{FF2B5EF4-FFF2-40B4-BE49-F238E27FC236}">
                <a16:creationId xmlns:a16="http://schemas.microsoft.com/office/drawing/2014/main" id="{DCF909EA-06F1-7517-1E6E-AD164D84E4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2704" y="356659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239349" y="260648"/>
            <a:ext cx="11617291" cy="61446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30B367-ED4D-AB14-3849-54C3C9E76B41}"/>
              </a:ext>
            </a:extLst>
          </p:cNvPr>
          <p:cNvSpPr txBox="1"/>
          <p:nvPr/>
        </p:nvSpPr>
        <p:spPr>
          <a:xfrm>
            <a:off x="576580" y="854077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23 285</a:t>
            </a:r>
          </a:p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12 967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157C44-C7C9-CBCE-2C2B-2BC0C69994B9}"/>
              </a:ext>
            </a:extLst>
          </p:cNvPr>
          <p:cNvCxnSpPr>
            <a:cxnSpLocks/>
          </p:cNvCxnSpPr>
          <p:nvPr/>
        </p:nvCxnSpPr>
        <p:spPr>
          <a:xfrm>
            <a:off x="652781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AC1848-5A49-D793-8844-EA361E5EADDA}"/>
              </a:ext>
            </a:extLst>
          </p:cNvPr>
          <p:cNvSpPr txBox="1"/>
          <p:nvPr/>
        </p:nvSpPr>
        <p:spPr>
          <a:xfrm>
            <a:off x="278959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CBF8FC-6A24-6247-E02D-8FDA97DA99B3}"/>
              </a:ext>
            </a:extLst>
          </p:cNvPr>
          <p:cNvSpPr txBox="1"/>
          <p:nvPr/>
        </p:nvSpPr>
        <p:spPr>
          <a:xfrm>
            <a:off x="2775700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không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được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lấy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8,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8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4CB99-19A8-09D9-EC48-DF85B87D37D4}"/>
              </a:ext>
            </a:extLst>
          </p:cNvPr>
          <p:cNvSpPr txBox="1"/>
          <p:nvPr/>
        </p:nvSpPr>
        <p:spPr>
          <a:xfrm>
            <a:off x="1842058" y="1987760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39A3F-7467-37D0-F077-F048342C3EC8}"/>
              </a:ext>
            </a:extLst>
          </p:cNvPr>
          <p:cNvSpPr txBox="1"/>
          <p:nvPr/>
        </p:nvSpPr>
        <p:spPr>
          <a:xfrm>
            <a:off x="2775701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8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7; 7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6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9782B-3DF7-BE5A-FEDF-A2739A4751AA}"/>
              </a:ext>
            </a:extLst>
          </p:cNvPr>
          <p:cNvSpPr txBox="1"/>
          <p:nvPr/>
        </p:nvSpPr>
        <p:spPr>
          <a:xfrm>
            <a:off x="1569086" y="1987760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30978A-E5BE-1813-7732-222DC2612B49}"/>
              </a:ext>
            </a:extLst>
          </p:cNvPr>
          <p:cNvSpPr txBox="1"/>
          <p:nvPr/>
        </p:nvSpPr>
        <p:spPr>
          <a:xfrm>
            <a:off x="2755381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không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được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9,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lấy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9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3,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3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3A6B47-B574-3CCA-9308-425ED6E795A9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10F900-8563-CB21-65EC-D5CCF44713CB}"/>
              </a:ext>
            </a:extLst>
          </p:cNvPr>
          <p:cNvSpPr txBox="1"/>
          <p:nvPr/>
        </p:nvSpPr>
        <p:spPr>
          <a:xfrm>
            <a:off x="2755381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3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2;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0,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0.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E79636-CCB5-4DDB-5DC5-7AD9B8999FAB}"/>
              </a:ext>
            </a:extLst>
          </p:cNvPr>
          <p:cNvSpPr txBox="1"/>
          <p:nvPr/>
        </p:nvSpPr>
        <p:spPr>
          <a:xfrm>
            <a:off x="874915" y="1997285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7A73647-E760-0534-0E82-D5C618630607}"/>
              </a:ext>
            </a:extLst>
          </p:cNvPr>
          <p:cNvSpPr/>
          <p:nvPr/>
        </p:nvSpPr>
        <p:spPr>
          <a:xfrm>
            <a:off x="3324225" y="4152901"/>
            <a:ext cx="7058024" cy="900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Arial"/>
                <a:ea typeface="微软雅黑"/>
              </a:rPr>
              <a:t>23 285 – 12 967 = 10 318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923858-8A35-6D9E-6074-C070D7A9E32B}"/>
              </a:ext>
            </a:extLst>
          </p:cNvPr>
          <p:cNvSpPr txBox="1"/>
          <p:nvPr/>
        </p:nvSpPr>
        <p:spPr>
          <a:xfrm>
            <a:off x="570115" y="1997285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1A798-C33F-885B-7089-3A6E32AEAB71}"/>
              </a:ext>
            </a:extLst>
          </p:cNvPr>
          <p:cNvSpPr txBox="1"/>
          <p:nvPr/>
        </p:nvSpPr>
        <p:spPr>
          <a:xfrm>
            <a:off x="2764906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1;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0052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714</Words>
  <Application>Microsoft Office PowerPoint</Application>
  <PresentationFormat>Widescreen</PresentationFormat>
  <Paragraphs>140</Paragraphs>
  <Slides>26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LNTH-Dinomiko</vt:lpstr>
      <vt:lpstr>Love Ya Like A Sister</vt:lpstr>
      <vt:lpstr>Arial</vt:lpstr>
      <vt:lpstr>Bebas Neue</vt:lpstr>
      <vt:lpstr>Calibri</vt:lpstr>
      <vt:lpstr>Cambria</vt:lpstr>
      <vt:lpstr>Karla</vt:lpstr>
      <vt:lpstr>UTM Flamenco</vt:lpstr>
      <vt:lpstr>Office 主题</vt:lpstr>
      <vt:lpstr>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2023-01-01T11:43:15Z</dcterms:created>
  <dcterms:modified xsi:type="dcterms:W3CDTF">2026-02-06T03:38:05Z</dcterms:modified>
</cp:coreProperties>
</file>