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6" r:id="rId3"/>
    <p:sldMasterId id="2147483732" r:id="rId4"/>
    <p:sldMasterId id="2147483740" r:id="rId5"/>
    <p:sldMasterId id="2147483752" r:id="rId6"/>
    <p:sldMasterId id="2147483767" r:id="rId7"/>
    <p:sldMasterId id="2147483803" r:id="rId8"/>
    <p:sldMasterId id="2147483815" r:id="rId9"/>
    <p:sldMasterId id="2147483826" r:id="rId10"/>
  </p:sldMasterIdLst>
  <p:notesMasterIdLst>
    <p:notesMasterId r:id="rId28"/>
  </p:notesMasterIdLst>
  <p:sldIdLst>
    <p:sldId id="301" r:id="rId11"/>
    <p:sldId id="3418" r:id="rId12"/>
    <p:sldId id="262" r:id="rId13"/>
    <p:sldId id="3419" r:id="rId14"/>
    <p:sldId id="11676" r:id="rId15"/>
    <p:sldId id="11677" r:id="rId16"/>
    <p:sldId id="11678" r:id="rId17"/>
    <p:sldId id="293" r:id="rId18"/>
    <p:sldId id="11679" r:id="rId19"/>
    <p:sldId id="11670" r:id="rId20"/>
    <p:sldId id="11680" r:id="rId21"/>
    <p:sldId id="11681" r:id="rId22"/>
    <p:sldId id="11684" r:id="rId23"/>
    <p:sldId id="511" r:id="rId24"/>
    <p:sldId id="510" r:id="rId25"/>
    <p:sldId id="275"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0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9D631-7F35-424A-A355-06006E6791AA}"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15BB3-AD25-4128-9F5A-41CDF0108142}" type="slidenum">
              <a:rPr lang="en-US" smtClean="0"/>
              <a:t>‹#›</a:t>
            </a:fld>
            <a:endParaRPr lang="en-US"/>
          </a:p>
        </p:txBody>
      </p:sp>
    </p:spTree>
    <p:extLst>
      <p:ext uri="{BB962C8B-B14F-4D97-AF65-F5344CB8AC3E}">
        <p14:creationId xmlns:p14="http://schemas.microsoft.com/office/powerpoint/2010/main" val="229318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812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6369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2738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85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C66A3-5A39-4A8D-90A0-2B7BB2C21C8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548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6610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14139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1000702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748167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3496761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25117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1197625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222165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1645564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522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30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11525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161016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13870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090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2872330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4019377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31616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699656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2/28/2026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3867955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2/28/2026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704497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7400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37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28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4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0000" y="1024133"/>
            <a:ext cx="6336000" cy="301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6133">
                <a:latin typeface="Raleway Black"/>
                <a:ea typeface="Raleway Black"/>
                <a:cs typeface="Raleway Black"/>
                <a:sym typeface="Raleway Black"/>
              </a:defRPr>
            </a:lvl1pPr>
            <a:lvl2pPr lvl="1" rtl="0">
              <a:spcBef>
                <a:spcPts val="0"/>
              </a:spcBef>
              <a:spcAft>
                <a:spcPts val="0"/>
              </a:spcAft>
              <a:buSzPts val="4600"/>
              <a:buNone/>
              <a:defRPr sz="6133" b="1"/>
            </a:lvl2pPr>
            <a:lvl3pPr lvl="2" rtl="0">
              <a:spcBef>
                <a:spcPts val="0"/>
              </a:spcBef>
              <a:spcAft>
                <a:spcPts val="0"/>
              </a:spcAft>
              <a:buSzPts val="4600"/>
              <a:buNone/>
              <a:defRPr sz="6133" b="1"/>
            </a:lvl3pPr>
            <a:lvl4pPr lvl="3" rtl="0">
              <a:spcBef>
                <a:spcPts val="0"/>
              </a:spcBef>
              <a:spcAft>
                <a:spcPts val="0"/>
              </a:spcAft>
              <a:buSzPts val="4600"/>
              <a:buNone/>
              <a:defRPr sz="6133" b="1"/>
            </a:lvl4pPr>
            <a:lvl5pPr lvl="4" rtl="0">
              <a:spcBef>
                <a:spcPts val="0"/>
              </a:spcBef>
              <a:spcAft>
                <a:spcPts val="0"/>
              </a:spcAft>
              <a:buSzPts val="4600"/>
              <a:buNone/>
              <a:defRPr sz="6133" b="1"/>
            </a:lvl5pPr>
            <a:lvl6pPr lvl="5" rtl="0">
              <a:spcBef>
                <a:spcPts val="0"/>
              </a:spcBef>
              <a:spcAft>
                <a:spcPts val="0"/>
              </a:spcAft>
              <a:buSzPts val="4600"/>
              <a:buNone/>
              <a:defRPr sz="6133" b="1"/>
            </a:lvl6pPr>
            <a:lvl7pPr lvl="6" rtl="0">
              <a:spcBef>
                <a:spcPts val="0"/>
              </a:spcBef>
              <a:spcAft>
                <a:spcPts val="0"/>
              </a:spcAft>
              <a:buSzPts val="4600"/>
              <a:buNone/>
              <a:defRPr sz="6133" b="1"/>
            </a:lvl7pPr>
            <a:lvl8pPr lvl="7" rtl="0">
              <a:spcBef>
                <a:spcPts val="0"/>
              </a:spcBef>
              <a:spcAft>
                <a:spcPts val="0"/>
              </a:spcAft>
              <a:buSzPts val="4600"/>
              <a:buNone/>
              <a:defRPr sz="6133" b="1"/>
            </a:lvl8pPr>
            <a:lvl9pPr lvl="8" rtl="0">
              <a:spcBef>
                <a:spcPts val="0"/>
              </a:spcBef>
              <a:spcAft>
                <a:spcPts val="0"/>
              </a:spcAft>
              <a:buSzPts val="4600"/>
              <a:buNone/>
              <a:defRPr sz="6133" b="1"/>
            </a:lvl9pPr>
          </a:lstStyle>
          <a:p>
            <a:endParaRPr/>
          </a:p>
        </p:txBody>
      </p:sp>
      <p:sp>
        <p:nvSpPr>
          <p:cNvPr id="10" name="Google Shape;10;p2"/>
          <p:cNvSpPr txBox="1">
            <a:spLocks noGrp="1"/>
          </p:cNvSpPr>
          <p:nvPr>
            <p:ph type="subTitle" idx="1"/>
          </p:nvPr>
        </p:nvSpPr>
        <p:spPr>
          <a:xfrm>
            <a:off x="1366400" y="4693233"/>
            <a:ext cx="50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3733"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11" name="Google Shape;11;p2"/>
          <p:cNvGrpSpPr/>
          <p:nvPr/>
        </p:nvGrpSpPr>
        <p:grpSpPr>
          <a:xfrm rot="2836504">
            <a:off x="11281564" y="6200721"/>
            <a:ext cx="1118155" cy="1017775"/>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4794679">
            <a:off x="10880165" y="2169653"/>
            <a:ext cx="905015" cy="1224819"/>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2305022">
            <a:off x="4515769" y="4413704"/>
            <a:ext cx="1463595" cy="770603"/>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8711069" y="162263"/>
            <a:ext cx="1060313" cy="569612"/>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 name="Google Shape;32;p2"/>
          <p:cNvGrpSpPr/>
          <p:nvPr/>
        </p:nvGrpSpPr>
        <p:grpSpPr>
          <a:xfrm rot="4176527">
            <a:off x="7169172" y="903625"/>
            <a:ext cx="1110331" cy="1194299"/>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 name="Google Shape;37;p2"/>
          <p:cNvGrpSpPr/>
          <p:nvPr/>
        </p:nvGrpSpPr>
        <p:grpSpPr>
          <a:xfrm>
            <a:off x="56433" y="-373419"/>
            <a:ext cx="1364431" cy="1458716"/>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165716" y="5953621"/>
            <a:ext cx="1284819" cy="676332"/>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 name="Google Shape;50;p2"/>
          <p:cNvGrpSpPr/>
          <p:nvPr/>
        </p:nvGrpSpPr>
        <p:grpSpPr>
          <a:xfrm>
            <a:off x="-241715" y="1503103"/>
            <a:ext cx="878249" cy="873900"/>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2"/>
          <p:cNvGrpSpPr/>
          <p:nvPr/>
        </p:nvGrpSpPr>
        <p:grpSpPr>
          <a:xfrm rot="2351369">
            <a:off x="7828914" y="5650138"/>
            <a:ext cx="1290932" cy="989236"/>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rot="1867210">
            <a:off x="1763100" y="-167656"/>
            <a:ext cx="669816" cy="906547"/>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 name="Google Shape;62;p2"/>
          <p:cNvGrpSpPr/>
          <p:nvPr/>
        </p:nvGrpSpPr>
        <p:grpSpPr>
          <a:xfrm rot="3241079">
            <a:off x="3878977" y="5803109"/>
            <a:ext cx="1354144" cy="1456500"/>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2"/>
          <p:cNvGrpSpPr/>
          <p:nvPr/>
        </p:nvGrpSpPr>
        <p:grpSpPr>
          <a:xfrm>
            <a:off x="5948873" y="214123"/>
            <a:ext cx="1041969" cy="802147"/>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rot="7183577">
            <a:off x="3542504" y="-288983"/>
            <a:ext cx="1107629" cy="1102149"/>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73772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9889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682977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382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9185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180195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2/28/2026</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969198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01979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198758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2026/2/28</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11931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6477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91313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52391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131497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56893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4308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3037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44240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28/02/2026</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551804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2/28/2026</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737692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444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5C4B-B6B9-8072-2FD0-538686E9BC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6165B5-AA59-D255-D33D-D5BA0E713F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114EDB-17B6-F0F9-D8F3-917E284C233B}"/>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5" name="Footer Placeholder 4">
            <a:extLst>
              <a:ext uri="{FF2B5EF4-FFF2-40B4-BE49-F238E27FC236}">
                <a16:creationId xmlns:a16="http://schemas.microsoft.com/office/drawing/2014/main" id="{0A8EE928-2F31-6293-75E1-0F57688D9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EFD903-3D7B-380D-07AD-C210C240FD92}"/>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23244454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F736-CA71-81B6-5B9A-D20BB9CB46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54B89-1AA8-6BE9-2E91-A8FC4D30582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5FCB2-4051-99B3-374C-FD772F35068D}"/>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5" name="Footer Placeholder 4">
            <a:extLst>
              <a:ext uri="{FF2B5EF4-FFF2-40B4-BE49-F238E27FC236}">
                <a16:creationId xmlns:a16="http://schemas.microsoft.com/office/drawing/2014/main" id="{4B89D060-7F50-A03B-2872-770AA64D22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7E2F3-3FA6-C1E7-34B7-46C655CEA494}"/>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3331741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ADF8-7941-CBD1-9306-28DF1CF8DE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1E302E-8DBD-1F44-C182-DA348DD28E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A963B0-7DF4-1934-2427-60B5141DE600}"/>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5" name="Footer Placeholder 4">
            <a:extLst>
              <a:ext uri="{FF2B5EF4-FFF2-40B4-BE49-F238E27FC236}">
                <a16:creationId xmlns:a16="http://schemas.microsoft.com/office/drawing/2014/main" id="{042C09E4-0791-77D9-6FD2-F07F397BF4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060586-5D44-0434-DF1E-4A05FFC61D9A}"/>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1270087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D27A-9B05-4186-1686-1635604174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D6D594-26EA-A490-15EA-0D43A6C6E61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99D30F-44D0-7958-1E0C-DF139562CA5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2C2E4-5365-FACF-A360-C9301AC7F5DC}"/>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6" name="Footer Placeholder 5">
            <a:extLst>
              <a:ext uri="{FF2B5EF4-FFF2-40B4-BE49-F238E27FC236}">
                <a16:creationId xmlns:a16="http://schemas.microsoft.com/office/drawing/2014/main" id="{53B821D0-3984-2113-E0C4-F2D6A02E7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3E89CB-D637-DB8B-90AA-34ECA995E83D}"/>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29274710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C5A1-AF2F-FEB5-A0AA-13B51B4E96B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5109928-9A23-D884-E248-3006269BBCB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99BAD3-7F0A-65AE-A7B5-20387F32F4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510F2A-0594-2EBA-25AF-B80CAE284EA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D09208-0BE3-5CF2-748E-BDCB0F3457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91F54F-9E46-11DA-8B35-AD947C473687}"/>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8" name="Footer Placeholder 7">
            <a:extLst>
              <a:ext uri="{FF2B5EF4-FFF2-40B4-BE49-F238E27FC236}">
                <a16:creationId xmlns:a16="http://schemas.microsoft.com/office/drawing/2014/main" id="{5403904E-ADE9-0DFB-515D-4DD9E07E6F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BDB6E0E-5B7F-1BD1-2D5C-8721CC70943A}"/>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27300505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AD43D-849B-0B36-009A-F5EAD2D99D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EB8028-8A57-F168-2112-7542D227D242}"/>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4" name="Footer Placeholder 3">
            <a:extLst>
              <a:ext uri="{FF2B5EF4-FFF2-40B4-BE49-F238E27FC236}">
                <a16:creationId xmlns:a16="http://schemas.microsoft.com/office/drawing/2014/main" id="{0788A234-1C5C-FE41-EFFC-E93F775A3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7606236-C5F1-FFAC-A73C-E3A9A7F3CBC8}"/>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2314587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6F121-F66D-B278-3D91-F255ED898FBF}"/>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3" name="Footer Placeholder 2">
            <a:extLst>
              <a:ext uri="{FF2B5EF4-FFF2-40B4-BE49-F238E27FC236}">
                <a16:creationId xmlns:a16="http://schemas.microsoft.com/office/drawing/2014/main" id="{FB1051B4-8BC6-A053-9152-DD29A36919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C146DAB-AB9A-BE4A-AA76-3B4D13E56F8D}"/>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2731097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09C2-C6BA-8F60-E77C-EBBF7D68E2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3630A-0192-AEC0-15D8-0E646E1C09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0B6BB-5607-4A89-E99E-C57DEB5338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CF6D0-AD31-44E2-0A9E-5B489A13CE61}"/>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6" name="Footer Placeholder 5">
            <a:extLst>
              <a:ext uri="{FF2B5EF4-FFF2-40B4-BE49-F238E27FC236}">
                <a16:creationId xmlns:a16="http://schemas.microsoft.com/office/drawing/2014/main" id="{A56C7746-B8C2-D68E-D254-FB9E910979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736621-7649-10AB-5BC6-2DB0A45D3A58}"/>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8129527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D398E-186F-815B-EE09-32968372B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77AEE9-6833-DD55-96D0-2BE08E47BE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BE2174-10A5-8FB8-02D3-66DD763B89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9FC6B5-E03E-DD84-0811-CBF0F61431E9}"/>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6" name="Footer Placeholder 5">
            <a:extLst>
              <a:ext uri="{FF2B5EF4-FFF2-40B4-BE49-F238E27FC236}">
                <a16:creationId xmlns:a16="http://schemas.microsoft.com/office/drawing/2014/main" id="{2BB6E0BE-504D-7409-7B0E-557B92A5A6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C5A00-427C-41B8-3D90-93F618FDBB9C}"/>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2650367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5B1E-0934-C6A2-2D3C-5270B8E175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D9F23-39CF-E44D-7EB2-331562E531A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960B0-1009-F0E8-27D3-232F29A1554D}"/>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5" name="Footer Placeholder 4">
            <a:extLst>
              <a:ext uri="{FF2B5EF4-FFF2-40B4-BE49-F238E27FC236}">
                <a16:creationId xmlns:a16="http://schemas.microsoft.com/office/drawing/2014/main" id="{0ACDA946-CBB5-973A-528F-951F695AD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7BFA69-BAF4-FCDC-1303-7F8DDBC40B6B}"/>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214494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316874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980C74-88E8-93DA-A241-43C088D6AA4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2DCF78-3B88-12E7-F925-958F9C52E26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4F2B11-6B62-8213-9294-55B7338D06A1}"/>
              </a:ext>
            </a:extLst>
          </p:cNvPr>
          <p:cNvSpPr>
            <a:spLocks noGrp="1"/>
          </p:cNvSpPr>
          <p:nvPr>
            <p:ph type="dt" sz="half" idx="10"/>
          </p:nvPr>
        </p:nvSpPr>
        <p:spPr>
          <a:xfrm>
            <a:off x="838200" y="6356350"/>
            <a:ext cx="2743200" cy="365125"/>
          </a:xfrm>
          <a:prstGeom prst="rect">
            <a:avLst/>
          </a:prstGeom>
        </p:spPr>
        <p:txBody>
          <a:bodyPr/>
          <a:lstStyle/>
          <a:p>
            <a:fld id="{32D3DDAC-6E9B-430E-B9F4-A3BA6EB391B2}" type="datetimeFigureOut">
              <a:rPr lang="en-US" smtClean="0"/>
              <a:t>2/28/2026</a:t>
            </a:fld>
            <a:endParaRPr lang="en-US"/>
          </a:p>
        </p:txBody>
      </p:sp>
      <p:sp>
        <p:nvSpPr>
          <p:cNvPr id="5" name="Footer Placeholder 4">
            <a:extLst>
              <a:ext uri="{FF2B5EF4-FFF2-40B4-BE49-F238E27FC236}">
                <a16:creationId xmlns:a16="http://schemas.microsoft.com/office/drawing/2014/main" id="{9276AFB3-5954-D95E-0678-8AE8D1B8A6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6A14E7-8C66-9C38-2824-9ECD9C3A21F0}"/>
              </a:ext>
            </a:extLst>
          </p:cNvPr>
          <p:cNvSpPr>
            <a:spLocks noGrp="1"/>
          </p:cNvSpPr>
          <p:nvPr>
            <p:ph type="sldNum" sz="quarter" idx="12"/>
          </p:nvPr>
        </p:nvSpPr>
        <p:spPr>
          <a:xfrm>
            <a:off x="8610600" y="6356350"/>
            <a:ext cx="2743200" cy="365125"/>
          </a:xfrm>
          <a:prstGeom prst="rect">
            <a:avLst/>
          </a:prstGeom>
        </p:spPr>
        <p:txBody>
          <a:bodyPr/>
          <a:lstStyle/>
          <a:p>
            <a:fld id="{1F00BEC9-052A-4569-A5A2-C2B38CFD23F1}" type="slidenum">
              <a:rPr lang="en-US" smtClean="0"/>
              <a:t>‹#›</a:t>
            </a:fld>
            <a:endParaRPr lang="en-US"/>
          </a:p>
        </p:txBody>
      </p:sp>
    </p:spTree>
    <p:extLst>
      <p:ext uri="{BB962C8B-B14F-4D97-AF65-F5344CB8AC3E}">
        <p14:creationId xmlns:p14="http://schemas.microsoft.com/office/powerpoint/2010/main" val="4710259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0522493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578077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777761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4051555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399985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577701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020077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40492057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96752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301602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43677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108333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2026/2/28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1014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2026/2/28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42210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2026/2/28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71933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2026/2/28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9329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2026/2/28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6161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2026/2/28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54258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2026/2/28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9195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2026/2/28</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015642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1368233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2026/2/28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4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2026/2/28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4513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346984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2" y="4343275"/>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3"/>
          <p:cNvSpPr/>
          <p:nvPr/>
        </p:nvSpPr>
        <p:spPr>
          <a:xfrm>
            <a:off x="6813523" y="4531325"/>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3"/>
          <p:cNvGrpSpPr/>
          <p:nvPr/>
        </p:nvGrpSpPr>
        <p:grpSpPr>
          <a:xfrm>
            <a:off x="6184307" y="5810039"/>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4" name="Google Shape;204;p3"/>
          <p:cNvGrpSpPr/>
          <p:nvPr/>
        </p:nvGrpSpPr>
        <p:grpSpPr>
          <a:xfrm rot="8219760">
            <a:off x="-243720" y="-249839"/>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1" name="Google Shape;211;p3"/>
          <p:cNvGrpSpPr/>
          <p:nvPr/>
        </p:nvGrpSpPr>
        <p:grpSpPr>
          <a:xfrm>
            <a:off x="11069261" y="2274475"/>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6" name="Google Shape;226;p3"/>
          <p:cNvGrpSpPr/>
          <p:nvPr/>
        </p:nvGrpSpPr>
        <p:grpSpPr>
          <a:xfrm>
            <a:off x="11324088" y="5699699"/>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 name="Google Shape;234;p3"/>
          <p:cNvGrpSpPr/>
          <p:nvPr/>
        </p:nvGrpSpPr>
        <p:grpSpPr>
          <a:xfrm rot="3369565">
            <a:off x="9628962" y="4428575"/>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70" name="Google Shape;270;p3"/>
          <p:cNvGrpSpPr/>
          <p:nvPr/>
        </p:nvGrpSpPr>
        <p:grpSpPr>
          <a:xfrm>
            <a:off x="368515" y="1919408"/>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84" name="Google Shape;284;p3"/>
          <p:cNvGrpSpPr/>
          <p:nvPr/>
        </p:nvGrpSpPr>
        <p:grpSpPr>
          <a:xfrm rot="-7942932">
            <a:off x="7804889"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8" name="Google Shape;298;p3"/>
          <p:cNvGrpSpPr/>
          <p:nvPr/>
        </p:nvGrpSpPr>
        <p:grpSpPr>
          <a:xfrm>
            <a:off x="3215000" y="5810018"/>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3" name="Google Shape;303;p3"/>
          <p:cNvGrpSpPr/>
          <p:nvPr/>
        </p:nvGrpSpPr>
        <p:grpSpPr>
          <a:xfrm rot="2700000">
            <a:off x="-390236" y="4142873"/>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7" name="Google Shape;307;p3"/>
          <p:cNvGrpSpPr/>
          <p:nvPr/>
        </p:nvGrpSpPr>
        <p:grpSpPr>
          <a:xfrm>
            <a:off x="133245" y="5860326"/>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7537457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7323639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3148301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2293680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478909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1816203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77413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40EACD-9BED-4EE9-8CBF-FC525C748929}" type="datetimeFigureOut">
              <a:rPr lang="zh-CN" altLang="en-US" smtClean="0"/>
              <a:t>2026/2/28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6D08BDB-E74E-4BBA-A609-62E87F72C1FB}" type="slidenum">
              <a:rPr lang="zh-CN" altLang="en-US" smtClean="0"/>
              <a:t>‹#›</a:t>
            </a:fld>
            <a:endParaRPr lang="zh-CN" altLang="en-US"/>
          </a:p>
        </p:txBody>
      </p:sp>
    </p:spTree>
    <p:extLst>
      <p:ext uri="{BB962C8B-B14F-4D97-AF65-F5344CB8AC3E}">
        <p14:creationId xmlns:p14="http://schemas.microsoft.com/office/powerpoint/2010/main" val="3045755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3138025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7.pn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7.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ags" Target="../tags/tag1.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9.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99D8512-2093-0E9E-9AA0-15AABB22AE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59281" y="87927"/>
            <a:ext cx="1660863" cy="1660863"/>
          </a:xfrm>
          <a:prstGeom prst="rect">
            <a:avLst/>
          </a:prstGeom>
        </p:spPr>
      </p:pic>
    </p:spTree>
    <p:extLst>
      <p:ext uri="{BB962C8B-B14F-4D97-AF65-F5344CB8AC3E}">
        <p14:creationId xmlns:p14="http://schemas.microsoft.com/office/powerpoint/2010/main" val="346535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4010613141"/>
      </p:ext>
    </p:extLst>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02EA3788-C8F2-2708-ABD2-1E8142E528E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59281" y="87927"/>
            <a:ext cx="1660863" cy="1660863"/>
          </a:xfrm>
          <a:prstGeom prst="rect">
            <a:avLst/>
          </a:prstGeom>
        </p:spPr>
      </p:pic>
    </p:spTree>
    <p:extLst>
      <p:ext uri="{BB962C8B-B14F-4D97-AF65-F5344CB8AC3E}">
        <p14:creationId xmlns:p14="http://schemas.microsoft.com/office/powerpoint/2010/main" val="25611806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 id="2147483702" r:id="rId13"/>
    <p:sldLayoutId id="2147483703" r:id="rId14"/>
    <p:sldLayoutId id="2147483704" r:id="rId15"/>
    <p:sldLayoutId id="2147483705"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68874"/>
      </p:ext>
    </p:extLst>
  </p:cSld>
  <p:clrMap bg1="lt1" tx1="dk1" bg2="lt2" tx2="dk2" accent1="accent1" accent2="accent2" accent3="accent3" accent4="accent4" accent5="accent5" accent6="accent6" hlink="hlink" folHlink="folHlink"/>
  <p:sldLayoutIdLst>
    <p:sldLayoutId id="2147483707" r:id="rId1"/>
    <p:sldLayoutId id="2147483709" r:id="rId2"/>
    <p:sldLayoutId id="2147483710" r:id="rId3"/>
    <p:sldLayoutId id="2147483713" r:id="rId4"/>
    <p:sldLayoutId id="2147483714" r:id="rId5"/>
    <p:sldLayoutId id="2147483718" r:id="rId6"/>
    <p:sldLayoutId id="2147483719" r:id="rId7"/>
    <p:sldLayoutId id="2147483730" r:id="rId8"/>
    <p:sldLayoutId id="2147483731"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58959202"/>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28/02/2026</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48057976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2/28/2026</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2989667585"/>
      </p:ext>
    </p:extLst>
  </p:cSld>
  <p:clrMap bg1="lt1" tx1="dk1" bg2="lt2" tx2="dk2" accent1="accent1" accent2="accent2" accent3="accent3" accent4="accent4" accent5="accent5" accent6="accent6" hlink="hlink" folHlink="folHlink"/>
  <p:sldLayoutIdLst>
    <p:sldLayoutId id="2147483753"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03F645B-1DF8-7577-E126-343BC09CA0B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9281" y="87927"/>
            <a:ext cx="1660863" cy="1660863"/>
          </a:xfrm>
          <a:prstGeom prst="rect">
            <a:avLst/>
          </a:prstGeom>
        </p:spPr>
      </p:pic>
    </p:spTree>
    <p:extLst>
      <p:ext uri="{BB962C8B-B14F-4D97-AF65-F5344CB8AC3E}">
        <p14:creationId xmlns:p14="http://schemas.microsoft.com/office/powerpoint/2010/main" val="184208132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96702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168017570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9.xml"/><Relationship Id="rId6" Type="http://schemas.openxmlformats.org/officeDocument/2006/relationships/image" Target="../media/image71.svg"/><Relationship Id="rId5" Type="http://schemas.openxmlformats.org/officeDocument/2006/relationships/image" Target="../media/image46.png"/><Relationship Id="rId4" Type="http://schemas.openxmlformats.org/officeDocument/2006/relationships/image" Target="../media/image69.svg"/></Relationships>
</file>

<file path=ppt/slides/_rels/slide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jpeg"/><Relationship Id="rId1" Type="http://schemas.openxmlformats.org/officeDocument/2006/relationships/slideLayout" Target="../slideLayouts/slideLayout56.xml"/><Relationship Id="rId5" Type="http://schemas.openxmlformats.org/officeDocument/2006/relationships/image" Target="../media/image50.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7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1.png"/><Relationship Id="rId18" Type="http://schemas.microsoft.com/office/2007/relationships/hdphoto" Target="../media/hdphoto8.wdp"/><Relationship Id="rId26" Type="http://schemas.openxmlformats.org/officeDocument/2006/relationships/image" Target="../media/image70.png"/><Relationship Id="rId3" Type="http://schemas.openxmlformats.org/officeDocument/2006/relationships/slideLayout" Target="../slideLayouts/slideLayout86.xml"/><Relationship Id="rId21" Type="http://schemas.openxmlformats.org/officeDocument/2006/relationships/image" Target="../media/image66.jpeg"/><Relationship Id="rId7" Type="http://schemas.openxmlformats.org/officeDocument/2006/relationships/image" Target="../media/image57.png"/><Relationship Id="rId12" Type="http://schemas.openxmlformats.org/officeDocument/2006/relationships/image" Target="../media/image60.png"/><Relationship Id="rId17" Type="http://schemas.openxmlformats.org/officeDocument/2006/relationships/image" Target="../media/image63.png"/><Relationship Id="rId25" Type="http://schemas.openxmlformats.org/officeDocument/2006/relationships/image" Target="../media/image69.png"/><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image" Target="../media/image65.jpeg"/><Relationship Id="rId1" Type="http://schemas.microsoft.com/office/2007/relationships/media" Target="../media/media1.mp3"/><Relationship Id="rId6" Type="http://schemas.microsoft.com/office/2007/relationships/hdphoto" Target="../media/hdphoto5.wdp"/><Relationship Id="rId11" Type="http://schemas.openxmlformats.org/officeDocument/2006/relationships/image" Target="../media/image59.jpeg"/><Relationship Id="rId24" Type="http://schemas.microsoft.com/office/2007/relationships/hdphoto" Target="../media/hdphoto9.wdp"/><Relationship Id="rId5" Type="http://schemas.openxmlformats.org/officeDocument/2006/relationships/image" Target="../media/image56.png"/><Relationship Id="rId15" Type="http://schemas.openxmlformats.org/officeDocument/2006/relationships/image" Target="../media/image62.png"/><Relationship Id="rId23" Type="http://schemas.openxmlformats.org/officeDocument/2006/relationships/image" Target="../media/image68.png"/><Relationship Id="rId10" Type="http://schemas.openxmlformats.org/officeDocument/2006/relationships/image" Target="../media/image58.png"/><Relationship Id="rId19" Type="http://schemas.openxmlformats.org/officeDocument/2006/relationships/image" Target="../media/image64.jpeg"/><Relationship Id="rId4" Type="http://schemas.openxmlformats.org/officeDocument/2006/relationships/audio" Target="../media/audio2.wav"/><Relationship Id="rId9" Type="http://schemas.microsoft.com/office/2007/relationships/hdphoto" Target="../media/hdphoto4.wdp"/><Relationship Id="rId14" Type="http://schemas.microsoft.com/office/2007/relationships/hdphoto" Target="../media/hdphoto6.wdp"/><Relationship Id="rId22" Type="http://schemas.openxmlformats.org/officeDocument/2006/relationships/image" Target="../media/image67.jpeg"/><Relationship Id="rId27"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62.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xml"/><Relationship Id="rId1" Type="http://schemas.openxmlformats.org/officeDocument/2006/relationships/slideLayout" Target="../slideLayouts/slideLayout56.xml"/><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24.emf"/><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24.emf"/><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25">
            <a:extLst>
              <a:ext uri="{FF2B5EF4-FFF2-40B4-BE49-F238E27FC236}">
                <a16:creationId xmlns:a16="http://schemas.microsoft.com/office/drawing/2014/main" id="{D04B83C0-DFAA-413D-05DF-F5D50E58B865}"/>
              </a:ext>
            </a:extLst>
          </p:cNvPr>
          <p:cNvSpPr/>
          <p:nvPr/>
        </p:nvSpPr>
        <p:spPr>
          <a:xfrm>
            <a:off x="2415541" y="1370330"/>
            <a:ext cx="8562974" cy="3781425"/>
          </a:xfrm>
          <a:custGeom>
            <a:avLst/>
            <a:gdLst>
              <a:gd name="connsiteX0" fmla="*/ 0 w 8562974"/>
              <a:gd name="connsiteY0" fmla="*/ 442616 h 3781425"/>
              <a:gd name="connsiteX1" fmla="*/ 662492 w 8562974"/>
              <a:gd name="connsiteY1" fmla="*/ 0 h 3781425"/>
              <a:gd name="connsiteX2" fmla="*/ 7900481 w 8562974"/>
              <a:gd name="connsiteY2" fmla="*/ 0 h 3781425"/>
              <a:gd name="connsiteX3" fmla="*/ 8562974 w 8562974"/>
              <a:gd name="connsiteY3" fmla="*/ 442616 h 3781425"/>
              <a:gd name="connsiteX4" fmla="*/ 8562974 w 8562974"/>
              <a:gd name="connsiteY4" fmla="*/ 3338808 h 3781425"/>
              <a:gd name="connsiteX5" fmla="*/ 7900481 w 8562974"/>
              <a:gd name="connsiteY5" fmla="*/ 3781425 h 3781425"/>
              <a:gd name="connsiteX6" fmla="*/ 662492 w 8562974"/>
              <a:gd name="connsiteY6" fmla="*/ 3781425 h 3781425"/>
              <a:gd name="connsiteX7" fmla="*/ 0 w 8562974"/>
              <a:gd name="connsiteY7" fmla="*/ 3338808 h 3781425"/>
              <a:gd name="connsiteX8" fmla="*/ 0 w 8562974"/>
              <a:gd name="connsiteY8" fmla="*/ 442616 h 3781425"/>
              <a:gd name="connsiteX0" fmla="*/ 0 w 8562974"/>
              <a:gd name="connsiteY0" fmla="*/ 442616 h 3781425"/>
              <a:gd name="connsiteX1" fmla="*/ 662492 w 8562974"/>
              <a:gd name="connsiteY1" fmla="*/ 0 h 3781425"/>
              <a:gd name="connsiteX2" fmla="*/ 7900481 w 8562974"/>
              <a:gd name="connsiteY2" fmla="*/ 0 h 3781425"/>
              <a:gd name="connsiteX3" fmla="*/ 8562974 w 8562974"/>
              <a:gd name="connsiteY3" fmla="*/ 442616 h 3781425"/>
              <a:gd name="connsiteX4" fmla="*/ 8562974 w 8562974"/>
              <a:gd name="connsiteY4" fmla="*/ 3338808 h 3781425"/>
              <a:gd name="connsiteX5" fmla="*/ 7900481 w 8562974"/>
              <a:gd name="connsiteY5" fmla="*/ 3781425 h 3781425"/>
              <a:gd name="connsiteX6" fmla="*/ 662492 w 8562974"/>
              <a:gd name="connsiteY6" fmla="*/ 3781425 h 3781425"/>
              <a:gd name="connsiteX7" fmla="*/ 0 w 8562974"/>
              <a:gd name="connsiteY7" fmla="*/ 3338808 h 3781425"/>
              <a:gd name="connsiteX8" fmla="*/ 0 w 8562974"/>
              <a:gd name="connsiteY8" fmla="*/ 442616 h 3781425"/>
              <a:gd name="connsiteX0" fmla="*/ 0 w 8562974"/>
              <a:gd name="connsiteY0" fmla="*/ 442616 h 3781425"/>
              <a:gd name="connsiteX1" fmla="*/ 662492 w 8562974"/>
              <a:gd name="connsiteY1" fmla="*/ 0 h 3781425"/>
              <a:gd name="connsiteX2" fmla="*/ 7900481 w 8562974"/>
              <a:gd name="connsiteY2" fmla="*/ 0 h 3781425"/>
              <a:gd name="connsiteX3" fmla="*/ 8562974 w 8562974"/>
              <a:gd name="connsiteY3" fmla="*/ 442616 h 3781425"/>
              <a:gd name="connsiteX4" fmla="*/ 8562974 w 8562974"/>
              <a:gd name="connsiteY4" fmla="*/ 3338808 h 3781425"/>
              <a:gd name="connsiteX5" fmla="*/ 7900481 w 8562974"/>
              <a:gd name="connsiteY5" fmla="*/ 3781425 h 3781425"/>
              <a:gd name="connsiteX6" fmla="*/ 662492 w 8562974"/>
              <a:gd name="connsiteY6" fmla="*/ 3781425 h 3781425"/>
              <a:gd name="connsiteX7" fmla="*/ 0 w 8562974"/>
              <a:gd name="connsiteY7" fmla="*/ 3338808 h 3781425"/>
              <a:gd name="connsiteX8" fmla="*/ 0 w 8562974"/>
              <a:gd name="connsiteY8" fmla="*/ 442616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974" h="3781425" fill="none" extrusionOk="0">
                <a:moveTo>
                  <a:pt x="0" y="442616"/>
                </a:moveTo>
                <a:cubicBezTo>
                  <a:pt x="4466" y="298282"/>
                  <a:pt x="365991" y="111222"/>
                  <a:pt x="662492" y="0"/>
                </a:cubicBezTo>
                <a:cubicBezTo>
                  <a:pt x="1512659" y="113992"/>
                  <a:pt x="5612499" y="913558"/>
                  <a:pt x="7900481" y="0"/>
                </a:cubicBezTo>
                <a:cubicBezTo>
                  <a:pt x="8249330" y="-93902"/>
                  <a:pt x="8494680" y="178666"/>
                  <a:pt x="8562974" y="442616"/>
                </a:cubicBezTo>
                <a:cubicBezTo>
                  <a:pt x="8907640" y="1840379"/>
                  <a:pt x="8309232" y="2364588"/>
                  <a:pt x="8562974" y="3338808"/>
                </a:cubicBezTo>
                <a:cubicBezTo>
                  <a:pt x="8587627" y="3465740"/>
                  <a:pt x="8193229" y="3708047"/>
                  <a:pt x="7900481" y="3781425"/>
                </a:cubicBezTo>
                <a:cubicBezTo>
                  <a:pt x="6388836" y="3942818"/>
                  <a:pt x="4191915" y="4269416"/>
                  <a:pt x="662492" y="3781425"/>
                </a:cubicBezTo>
                <a:cubicBezTo>
                  <a:pt x="407010" y="3769872"/>
                  <a:pt x="-129987" y="3604992"/>
                  <a:pt x="0" y="3338808"/>
                </a:cubicBezTo>
                <a:cubicBezTo>
                  <a:pt x="139903" y="2122924"/>
                  <a:pt x="-50210" y="1479031"/>
                  <a:pt x="0" y="442616"/>
                </a:cubicBezTo>
                <a:close/>
              </a:path>
              <a:path w="8562974" h="3781425" stroke="0" extrusionOk="0">
                <a:moveTo>
                  <a:pt x="0" y="442616"/>
                </a:moveTo>
                <a:cubicBezTo>
                  <a:pt x="6225" y="279929"/>
                  <a:pt x="296291" y="-76202"/>
                  <a:pt x="662492" y="0"/>
                </a:cubicBezTo>
                <a:cubicBezTo>
                  <a:pt x="2494871" y="-358619"/>
                  <a:pt x="4775601" y="397332"/>
                  <a:pt x="7900481" y="0"/>
                </a:cubicBezTo>
                <a:cubicBezTo>
                  <a:pt x="8132241" y="-16903"/>
                  <a:pt x="8638179" y="179980"/>
                  <a:pt x="8562974" y="442616"/>
                </a:cubicBezTo>
                <a:cubicBezTo>
                  <a:pt x="8738306" y="812431"/>
                  <a:pt x="8754785" y="2726524"/>
                  <a:pt x="8562974" y="3338808"/>
                </a:cubicBezTo>
                <a:cubicBezTo>
                  <a:pt x="8567771" y="3512900"/>
                  <a:pt x="8152803" y="3741083"/>
                  <a:pt x="7900481" y="3781425"/>
                </a:cubicBezTo>
                <a:cubicBezTo>
                  <a:pt x="5662635" y="3002846"/>
                  <a:pt x="2548593" y="4354567"/>
                  <a:pt x="662492" y="3781425"/>
                </a:cubicBezTo>
                <a:cubicBezTo>
                  <a:pt x="284501" y="3842986"/>
                  <a:pt x="-57689" y="3547903"/>
                  <a:pt x="0" y="3338808"/>
                </a:cubicBezTo>
                <a:cubicBezTo>
                  <a:pt x="62261" y="1738565"/>
                  <a:pt x="95162" y="1350187"/>
                  <a:pt x="0" y="442616"/>
                </a:cubicBezTo>
                <a:close/>
              </a:path>
              <a:path w="8562974" h="3781425" fill="none" stroke="0" extrusionOk="0">
                <a:moveTo>
                  <a:pt x="0" y="442616"/>
                </a:moveTo>
                <a:cubicBezTo>
                  <a:pt x="66385" y="244684"/>
                  <a:pt x="320939" y="25645"/>
                  <a:pt x="662492" y="0"/>
                </a:cubicBezTo>
                <a:cubicBezTo>
                  <a:pt x="2359934" y="269786"/>
                  <a:pt x="4764692" y="461001"/>
                  <a:pt x="7900481" y="0"/>
                </a:cubicBezTo>
                <a:cubicBezTo>
                  <a:pt x="8252735" y="-93828"/>
                  <a:pt x="8569515" y="141304"/>
                  <a:pt x="8562974" y="442616"/>
                </a:cubicBezTo>
                <a:cubicBezTo>
                  <a:pt x="8740288" y="1702493"/>
                  <a:pt x="8535574" y="2197124"/>
                  <a:pt x="8562974" y="3338808"/>
                </a:cubicBezTo>
                <a:cubicBezTo>
                  <a:pt x="8565420" y="3595376"/>
                  <a:pt x="8201435" y="3728938"/>
                  <a:pt x="7900481" y="3781425"/>
                </a:cubicBezTo>
                <a:cubicBezTo>
                  <a:pt x="5981180" y="3545917"/>
                  <a:pt x="4071767" y="3682102"/>
                  <a:pt x="662492" y="3781425"/>
                </a:cubicBezTo>
                <a:cubicBezTo>
                  <a:pt x="235501" y="3741101"/>
                  <a:pt x="-88569" y="3567160"/>
                  <a:pt x="0" y="3338808"/>
                </a:cubicBezTo>
                <a:cubicBezTo>
                  <a:pt x="-49964" y="2348955"/>
                  <a:pt x="-72151" y="1525125"/>
                  <a:pt x="0" y="442616"/>
                </a:cubicBezTo>
                <a:close/>
              </a:path>
              <a:path w="8562974" h="3781425" fill="none" stroke="0" extrusionOk="0">
                <a:moveTo>
                  <a:pt x="0" y="442616"/>
                </a:moveTo>
                <a:cubicBezTo>
                  <a:pt x="25293" y="295496"/>
                  <a:pt x="363144" y="115432"/>
                  <a:pt x="662492" y="0"/>
                </a:cubicBezTo>
                <a:cubicBezTo>
                  <a:pt x="1919451" y="197611"/>
                  <a:pt x="5335241" y="607072"/>
                  <a:pt x="7900481" y="0"/>
                </a:cubicBezTo>
                <a:cubicBezTo>
                  <a:pt x="8242093" y="-90331"/>
                  <a:pt x="8544303" y="152553"/>
                  <a:pt x="8562974" y="442616"/>
                </a:cubicBezTo>
                <a:cubicBezTo>
                  <a:pt x="8816699" y="1752424"/>
                  <a:pt x="8403637" y="2252201"/>
                  <a:pt x="8562974" y="3338808"/>
                </a:cubicBezTo>
                <a:cubicBezTo>
                  <a:pt x="8520201" y="3540169"/>
                  <a:pt x="8200635" y="3747997"/>
                  <a:pt x="7900481" y="3781425"/>
                </a:cubicBezTo>
                <a:cubicBezTo>
                  <a:pt x="6045099" y="3606627"/>
                  <a:pt x="4115819" y="4072522"/>
                  <a:pt x="662492" y="3781425"/>
                </a:cubicBezTo>
                <a:cubicBezTo>
                  <a:pt x="317133" y="3766584"/>
                  <a:pt x="-90569" y="3591713"/>
                  <a:pt x="0" y="3338808"/>
                </a:cubicBezTo>
                <a:cubicBezTo>
                  <a:pt x="97648" y="2209658"/>
                  <a:pt x="-116493" y="1583507"/>
                  <a:pt x="0" y="442616"/>
                </a:cubicBezTo>
                <a:close/>
              </a:path>
            </a:pathLst>
          </a:custGeom>
          <a:solidFill>
            <a:srgbClr val="FFFFFF">
              <a:alpha val="83000"/>
            </a:srgbClr>
          </a:solidFill>
          <a:ln w="38100">
            <a:solidFill>
              <a:srgbClr val="002060"/>
            </a:solidFill>
            <a:extLst>
              <a:ext uri="{C807C97D-BFC1-408E-A445-0C87EB9F89A2}">
                <ask:lineSketchStyleProps xmlns="" xmlns:ask="http://schemas.microsoft.com/office/drawing/2018/sketchyshapes" sd="852854689">
                  <a:custGeom>
                    <a:avLst/>
                    <a:gdLst>
                      <a:gd name="connsiteX0" fmla="*/ 0 w 8562974"/>
                      <a:gd name="connsiteY0" fmla="*/ 442616 h 3781425"/>
                      <a:gd name="connsiteX1" fmla="*/ 662492 w 8562974"/>
                      <a:gd name="connsiteY1" fmla="*/ 0 h 3781425"/>
                      <a:gd name="connsiteX2" fmla="*/ 7900481 w 8562974"/>
                      <a:gd name="connsiteY2" fmla="*/ 0 h 3781425"/>
                      <a:gd name="connsiteX3" fmla="*/ 8562974 w 8562974"/>
                      <a:gd name="connsiteY3" fmla="*/ 442616 h 3781425"/>
                      <a:gd name="connsiteX4" fmla="*/ 8562974 w 8562974"/>
                      <a:gd name="connsiteY4" fmla="*/ 3338808 h 3781425"/>
                      <a:gd name="connsiteX5" fmla="*/ 7900481 w 8562974"/>
                      <a:gd name="connsiteY5" fmla="*/ 3781425 h 3781425"/>
                      <a:gd name="connsiteX6" fmla="*/ 662492 w 8562974"/>
                      <a:gd name="connsiteY6" fmla="*/ 3781425 h 3781425"/>
                      <a:gd name="connsiteX7" fmla="*/ 0 w 8562974"/>
                      <a:gd name="connsiteY7" fmla="*/ 3338808 h 3781425"/>
                      <a:gd name="connsiteX8" fmla="*/ 0 w 8562974"/>
                      <a:gd name="connsiteY8" fmla="*/ 442616 h 3781425"/>
                      <a:gd name="connsiteX0" fmla="*/ 0 w 8562974"/>
                      <a:gd name="connsiteY0" fmla="*/ 442616 h 3781425"/>
                      <a:gd name="connsiteX1" fmla="*/ 662492 w 8562974"/>
                      <a:gd name="connsiteY1" fmla="*/ 0 h 3781425"/>
                      <a:gd name="connsiteX2" fmla="*/ 7900481 w 8562974"/>
                      <a:gd name="connsiteY2" fmla="*/ 0 h 3781425"/>
                      <a:gd name="connsiteX3" fmla="*/ 8562974 w 8562974"/>
                      <a:gd name="connsiteY3" fmla="*/ 442616 h 3781425"/>
                      <a:gd name="connsiteX4" fmla="*/ 8562974 w 8562974"/>
                      <a:gd name="connsiteY4" fmla="*/ 3338808 h 3781425"/>
                      <a:gd name="connsiteX5" fmla="*/ 7900481 w 8562974"/>
                      <a:gd name="connsiteY5" fmla="*/ 3781425 h 3781425"/>
                      <a:gd name="connsiteX6" fmla="*/ 662492 w 8562974"/>
                      <a:gd name="connsiteY6" fmla="*/ 3781425 h 3781425"/>
                      <a:gd name="connsiteX7" fmla="*/ 0 w 8562974"/>
                      <a:gd name="connsiteY7" fmla="*/ 3338808 h 3781425"/>
                      <a:gd name="connsiteX8" fmla="*/ 0 w 8562974"/>
                      <a:gd name="connsiteY8" fmla="*/ 442616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62974" h="3781425" fill="none" extrusionOk="0">
                        <a:moveTo>
                          <a:pt x="0" y="442616"/>
                        </a:moveTo>
                        <a:cubicBezTo>
                          <a:pt x="4150" y="289733"/>
                          <a:pt x="340956" y="69205"/>
                          <a:pt x="662492" y="0"/>
                        </a:cubicBezTo>
                        <a:cubicBezTo>
                          <a:pt x="1772045" y="98597"/>
                          <a:pt x="5426693" y="499501"/>
                          <a:pt x="7900481" y="0"/>
                        </a:cubicBezTo>
                        <a:cubicBezTo>
                          <a:pt x="8250814" y="-83684"/>
                          <a:pt x="8526566" y="188311"/>
                          <a:pt x="8562974" y="442616"/>
                        </a:cubicBezTo>
                        <a:cubicBezTo>
                          <a:pt x="8798856" y="1767594"/>
                          <a:pt x="8344661" y="2294688"/>
                          <a:pt x="8562974" y="3338808"/>
                        </a:cubicBezTo>
                        <a:cubicBezTo>
                          <a:pt x="8577018" y="3519585"/>
                          <a:pt x="8233692" y="3753407"/>
                          <a:pt x="7900481" y="3781425"/>
                        </a:cubicBezTo>
                        <a:cubicBezTo>
                          <a:pt x="6102751" y="3840734"/>
                          <a:pt x="4173898" y="4042403"/>
                          <a:pt x="662492" y="3781425"/>
                        </a:cubicBezTo>
                        <a:cubicBezTo>
                          <a:pt x="359822" y="3775206"/>
                          <a:pt x="-82142" y="3595531"/>
                          <a:pt x="0" y="3338808"/>
                        </a:cubicBezTo>
                        <a:cubicBezTo>
                          <a:pt x="102258" y="2193008"/>
                          <a:pt x="-23134" y="1548875"/>
                          <a:pt x="0" y="442616"/>
                        </a:cubicBezTo>
                        <a:close/>
                      </a:path>
                      <a:path w="8562974" h="3781425" stroke="0" extrusionOk="0">
                        <a:moveTo>
                          <a:pt x="0" y="442616"/>
                        </a:moveTo>
                        <a:cubicBezTo>
                          <a:pt x="21606" y="243091"/>
                          <a:pt x="300270" y="-36044"/>
                          <a:pt x="662492" y="0"/>
                        </a:cubicBezTo>
                        <a:cubicBezTo>
                          <a:pt x="2475840" y="-146803"/>
                          <a:pt x="4636513" y="207729"/>
                          <a:pt x="7900481" y="0"/>
                        </a:cubicBezTo>
                        <a:cubicBezTo>
                          <a:pt x="8182452" y="-21968"/>
                          <a:pt x="8601361" y="172032"/>
                          <a:pt x="8562974" y="442616"/>
                        </a:cubicBezTo>
                        <a:cubicBezTo>
                          <a:pt x="8617350" y="826994"/>
                          <a:pt x="8722571" y="2719699"/>
                          <a:pt x="8562974" y="3338808"/>
                        </a:cubicBezTo>
                        <a:cubicBezTo>
                          <a:pt x="8560456" y="3538862"/>
                          <a:pt x="8166347" y="3748584"/>
                          <a:pt x="7900481" y="3781425"/>
                        </a:cubicBezTo>
                        <a:cubicBezTo>
                          <a:pt x="5628846" y="3352795"/>
                          <a:pt x="2570433" y="4204352"/>
                          <a:pt x="662492" y="3781425"/>
                        </a:cubicBezTo>
                        <a:cubicBezTo>
                          <a:pt x="276633" y="3820325"/>
                          <a:pt x="-56106" y="3555543"/>
                          <a:pt x="0" y="3338808"/>
                        </a:cubicBezTo>
                        <a:cubicBezTo>
                          <a:pt x="56947" y="1812607"/>
                          <a:pt x="93725" y="1372916"/>
                          <a:pt x="0" y="442616"/>
                        </a:cubicBezTo>
                        <a:close/>
                      </a:path>
                      <a:path w="8562974" h="3781425" fill="none" stroke="0" extrusionOk="0">
                        <a:moveTo>
                          <a:pt x="0" y="442616"/>
                        </a:moveTo>
                        <a:cubicBezTo>
                          <a:pt x="50430" y="253072"/>
                          <a:pt x="315487" y="30306"/>
                          <a:pt x="662492" y="0"/>
                        </a:cubicBezTo>
                        <a:cubicBezTo>
                          <a:pt x="2259262" y="146735"/>
                          <a:pt x="5076876" y="246204"/>
                          <a:pt x="7900481" y="0"/>
                        </a:cubicBezTo>
                        <a:cubicBezTo>
                          <a:pt x="8242889" y="-57144"/>
                          <a:pt x="8563249" y="172004"/>
                          <a:pt x="8562974" y="442616"/>
                        </a:cubicBezTo>
                        <a:cubicBezTo>
                          <a:pt x="8747733" y="1693194"/>
                          <a:pt x="8462396" y="2147361"/>
                          <a:pt x="8562974" y="3338808"/>
                        </a:cubicBezTo>
                        <a:cubicBezTo>
                          <a:pt x="8514687" y="3587081"/>
                          <a:pt x="8226307" y="3761321"/>
                          <a:pt x="7900481" y="3781425"/>
                        </a:cubicBezTo>
                        <a:cubicBezTo>
                          <a:pt x="5962366" y="3561698"/>
                          <a:pt x="4124381" y="3709791"/>
                          <a:pt x="662492" y="3781425"/>
                        </a:cubicBezTo>
                        <a:cubicBezTo>
                          <a:pt x="272690" y="3769732"/>
                          <a:pt x="-85710" y="3579838"/>
                          <a:pt x="0" y="3338808"/>
                        </a:cubicBezTo>
                        <a:cubicBezTo>
                          <a:pt x="59114" y="2307286"/>
                          <a:pt x="-40661" y="1627198"/>
                          <a:pt x="0" y="4426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045794-4666-3BFF-5E03-2986AE47245B}"/>
              </a:ext>
            </a:extLst>
          </p:cNvPr>
          <p:cNvSpPr txBox="1"/>
          <p:nvPr/>
        </p:nvSpPr>
        <p:spPr>
          <a:xfrm>
            <a:off x="3019852" y="1625327"/>
            <a:ext cx="7149037" cy="523220"/>
          </a:xfrm>
          <a:prstGeom prst="rect">
            <a:avLst/>
          </a:prstGeom>
          <a:noFill/>
        </p:spPr>
        <p:txBody>
          <a:bodyPr wrap="square" rtlCol="0">
            <a:spAutoFit/>
          </a:bodyPr>
          <a:lstStyle/>
          <a:p>
            <a:pPr algn="ctr"/>
            <a:r>
              <a:rPr lang="en-US" sz="2800" b="1" dirty="0" err="1">
                <a:solidFill>
                  <a:schemeClr val="bg1">
                    <a:lumMod val="10000"/>
                  </a:schemeClr>
                </a:solidFill>
              </a:rPr>
              <a:t>Thứ</a:t>
            </a:r>
            <a:r>
              <a:rPr lang="en-US" sz="2800" b="1" dirty="0">
                <a:solidFill>
                  <a:schemeClr val="bg1">
                    <a:lumMod val="10000"/>
                  </a:schemeClr>
                </a:solidFill>
              </a:rPr>
              <a:t> … </a:t>
            </a:r>
            <a:r>
              <a:rPr lang="en-US" sz="2800" b="1" dirty="0" err="1">
                <a:solidFill>
                  <a:schemeClr val="bg1">
                    <a:lumMod val="10000"/>
                  </a:schemeClr>
                </a:solidFill>
              </a:rPr>
              <a:t>ngày</a:t>
            </a:r>
            <a:r>
              <a:rPr lang="en-US" sz="2800" b="1" dirty="0">
                <a:solidFill>
                  <a:schemeClr val="bg1">
                    <a:lumMod val="10000"/>
                  </a:schemeClr>
                </a:solidFill>
              </a:rPr>
              <a:t> … </a:t>
            </a:r>
            <a:r>
              <a:rPr lang="en-US" sz="2800" b="1" dirty="0" err="1">
                <a:solidFill>
                  <a:schemeClr val="bg1">
                    <a:lumMod val="10000"/>
                  </a:schemeClr>
                </a:solidFill>
              </a:rPr>
              <a:t>tháng</a:t>
            </a:r>
            <a:r>
              <a:rPr lang="en-US" sz="2800" b="1" dirty="0">
                <a:solidFill>
                  <a:schemeClr val="bg1">
                    <a:lumMod val="10000"/>
                  </a:schemeClr>
                </a:solidFill>
              </a:rPr>
              <a:t> … </a:t>
            </a:r>
            <a:r>
              <a:rPr lang="en-US" sz="2800" b="1" dirty="0" err="1">
                <a:solidFill>
                  <a:schemeClr val="bg1">
                    <a:lumMod val="10000"/>
                  </a:schemeClr>
                </a:solidFill>
              </a:rPr>
              <a:t>năm</a:t>
            </a:r>
            <a:r>
              <a:rPr lang="en-US" sz="2800" b="1" dirty="0">
                <a:solidFill>
                  <a:schemeClr val="bg1">
                    <a:lumMod val="10000"/>
                  </a:schemeClr>
                </a:solidFill>
              </a:rPr>
              <a:t> …</a:t>
            </a:r>
          </a:p>
        </p:txBody>
      </p:sp>
      <p:pic>
        <p:nvPicPr>
          <p:cNvPr id="8" name="Picture 7">
            <a:extLst>
              <a:ext uri="{FF2B5EF4-FFF2-40B4-BE49-F238E27FC236}">
                <a16:creationId xmlns:a16="http://schemas.microsoft.com/office/drawing/2014/main" id="{3E4AE1D0-AE75-4B31-42E5-36F20B47DF8F}"/>
              </a:ext>
            </a:extLst>
          </p:cNvPr>
          <p:cNvPicPr>
            <a:picLocks noChangeAspect="1"/>
          </p:cNvPicPr>
          <p:nvPr/>
        </p:nvPicPr>
        <p:blipFill>
          <a:blip r:embed="rId3"/>
          <a:stretch>
            <a:fillRect/>
          </a:stretch>
        </p:blipFill>
        <p:spPr>
          <a:xfrm>
            <a:off x="4784825" y="2128862"/>
            <a:ext cx="3548180" cy="902286"/>
          </a:xfrm>
          <a:prstGeom prst="rect">
            <a:avLst/>
          </a:prstGeom>
        </p:spPr>
      </p:pic>
      <p:pic>
        <p:nvPicPr>
          <p:cNvPr id="9" name="Picture 8">
            <a:extLst>
              <a:ext uri="{FF2B5EF4-FFF2-40B4-BE49-F238E27FC236}">
                <a16:creationId xmlns:a16="http://schemas.microsoft.com/office/drawing/2014/main" id="{408254CF-BEC1-A7FE-EB49-80206B10A63C}"/>
              </a:ext>
            </a:extLst>
          </p:cNvPr>
          <p:cNvPicPr>
            <a:picLocks noChangeAspect="1"/>
          </p:cNvPicPr>
          <p:nvPr/>
        </p:nvPicPr>
        <p:blipFill>
          <a:blip r:embed="rId4"/>
          <a:stretch>
            <a:fillRect/>
          </a:stretch>
        </p:blipFill>
        <p:spPr>
          <a:xfrm>
            <a:off x="2443963" y="2698054"/>
            <a:ext cx="3372002" cy="1348801"/>
          </a:xfrm>
          <a:prstGeom prst="rect">
            <a:avLst/>
          </a:prstGeom>
        </p:spPr>
      </p:pic>
      <p:pic>
        <p:nvPicPr>
          <p:cNvPr id="10" name="Picture 9">
            <a:extLst>
              <a:ext uri="{FF2B5EF4-FFF2-40B4-BE49-F238E27FC236}">
                <a16:creationId xmlns:a16="http://schemas.microsoft.com/office/drawing/2014/main" id="{906DF697-F29A-4FD8-93BE-47AAF9D745E9}"/>
              </a:ext>
            </a:extLst>
          </p:cNvPr>
          <p:cNvPicPr>
            <a:picLocks noChangeAspect="1"/>
          </p:cNvPicPr>
          <p:nvPr/>
        </p:nvPicPr>
        <p:blipFill>
          <a:blip r:embed="rId5"/>
          <a:stretch>
            <a:fillRect/>
          </a:stretch>
        </p:blipFill>
        <p:spPr>
          <a:xfrm>
            <a:off x="2940205" y="3788853"/>
            <a:ext cx="8132769" cy="1487553"/>
          </a:xfrm>
          <a:prstGeom prst="rect">
            <a:avLst/>
          </a:prstGeom>
        </p:spPr>
      </p:pic>
      <p:pic>
        <p:nvPicPr>
          <p:cNvPr id="11" name="Graphic 6">
            <a:extLst>
              <a:ext uri="{FF2B5EF4-FFF2-40B4-BE49-F238E27FC236}">
                <a16:creationId xmlns:a16="http://schemas.microsoft.com/office/drawing/2014/main" id="{F9ACB55F-C863-097F-5A3F-DD79220005D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0" y="3714601"/>
            <a:ext cx="2996588" cy="3143399"/>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par>
                                <p:cTn id="42" presetID="2" presetClass="entr" presetSubtype="4"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457200" y="1257911"/>
            <a:ext cx="7038975" cy="1200329"/>
          </a:xfrm>
          <a:prstGeom prst="rect">
            <a:avLst/>
          </a:prstGeom>
          <a:noFill/>
        </p:spPr>
        <p:txBody>
          <a:bodyPr wrap="square">
            <a:spAutoFit/>
          </a:bodyPr>
          <a:lstStyle/>
          <a:p>
            <a:pPr algn="ctr" defTabSz="1219170">
              <a:buClr>
                <a:srgbClr val="000000"/>
              </a:buClr>
            </a:pP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3.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Đặt</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có</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hình</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ảnh</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cánh</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đồng</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hoặc</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dòng</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sông</a:t>
            </a:r>
            <a:r>
              <a:rPr lang="en-US" sz="3600" b="1" kern="0" dirty="0">
                <a:ln w="12700">
                  <a:solidFill>
                    <a:srgbClr val="184671"/>
                  </a:solidFill>
                  <a:prstDash val="solid"/>
                </a:ln>
                <a:solidFill>
                  <a:srgbClr val="CCFFFF"/>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ánh đồng lúa chín ở huyện Phù Mỹ - Báo điện tử Bình Định">
            <a:extLst>
              <a:ext uri="{FF2B5EF4-FFF2-40B4-BE49-F238E27FC236}">
                <a16:creationId xmlns:a16="http://schemas.microsoft.com/office/drawing/2014/main" id="{CF015579-B464-4682-9745-B38D57739B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8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A7AEA3A-3A8F-4987-B99F-006B15CB3C42}"/>
              </a:ext>
            </a:extLst>
          </p:cNvPr>
          <p:cNvSpPr/>
          <p:nvPr/>
        </p:nvSpPr>
        <p:spPr>
          <a:xfrm>
            <a:off x="342900" y="5505449"/>
            <a:ext cx="10991850" cy="1190625"/>
          </a:xfrm>
          <a:custGeom>
            <a:avLst/>
            <a:gdLst>
              <a:gd name="connsiteX0" fmla="*/ 0 w 10991850"/>
              <a:gd name="connsiteY0" fmla="*/ 595313 h 1190625"/>
              <a:gd name="connsiteX1" fmla="*/ 595313 w 10991850"/>
              <a:gd name="connsiteY1" fmla="*/ 0 h 1190625"/>
              <a:gd name="connsiteX2" fmla="*/ 1444753 w 10991850"/>
              <a:gd name="connsiteY2" fmla="*/ 0 h 1190625"/>
              <a:gd name="connsiteX3" fmla="*/ 2000155 w 10991850"/>
              <a:gd name="connsiteY3" fmla="*/ 0 h 1190625"/>
              <a:gd name="connsiteX4" fmla="*/ 2751583 w 10991850"/>
              <a:gd name="connsiteY4" fmla="*/ 0 h 1190625"/>
              <a:gd name="connsiteX5" fmla="*/ 3208973 w 10991850"/>
              <a:gd name="connsiteY5" fmla="*/ 0 h 1190625"/>
              <a:gd name="connsiteX6" fmla="*/ 3862388 w 10991850"/>
              <a:gd name="connsiteY6" fmla="*/ 0 h 1190625"/>
              <a:gd name="connsiteX7" fmla="*/ 4613815 w 10991850"/>
              <a:gd name="connsiteY7" fmla="*/ 0 h 1190625"/>
              <a:gd name="connsiteX8" fmla="*/ 5169218 w 10991850"/>
              <a:gd name="connsiteY8" fmla="*/ 0 h 1190625"/>
              <a:gd name="connsiteX9" fmla="*/ 5724621 w 10991850"/>
              <a:gd name="connsiteY9" fmla="*/ 0 h 1190625"/>
              <a:gd name="connsiteX10" fmla="*/ 6280024 w 10991850"/>
              <a:gd name="connsiteY10" fmla="*/ 0 h 1190625"/>
              <a:gd name="connsiteX11" fmla="*/ 6933438 w 10991850"/>
              <a:gd name="connsiteY11" fmla="*/ 0 h 1190625"/>
              <a:gd name="connsiteX12" fmla="*/ 7390829 w 10991850"/>
              <a:gd name="connsiteY12" fmla="*/ 0 h 1190625"/>
              <a:gd name="connsiteX13" fmla="*/ 8142256 w 10991850"/>
              <a:gd name="connsiteY13" fmla="*/ 0 h 1190625"/>
              <a:gd name="connsiteX14" fmla="*/ 8795671 w 10991850"/>
              <a:gd name="connsiteY14" fmla="*/ 0 h 1190625"/>
              <a:gd name="connsiteX15" fmla="*/ 9645111 w 10991850"/>
              <a:gd name="connsiteY15" fmla="*/ 0 h 1190625"/>
              <a:gd name="connsiteX16" fmla="*/ 10396538 w 10991850"/>
              <a:gd name="connsiteY16" fmla="*/ 0 h 1190625"/>
              <a:gd name="connsiteX17" fmla="*/ 10991851 w 10991850"/>
              <a:gd name="connsiteY17" fmla="*/ 595313 h 1190625"/>
              <a:gd name="connsiteX18" fmla="*/ 10991850 w 10991850"/>
              <a:gd name="connsiteY18" fmla="*/ 595313 h 1190625"/>
              <a:gd name="connsiteX19" fmla="*/ 10396537 w 10991850"/>
              <a:gd name="connsiteY19" fmla="*/ 1190626 h 1190625"/>
              <a:gd name="connsiteX20" fmla="*/ 9743122 w 10991850"/>
              <a:gd name="connsiteY20" fmla="*/ 1190626 h 1190625"/>
              <a:gd name="connsiteX21" fmla="*/ 9285732 w 10991850"/>
              <a:gd name="connsiteY21" fmla="*/ 1190626 h 1190625"/>
              <a:gd name="connsiteX22" fmla="*/ 8730329 w 10991850"/>
              <a:gd name="connsiteY22" fmla="*/ 1190626 h 1190625"/>
              <a:gd name="connsiteX23" fmla="*/ 8272938 w 10991850"/>
              <a:gd name="connsiteY23" fmla="*/ 1190626 h 1190625"/>
              <a:gd name="connsiteX24" fmla="*/ 7815548 w 10991850"/>
              <a:gd name="connsiteY24" fmla="*/ 1190626 h 1190625"/>
              <a:gd name="connsiteX25" fmla="*/ 7064121 w 10991850"/>
              <a:gd name="connsiteY25" fmla="*/ 1190626 h 1190625"/>
              <a:gd name="connsiteX26" fmla="*/ 6214681 w 10991850"/>
              <a:gd name="connsiteY26" fmla="*/ 1190626 h 1190625"/>
              <a:gd name="connsiteX27" fmla="*/ 5463254 w 10991850"/>
              <a:gd name="connsiteY27" fmla="*/ 1190625 h 1190625"/>
              <a:gd name="connsiteX28" fmla="*/ 4613815 w 10991850"/>
              <a:gd name="connsiteY28" fmla="*/ 1190625 h 1190625"/>
              <a:gd name="connsiteX29" fmla="*/ 3960400 w 10991850"/>
              <a:gd name="connsiteY29" fmla="*/ 1190625 h 1190625"/>
              <a:gd name="connsiteX30" fmla="*/ 3404997 w 10991850"/>
              <a:gd name="connsiteY30" fmla="*/ 1190625 h 1190625"/>
              <a:gd name="connsiteX31" fmla="*/ 2653570 w 10991850"/>
              <a:gd name="connsiteY31" fmla="*/ 1190625 h 1190625"/>
              <a:gd name="connsiteX32" fmla="*/ 1804131 w 10991850"/>
              <a:gd name="connsiteY32" fmla="*/ 1190625 h 1190625"/>
              <a:gd name="connsiteX33" fmla="*/ 595313 w 10991850"/>
              <a:gd name="connsiteY33" fmla="*/ 1190625 h 1190625"/>
              <a:gd name="connsiteX34" fmla="*/ 0 w 10991850"/>
              <a:gd name="connsiteY34" fmla="*/ 595312 h 1190625"/>
              <a:gd name="connsiteX35" fmla="*/ 0 w 10991850"/>
              <a:gd name="connsiteY35" fmla="*/ 595313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91850" h="1190625" fill="none" extrusionOk="0">
                <a:moveTo>
                  <a:pt x="0" y="595313"/>
                </a:moveTo>
                <a:cubicBezTo>
                  <a:pt x="73707" y="245590"/>
                  <a:pt x="268318" y="20710"/>
                  <a:pt x="595313" y="0"/>
                </a:cubicBezTo>
                <a:cubicBezTo>
                  <a:pt x="809420" y="5532"/>
                  <a:pt x="1057538" y="-10297"/>
                  <a:pt x="1444753" y="0"/>
                </a:cubicBezTo>
                <a:cubicBezTo>
                  <a:pt x="1831968" y="10297"/>
                  <a:pt x="1863617" y="20098"/>
                  <a:pt x="2000155" y="0"/>
                </a:cubicBezTo>
                <a:cubicBezTo>
                  <a:pt x="2136693" y="-20098"/>
                  <a:pt x="2403315" y="-21566"/>
                  <a:pt x="2751583" y="0"/>
                </a:cubicBezTo>
                <a:cubicBezTo>
                  <a:pt x="3099851" y="21566"/>
                  <a:pt x="3111315" y="4190"/>
                  <a:pt x="3208973" y="0"/>
                </a:cubicBezTo>
                <a:cubicBezTo>
                  <a:pt x="3306631" y="-4190"/>
                  <a:pt x="3723632" y="-32091"/>
                  <a:pt x="3862388" y="0"/>
                </a:cubicBezTo>
                <a:cubicBezTo>
                  <a:pt x="4001144" y="32091"/>
                  <a:pt x="4262138" y="24587"/>
                  <a:pt x="4613815" y="0"/>
                </a:cubicBezTo>
                <a:cubicBezTo>
                  <a:pt x="4965492" y="-24587"/>
                  <a:pt x="5002270" y="-5939"/>
                  <a:pt x="5169218" y="0"/>
                </a:cubicBezTo>
                <a:cubicBezTo>
                  <a:pt x="5336166" y="5939"/>
                  <a:pt x="5539957" y="-17121"/>
                  <a:pt x="5724621" y="0"/>
                </a:cubicBezTo>
                <a:cubicBezTo>
                  <a:pt x="5909285" y="17121"/>
                  <a:pt x="6059385" y="10326"/>
                  <a:pt x="6280024" y="0"/>
                </a:cubicBezTo>
                <a:cubicBezTo>
                  <a:pt x="6500663" y="-10326"/>
                  <a:pt x="6693177" y="6005"/>
                  <a:pt x="6933438" y="0"/>
                </a:cubicBezTo>
                <a:cubicBezTo>
                  <a:pt x="7173699" y="-6005"/>
                  <a:pt x="7276670" y="19570"/>
                  <a:pt x="7390829" y="0"/>
                </a:cubicBezTo>
                <a:cubicBezTo>
                  <a:pt x="7504988" y="-19570"/>
                  <a:pt x="7852110" y="2451"/>
                  <a:pt x="8142256" y="0"/>
                </a:cubicBezTo>
                <a:cubicBezTo>
                  <a:pt x="8432402" y="-2451"/>
                  <a:pt x="8631878" y="7386"/>
                  <a:pt x="8795671" y="0"/>
                </a:cubicBezTo>
                <a:cubicBezTo>
                  <a:pt x="8959464" y="-7386"/>
                  <a:pt x="9387358" y="8423"/>
                  <a:pt x="9645111" y="0"/>
                </a:cubicBezTo>
                <a:cubicBezTo>
                  <a:pt x="9902864" y="-8423"/>
                  <a:pt x="10243344" y="-36327"/>
                  <a:pt x="10396538" y="0"/>
                </a:cubicBezTo>
                <a:cubicBezTo>
                  <a:pt x="10648689" y="11991"/>
                  <a:pt x="10969696" y="239118"/>
                  <a:pt x="10991851" y="595313"/>
                </a:cubicBezTo>
                <a:lnTo>
                  <a:pt x="10991850" y="595313"/>
                </a:lnTo>
                <a:cubicBezTo>
                  <a:pt x="10972166" y="864895"/>
                  <a:pt x="10739770" y="1208306"/>
                  <a:pt x="10396537" y="1190626"/>
                </a:cubicBezTo>
                <a:cubicBezTo>
                  <a:pt x="10258374" y="1192461"/>
                  <a:pt x="9896072" y="1203220"/>
                  <a:pt x="9743122" y="1190626"/>
                </a:cubicBezTo>
                <a:cubicBezTo>
                  <a:pt x="9590172" y="1178032"/>
                  <a:pt x="9378696" y="1170244"/>
                  <a:pt x="9285732" y="1190626"/>
                </a:cubicBezTo>
                <a:cubicBezTo>
                  <a:pt x="9192768" y="1211009"/>
                  <a:pt x="8852800" y="1180930"/>
                  <a:pt x="8730329" y="1190626"/>
                </a:cubicBezTo>
                <a:cubicBezTo>
                  <a:pt x="8607858" y="1200322"/>
                  <a:pt x="8428159" y="1203532"/>
                  <a:pt x="8272938" y="1190626"/>
                </a:cubicBezTo>
                <a:cubicBezTo>
                  <a:pt x="8117717" y="1177720"/>
                  <a:pt x="7981085" y="1198454"/>
                  <a:pt x="7815548" y="1190626"/>
                </a:cubicBezTo>
                <a:cubicBezTo>
                  <a:pt x="7650011" y="1182799"/>
                  <a:pt x="7283987" y="1211225"/>
                  <a:pt x="7064121" y="1190626"/>
                </a:cubicBezTo>
                <a:cubicBezTo>
                  <a:pt x="6844255" y="1170027"/>
                  <a:pt x="6428218" y="1162969"/>
                  <a:pt x="6214681" y="1190626"/>
                </a:cubicBezTo>
                <a:cubicBezTo>
                  <a:pt x="6001144" y="1218283"/>
                  <a:pt x="5778813" y="1218766"/>
                  <a:pt x="5463254" y="1190625"/>
                </a:cubicBezTo>
                <a:cubicBezTo>
                  <a:pt x="5147695" y="1162484"/>
                  <a:pt x="4834792" y="1176352"/>
                  <a:pt x="4613815" y="1190625"/>
                </a:cubicBezTo>
                <a:cubicBezTo>
                  <a:pt x="4392838" y="1204898"/>
                  <a:pt x="4281834" y="1162811"/>
                  <a:pt x="3960400" y="1190625"/>
                </a:cubicBezTo>
                <a:cubicBezTo>
                  <a:pt x="3638967" y="1218439"/>
                  <a:pt x="3559232" y="1171184"/>
                  <a:pt x="3404997" y="1190625"/>
                </a:cubicBezTo>
                <a:cubicBezTo>
                  <a:pt x="3250762" y="1210066"/>
                  <a:pt x="2842573" y="1213757"/>
                  <a:pt x="2653570" y="1190625"/>
                </a:cubicBezTo>
                <a:cubicBezTo>
                  <a:pt x="2464567" y="1167493"/>
                  <a:pt x="1996744" y="1230051"/>
                  <a:pt x="1804131" y="1190625"/>
                </a:cubicBezTo>
                <a:cubicBezTo>
                  <a:pt x="1611518" y="1151199"/>
                  <a:pt x="975478" y="1131641"/>
                  <a:pt x="595313" y="1190625"/>
                </a:cubicBezTo>
                <a:cubicBezTo>
                  <a:pt x="316435" y="1241114"/>
                  <a:pt x="13350" y="869753"/>
                  <a:pt x="0" y="595312"/>
                </a:cubicBezTo>
                <a:lnTo>
                  <a:pt x="0" y="595313"/>
                </a:lnTo>
                <a:close/>
              </a:path>
              <a:path w="10991850" h="1190625" stroke="0" extrusionOk="0">
                <a:moveTo>
                  <a:pt x="0" y="595313"/>
                </a:moveTo>
                <a:cubicBezTo>
                  <a:pt x="-10030" y="277058"/>
                  <a:pt x="283076" y="69987"/>
                  <a:pt x="595313" y="0"/>
                </a:cubicBezTo>
                <a:cubicBezTo>
                  <a:pt x="708794" y="241"/>
                  <a:pt x="854409" y="3604"/>
                  <a:pt x="1052704" y="0"/>
                </a:cubicBezTo>
                <a:cubicBezTo>
                  <a:pt x="1250999" y="-3604"/>
                  <a:pt x="1348037" y="-24318"/>
                  <a:pt x="1608106" y="0"/>
                </a:cubicBezTo>
                <a:cubicBezTo>
                  <a:pt x="1868175" y="24318"/>
                  <a:pt x="1858024" y="14280"/>
                  <a:pt x="1967485" y="0"/>
                </a:cubicBezTo>
                <a:cubicBezTo>
                  <a:pt x="2076946" y="-14280"/>
                  <a:pt x="2473699" y="-37204"/>
                  <a:pt x="2718912" y="0"/>
                </a:cubicBezTo>
                <a:cubicBezTo>
                  <a:pt x="2964125" y="37204"/>
                  <a:pt x="2963876" y="17248"/>
                  <a:pt x="3078290" y="0"/>
                </a:cubicBezTo>
                <a:cubicBezTo>
                  <a:pt x="3192704" y="-17248"/>
                  <a:pt x="3422254" y="10021"/>
                  <a:pt x="3731705" y="0"/>
                </a:cubicBezTo>
                <a:cubicBezTo>
                  <a:pt x="4041157" y="-10021"/>
                  <a:pt x="4054687" y="12253"/>
                  <a:pt x="4189096" y="0"/>
                </a:cubicBezTo>
                <a:cubicBezTo>
                  <a:pt x="4323505" y="-12253"/>
                  <a:pt x="4548593" y="66"/>
                  <a:pt x="4646486" y="0"/>
                </a:cubicBezTo>
                <a:cubicBezTo>
                  <a:pt x="4744379" y="-66"/>
                  <a:pt x="4919584" y="-9226"/>
                  <a:pt x="5005864" y="0"/>
                </a:cubicBezTo>
                <a:cubicBezTo>
                  <a:pt x="5092144" y="9226"/>
                  <a:pt x="5263049" y="-3460"/>
                  <a:pt x="5365243" y="0"/>
                </a:cubicBezTo>
                <a:cubicBezTo>
                  <a:pt x="5467437" y="3460"/>
                  <a:pt x="5595614" y="-5100"/>
                  <a:pt x="5822633" y="0"/>
                </a:cubicBezTo>
                <a:cubicBezTo>
                  <a:pt x="6049652" y="5100"/>
                  <a:pt x="6237452" y="4389"/>
                  <a:pt x="6378036" y="0"/>
                </a:cubicBezTo>
                <a:cubicBezTo>
                  <a:pt x="6518620" y="-4389"/>
                  <a:pt x="6946854" y="-31814"/>
                  <a:pt x="7129463" y="0"/>
                </a:cubicBezTo>
                <a:cubicBezTo>
                  <a:pt x="7312072" y="31814"/>
                  <a:pt x="7599327" y="-17317"/>
                  <a:pt x="7782878" y="0"/>
                </a:cubicBezTo>
                <a:cubicBezTo>
                  <a:pt x="7966429" y="17317"/>
                  <a:pt x="8144358" y="-17743"/>
                  <a:pt x="8338281" y="0"/>
                </a:cubicBezTo>
                <a:cubicBezTo>
                  <a:pt x="8532204" y="17743"/>
                  <a:pt x="8775546" y="4549"/>
                  <a:pt x="8893683" y="0"/>
                </a:cubicBezTo>
                <a:cubicBezTo>
                  <a:pt x="9011820" y="-4549"/>
                  <a:pt x="9231635" y="-7132"/>
                  <a:pt x="9351074" y="0"/>
                </a:cubicBezTo>
                <a:cubicBezTo>
                  <a:pt x="9470513" y="7132"/>
                  <a:pt x="9956396" y="-38292"/>
                  <a:pt x="10396538" y="0"/>
                </a:cubicBezTo>
                <a:cubicBezTo>
                  <a:pt x="10717330" y="4332"/>
                  <a:pt x="11046305" y="263059"/>
                  <a:pt x="10991851" y="595313"/>
                </a:cubicBezTo>
                <a:lnTo>
                  <a:pt x="10991850" y="595313"/>
                </a:lnTo>
                <a:cubicBezTo>
                  <a:pt x="10957871" y="913163"/>
                  <a:pt x="10742646" y="1220705"/>
                  <a:pt x="10396537" y="1190626"/>
                </a:cubicBezTo>
                <a:cubicBezTo>
                  <a:pt x="10220370" y="1159465"/>
                  <a:pt x="9950420" y="1165894"/>
                  <a:pt x="9645110" y="1190626"/>
                </a:cubicBezTo>
                <a:cubicBezTo>
                  <a:pt x="9339800" y="1215358"/>
                  <a:pt x="9294889" y="1189669"/>
                  <a:pt x="8991695" y="1190626"/>
                </a:cubicBezTo>
                <a:cubicBezTo>
                  <a:pt x="8688501" y="1191583"/>
                  <a:pt x="8430082" y="1207094"/>
                  <a:pt x="8142255" y="1190626"/>
                </a:cubicBezTo>
                <a:cubicBezTo>
                  <a:pt x="7854428" y="1174158"/>
                  <a:pt x="7865959" y="1205255"/>
                  <a:pt x="7684865" y="1190626"/>
                </a:cubicBezTo>
                <a:cubicBezTo>
                  <a:pt x="7503771" y="1175998"/>
                  <a:pt x="7338699" y="1208414"/>
                  <a:pt x="7129462" y="1190626"/>
                </a:cubicBezTo>
                <a:cubicBezTo>
                  <a:pt x="6920225" y="1172838"/>
                  <a:pt x="6700798" y="1219565"/>
                  <a:pt x="6378035" y="1190626"/>
                </a:cubicBezTo>
                <a:cubicBezTo>
                  <a:pt x="6055272" y="1161687"/>
                  <a:pt x="5937307" y="1194882"/>
                  <a:pt x="5626608" y="1190626"/>
                </a:cubicBezTo>
                <a:cubicBezTo>
                  <a:pt x="5315909" y="1186370"/>
                  <a:pt x="5299205" y="1175069"/>
                  <a:pt x="4973193" y="1190625"/>
                </a:cubicBezTo>
                <a:cubicBezTo>
                  <a:pt x="4647181" y="1206182"/>
                  <a:pt x="4700936" y="1202835"/>
                  <a:pt x="4613815" y="1190625"/>
                </a:cubicBezTo>
                <a:cubicBezTo>
                  <a:pt x="4526694" y="1178415"/>
                  <a:pt x="4318426" y="1212498"/>
                  <a:pt x="4058412" y="1190625"/>
                </a:cubicBezTo>
                <a:cubicBezTo>
                  <a:pt x="3798398" y="1168752"/>
                  <a:pt x="3510540" y="1202206"/>
                  <a:pt x="3306985" y="1190625"/>
                </a:cubicBezTo>
                <a:cubicBezTo>
                  <a:pt x="3103430" y="1179044"/>
                  <a:pt x="2959543" y="1191120"/>
                  <a:pt x="2751582" y="1190625"/>
                </a:cubicBezTo>
                <a:cubicBezTo>
                  <a:pt x="2543621" y="1190130"/>
                  <a:pt x="2260365" y="1205927"/>
                  <a:pt x="1902143" y="1190625"/>
                </a:cubicBezTo>
                <a:cubicBezTo>
                  <a:pt x="1543921" y="1175323"/>
                  <a:pt x="1542659" y="1204668"/>
                  <a:pt x="1248728" y="1190625"/>
                </a:cubicBezTo>
                <a:cubicBezTo>
                  <a:pt x="954798" y="1176582"/>
                  <a:pt x="728263" y="1166945"/>
                  <a:pt x="595313" y="1190625"/>
                </a:cubicBezTo>
                <a:cubicBezTo>
                  <a:pt x="223791" y="1136909"/>
                  <a:pt x="53034" y="934135"/>
                  <a:pt x="0" y="595312"/>
                </a:cubicBezTo>
                <a:lnTo>
                  <a:pt x="0" y="595313"/>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Mẫu: Vào mùa lúa chín, cánh đồng quê tôi như một tấm thảm vàng rực. </a:t>
            </a:r>
          </a:p>
        </p:txBody>
      </p:sp>
    </p:spTree>
    <p:extLst>
      <p:ext uri="{BB962C8B-B14F-4D97-AF65-F5344CB8AC3E}">
        <p14:creationId xmlns:p14="http://schemas.microsoft.com/office/powerpoint/2010/main" val="718114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2" name="Picture 4" descr="Chiêm ngưỡng những dòng sông đẹp nhất thế giới">
            <a:extLst>
              <a:ext uri="{FF2B5EF4-FFF2-40B4-BE49-F238E27FC236}">
                <a16:creationId xmlns:a16="http://schemas.microsoft.com/office/drawing/2014/main" id="{99144A4C-FFA9-4CE1-8E49-E710B10DE4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47" b="208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0FB637D-BA28-46EB-8B5E-01FEBB2BF230}"/>
              </a:ext>
            </a:extLst>
          </p:cNvPr>
          <p:cNvSpPr/>
          <p:nvPr/>
        </p:nvSpPr>
        <p:spPr>
          <a:xfrm>
            <a:off x="1895475" y="5534024"/>
            <a:ext cx="9315450" cy="1190625"/>
          </a:xfrm>
          <a:custGeom>
            <a:avLst/>
            <a:gdLst>
              <a:gd name="connsiteX0" fmla="*/ 0 w 9315450"/>
              <a:gd name="connsiteY0" fmla="*/ 595313 h 1190625"/>
              <a:gd name="connsiteX1" fmla="*/ 595313 w 9315450"/>
              <a:gd name="connsiteY1" fmla="*/ 0 h 1190625"/>
              <a:gd name="connsiteX2" fmla="*/ 1028637 w 9315450"/>
              <a:gd name="connsiteY2" fmla="*/ 0 h 1190625"/>
              <a:gd name="connsiteX3" fmla="*/ 1705706 w 9315450"/>
              <a:gd name="connsiteY3" fmla="*/ 0 h 1190625"/>
              <a:gd name="connsiteX4" fmla="*/ 2301526 w 9315450"/>
              <a:gd name="connsiteY4" fmla="*/ 0 h 1190625"/>
              <a:gd name="connsiteX5" fmla="*/ 2978595 w 9315450"/>
              <a:gd name="connsiteY5" fmla="*/ 0 h 1190625"/>
              <a:gd name="connsiteX6" fmla="*/ 3493167 w 9315450"/>
              <a:gd name="connsiteY6" fmla="*/ 0 h 1190625"/>
              <a:gd name="connsiteX7" fmla="*/ 4007740 w 9315450"/>
              <a:gd name="connsiteY7" fmla="*/ 0 h 1190625"/>
              <a:gd name="connsiteX8" fmla="*/ 4441064 w 9315450"/>
              <a:gd name="connsiteY8" fmla="*/ 0 h 1190625"/>
              <a:gd name="connsiteX9" fmla="*/ 5199381 w 9315450"/>
              <a:gd name="connsiteY9" fmla="*/ 0 h 1190625"/>
              <a:gd name="connsiteX10" fmla="*/ 5795201 w 9315450"/>
              <a:gd name="connsiteY10" fmla="*/ 0 h 1190625"/>
              <a:gd name="connsiteX11" fmla="*/ 6553518 w 9315450"/>
              <a:gd name="connsiteY11" fmla="*/ 0 h 1190625"/>
              <a:gd name="connsiteX12" fmla="*/ 7068090 w 9315450"/>
              <a:gd name="connsiteY12" fmla="*/ 0 h 1190625"/>
              <a:gd name="connsiteX13" fmla="*/ 7745159 w 9315450"/>
              <a:gd name="connsiteY13" fmla="*/ 0 h 1190625"/>
              <a:gd name="connsiteX14" fmla="*/ 8720138 w 9315450"/>
              <a:gd name="connsiteY14" fmla="*/ 0 h 1190625"/>
              <a:gd name="connsiteX15" fmla="*/ 9315451 w 9315450"/>
              <a:gd name="connsiteY15" fmla="*/ 595313 h 1190625"/>
              <a:gd name="connsiteX16" fmla="*/ 9315450 w 9315450"/>
              <a:gd name="connsiteY16" fmla="*/ 595313 h 1190625"/>
              <a:gd name="connsiteX17" fmla="*/ 8720137 w 9315450"/>
              <a:gd name="connsiteY17" fmla="*/ 1190626 h 1190625"/>
              <a:gd name="connsiteX18" fmla="*/ 8124317 w 9315450"/>
              <a:gd name="connsiteY18" fmla="*/ 1190626 h 1190625"/>
              <a:gd name="connsiteX19" fmla="*/ 7447248 w 9315450"/>
              <a:gd name="connsiteY19" fmla="*/ 1190626 h 1190625"/>
              <a:gd name="connsiteX20" fmla="*/ 7013924 w 9315450"/>
              <a:gd name="connsiteY20" fmla="*/ 1190626 h 1190625"/>
              <a:gd name="connsiteX21" fmla="*/ 6336855 w 9315450"/>
              <a:gd name="connsiteY21" fmla="*/ 1190626 h 1190625"/>
              <a:gd name="connsiteX22" fmla="*/ 5659787 w 9315450"/>
              <a:gd name="connsiteY22" fmla="*/ 1190626 h 1190625"/>
              <a:gd name="connsiteX23" fmla="*/ 4982718 w 9315450"/>
              <a:gd name="connsiteY23" fmla="*/ 1190626 h 1190625"/>
              <a:gd name="connsiteX24" fmla="*/ 4305649 w 9315450"/>
              <a:gd name="connsiteY24" fmla="*/ 1190625 h 1190625"/>
              <a:gd name="connsiteX25" fmla="*/ 3547332 w 9315450"/>
              <a:gd name="connsiteY25" fmla="*/ 1190625 h 1190625"/>
              <a:gd name="connsiteX26" fmla="*/ 2951512 w 9315450"/>
              <a:gd name="connsiteY26" fmla="*/ 1190625 h 1190625"/>
              <a:gd name="connsiteX27" fmla="*/ 2274443 w 9315450"/>
              <a:gd name="connsiteY27" fmla="*/ 1190625 h 1190625"/>
              <a:gd name="connsiteX28" fmla="*/ 1759871 w 9315450"/>
              <a:gd name="connsiteY28" fmla="*/ 1190625 h 1190625"/>
              <a:gd name="connsiteX29" fmla="*/ 595313 w 9315450"/>
              <a:gd name="connsiteY29" fmla="*/ 1190625 h 1190625"/>
              <a:gd name="connsiteX30" fmla="*/ 0 w 9315450"/>
              <a:gd name="connsiteY30" fmla="*/ 595312 h 1190625"/>
              <a:gd name="connsiteX31" fmla="*/ 0 w 9315450"/>
              <a:gd name="connsiteY31" fmla="*/ 595313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15450" h="1190625" fill="none" extrusionOk="0">
                <a:moveTo>
                  <a:pt x="0" y="595313"/>
                </a:moveTo>
                <a:cubicBezTo>
                  <a:pt x="13106" y="231582"/>
                  <a:pt x="268696" y="23819"/>
                  <a:pt x="595313" y="0"/>
                </a:cubicBezTo>
                <a:cubicBezTo>
                  <a:pt x="757286" y="-4923"/>
                  <a:pt x="873747" y="-14396"/>
                  <a:pt x="1028637" y="0"/>
                </a:cubicBezTo>
                <a:cubicBezTo>
                  <a:pt x="1183527" y="14396"/>
                  <a:pt x="1457979" y="-16324"/>
                  <a:pt x="1705706" y="0"/>
                </a:cubicBezTo>
                <a:cubicBezTo>
                  <a:pt x="1953433" y="16324"/>
                  <a:pt x="2173795" y="-5933"/>
                  <a:pt x="2301526" y="0"/>
                </a:cubicBezTo>
                <a:cubicBezTo>
                  <a:pt x="2429257" y="5933"/>
                  <a:pt x="2821455" y="686"/>
                  <a:pt x="2978595" y="0"/>
                </a:cubicBezTo>
                <a:cubicBezTo>
                  <a:pt x="3135735" y="-686"/>
                  <a:pt x="3348900" y="-19620"/>
                  <a:pt x="3493167" y="0"/>
                </a:cubicBezTo>
                <a:cubicBezTo>
                  <a:pt x="3637434" y="19620"/>
                  <a:pt x="3772477" y="-24203"/>
                  <a:pt x="4007740" y="0"/>
                </a:cubicBezTo>
                <a:cubicBezTo>
                  <a:pt x="4243003" y="24203"/>
                  <a:pt x="4266797" y="-7570"/>
                  <a:pt x="4441064" y="0"/>
                </a:cubicBezTo>
                <a:cubicBezTo>
                  <a:pt x="4615331" y="7570"/>
                  <a:pt x="5009660" y="-4377"/>
                  <a:pt x="5199381" y="0"/>
                </a:cubicBezTo>
                <a:cubicBezTo>
                  <a:pt x="5389102" y="4377"/>
                  <a:pt x="5544459" y="-22629"/>
                  <a:pt x="5795201" y="0"/>
                </a:cubicBezTo>
                <a:cubicBezTo>
                  <a:pt x="6045943" y="22629"/>
                  <a:pt x="6219628" y="-4926"/>
                  <a:pt x="6553518" y="0"/>
                </a:cubicBezTo>
                <a:cubicBezTo>
                  <a:pt x="6887408" y="4926"/>
                  <a:pt x="6890649" y="-14067"/>
                  <a:pt x="7068090" y="0"/>
                </a:cubicBezTo>
                <a:cubicBezTo>
                  <a:pt x="7245531" y="14067"/>
                  <a:pt x="7533236" y="8202"/>
                  <a:pt x="7745159" y="0"/>
                </a:cubicBezTo>
                <a:cubicBezTo>
                  <a:pt x="7957082" y="-8202"/>
                  <a:pt x="8440591" y="38373"/>
                  <a:pt x="8720138" y="0"/>
                </a:cubicBezTo>
                <a:cubicBezTo>
                  <a:pt x="9096194" y="-39490"/>
                  <a:pt x="9339057" y="312373"/>
                  <a:pt x="9315451" y="595313"/>
                </a:cubicBezTo>
                <a:lnTo>
                  <a:pt x="9315450" y="595313"/>
                </a:lnTo>
                <a:cubicBezTo>
                  <a:pt x="9279958" y="895063"/>
                  <a:pt x="9109799" y="1213831"/>
                  <a:pt x="8720137" y="1190626"/>
                </a:cubicBezTo>
                <a:cubicBezTo>
                  <a:pt x="8443867" y="1181183"/>
                  <a:pt x="8345011" y="1214648"/>
                  <a:pt x="8124317" y="1190626"/>
                </a:cubicBezTo>
                <a:cubicBezTo>
                  <a:pt x="7903623" y="1166604"/>
                  <a:pt x="7604540" y="1223381"/>
                  <a:pt x="7447248" y="1190626"/>
                </a:cubicBezTo>
                <a:cubicBezTo>
                  <a:pt x="7289956" y="1157871"/>
                  <a:pt x="7104730" y="1192562"/>
                  <a:pt x="7013924" y="1190626"/>
                </a:cubicBezTo>
                <a:cubicBezTo>
                  <a:pt x="6923118" y="1188690"/>
                  <a:pt x="6625694" y="1200599"/>
                  <a:pt x="6336855" y="1190626"/>
                </a:cubicBezTo>
                <a:cubicBezTo>
                  <a:pt x="6048016" y="1180653"/>
                  <a:pt x="5826413" y="1180394"/>
                  <a:pt x="5659787" y="1190626"/>
                </a:cubicBezTo>
                <a:cubicBezTo>
                  <a:pt x="5493161" y="1200858"/>
                  <a:pt x="5134557" y="1160463"/>
                  <a:pt x="4982718" y="1190626"/>
                </a:cubicBezTo>
                <a:cubicBezTo>
                  <a:pt x="4830879" y="1220788"/>
                  <a:pt x="4634298" y="1221396"/>
                  <a:pt x="4305649" y="1190625"/>
                </a:cubicBezTo>
                <a:cubicBezTo>
                  <a:pt x="3977000" y="1159854"/>
                  <a:pt x="3816884" y="1168536"/>
                  <a:pt x="3547332" y="1190625"/>
                </a:cubicBezTo>
                <a:cubicBezTo>
                  <a:pt x="3277780" y="1212714"/>
                  <a:pt x="3199155" y="1190917"/>
                  <a:pt x="2951512" y="1190625"/>
                </a:cubicBezTo>
                <a:cubicBezTo>
                  <a:pt x="2703869" y="1190333"/>
                  <a:pt x="2476464" y="1184112"/>
                  <a:pt x="2274443" y="1190625"/>
                </a:cubicBezTo>
                <a:cubicBezTo>
                  <a:pt x="2072422" y="1197138"/>
                  <a:pt x="1871454" y="1214595"/>
                  <a:pt x="1759871" y="1190625"/>
                </a:cubicBezTo>
                <a:cubicBezTo>
                  <a:pt x="1648288" y="1166655"/>
                  <a:pt x="936062" y="1214884"/>
                  <a:pt x="595313" y="1190625"/>
                </a:cubicBezTo>
                <a:cubicBezTo>
                  <a:pt x="225640" y="1238260"/>
                  <a:pt x="43753" y="892536"/>
                  <a:pt x="0" y="595312"/>
                </a:cubicBezTo>
                <a:lnTo>
                  <a:pt x="0" y="595313"/>
                </a:lnTo>
                <a:close/>
              </a:path>
              <a:path w="9315450" h="1190625" stroke="0" extrusionOk="0">
                <a:moveTo>
                  <a:pt x="0" y="595313"/>
                </a:moveTo>
                <a:cubicBezTo>
                  <a:pt x="-10030" y="277058"/>
                  <a:pt x="283076" y="69987"/>
                  <a:pt x="595313" y="0"/>
                </a:cubicBezTo>
                <a:cubicBezTo>
                  <a:pt x="834297" y="-10828"/>
                  <a:pt x="935179" y="13863"/>
                  <a:pt x="1109885" y="0"/>
                </a:cubicBezTo>
                <a:cubicBezTo>
                  <a:pt x="1284591" y="-13863"/>
                  <a:pt x="1498549" y="-2577"/>
                  <a:pt x="1705706" y="0"/>
                </a:cubicBezTo>
                <a:cubicBezTo>
                  <a:pt x="1912863" y="2577"/>
                  <a:pt x="2038499" y="19688"/>
                  <a:pt x="2139030" y="0"/>
                </a:cubicBezTo>
                <a:cubicBezTo>
                  <a:pt x="2239561" y="-19688"/>
                  <a:pt x="2688823" y="17562"/>
                  <a:pt x="2897347" y="0"/>
                </a:cubicBezTo>
                <a:cubicBezTo>
                  <a:pt x="3105871" y="-17562"/>
                  <a:pt x="3241326" y="-2580"/>
                  <a:pt x="3330671" y="0"/>
                </a:cubicBezTo>
                <a:cubicBezTo>
                  <a:pt x="3420016" y="2580"/>
                  <a:pt x="3751534" y="-18266"/>
                  <a:pt x="4007740" y="0"/>
                </a:cubicBezTo>
                <a:cubicBezTo>
                  <a:pt x="4263946" y="18266"/>
                  <a:pt x="4274853" y="1370"/>
                  <a:pt x="4522312" y="0"/>
                </a:cubicBezTo>
                <a:cubicBezTo>
                  <a:pt x="4769771" y="-1370"/>
                  <a:pt x="4862328" y="18283"/>
                  <a:pt x="5036884" y="0"/>
                </a:cubicBezTo>
                <a:cubicBezTo>
                  <a:pt x="5211440" y="-18283"/>
                  <a:pt x="5323362" y="7704"/>
                  <a:pt x="5470208" y="0"/>
                </a:cubicBezTo>
                <a:cubicBezTo>
                  <a:pt x="5617054" y="-7704"/>
                  <a:pt x="5812148" y="17759"/>
                  <a:pt x="5903532" y="0"/>
                </a:cubicBezTo>
                <a:cubicBezTo>
                  <a:pt x="5994916" y="-17759"/>
                  <a:pt x="6197977" y="9987"/>
                  <a:pt x="6418104" y="0"/>
                </a:cubicBezTo>
                <a:cubicBezTo>
                  <a:pt x="6638231" y="-9987"/>
                  <a:pt x="6731394" y="-18005"/>
                  <a:pt x="7013925" y="0"/>
                </a:cubicBezTo>
                <a:cubicBezTo>
                  <a:pt x="7296456" y="18005"/>
                  <a:pt x="7467141" y="10606"/>
                  <a:pt x="7772242" y="0"/>
                </a:cubicBezTo>
                <a:cubicBezTo>
                  <a:pt x="8077343" y="-10606"/>
                  <a:pt x="8268508" y="5614"/>
                  <a:pt x="8720138" y="0"/>
                </a:cubicBezTo>
                <a:cubicBezTo>
                  <a:pt x="9102762" y="-35298"/>
                  <a:pt x="9327496" y="270352"/>
                  <a:pt x="9315451" y="595313"/>
                </a:cubicBezTo>
                <a:lnTo>
                  <a:pt x="9315450" y="595313"/>
                </a:lnTo>
                <a:cubicBezTo>
                  <a:pt x="9245817" y="940302"/>
                  <a:pt x="9098786" y="1159017"/>
                  <a:pt x="8720137" y="1190626"/>
                </a:cubicBezTo>
                <a:cubicBezTo>
                  <a:pt x="8563004" y="1194268"/>
                  <a:pt x="8266290" y="1188983"/>
                  <a:pt x="8124317" y="1190626"/>
                </a:cubicBezTo>
                <a:cubicBezTo>
                  <a:pt x="7982344" y="1192269"/>
                  <a:pt x="7855668" y="1188500"/>
                  <a:pt x="7690993" y="1190626"/>
                </a:cubicBezTo>
                <a:cubicBezTo>
                  <a:pt x="7526318" y="1192752"/>
                  <a:pt x="7174335" y="1213842"/>
                  <a:pt x="6932676" y="1190626"/>
                </a:cubicBezTo>
                <a:cubicBezTo>
                  <a:pt x="6691017" y="1167410"/>
                  <a:pt x="6483840" y="1172626"/>
                  <a:pt x="6174359" y="1190626"/>
                </a:cubicBezTo>
                <a:cubicBezTo>
                  <a:pt x="5864878" y="1208626"/>
                  <a:pt x="5724212" y="1232047"/>
                  <a:pt x="5334794" y="1190626"/>
                </a:cubicBezTo>
                <a:cubicBezTo>
                  <a:pt x="4945376" y="1149205"/>
                  <a:pt x="4886947" y="1208418"/>
                  <a:pt x="4657725" y="1190626"/>
                </a:cubicBezTo>
                <a:cubicBezTo>
                  <a:pt x="4428503" y="1172833"/>
                  <a:pt x="4073267" y="1176124"/>
                  <a:pt x="3818160" y="1190625"/>
                </a:cubicBezTo>
                <a:cubicBezTo>
                  <a:pt x="3563053" y="1205127"/>
                  <a:pt x="3514571" y="1185299"/>
                  <a:pt x="3303588" y="1190625"/>
                </a:cubicBezTo>
                <a:cubicBezTo>
                  <a:pt x="3092605" y="1195951"/>
                  <a:pt x="2890141" y="1212914"/>
                  <a:pt x="2707767" y="1190625"/>
                </a:cubicBezTo>
                <a:cubicBezTo>
                  <a:pt x="2525393" y="1168336"/>
                  <a:pt x="2300709" y="1193077"/>
                  <a:pt x="1949450" y="1190625"/>
                </a:cubicBezTo>
                <a:cubicBezTo>
                  <a:pt x="1598191" y="1188173"/>
                  <a:pt x="1459419" y="1209731"/>
                  <a:pt x="1191133" y="1190625"/>
                </a:cubicBezTo>
                <a:cubicBezTo>
                  <a:pt x="922847" y="1171519"/>
                  <a:pt x="758451" y="1195261"/>
                  <a:pt x="595313" y="1190625"/>
                </a:cubicBezTo>
                <a:cubicBezTo>
                  <a:pt x="304351" y="1240231"/>
                  <a:pt x="-24006" y="953947"/>
                  <a:pt x="0" y="595312"/>
                </a:cubicBezTo>
                <a:lnTo>
                  <a:pt x="0" y="595313"/>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Mẫu</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Dòng sông dài như một dải lụa.</a:t>
            </a:r>
          </a:p>
        </p:txBody>
      </p:sp>
    </p:spTree>
    <p:extLst>
      <p:ext uri="{BB962C8B-B14F-4D97-AF65-F5344CB8AC3E}">
        <p14:creationId xmlns:p14="http://schemas.microsoft.com/office/powerpoint/2010/main" val="1689203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6">
            <a:extLst>
              <a:ext uri="{FF2B5EF4-FFF2-40B4-BE49-F238E27FC236}">
                <a16:creationId xmlns:a16="http://schemas.microsoft.com/office/drawing/2014/main" id="{B5407A5A-2D29-9FD7-6B58-81A8E013B01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3679634"/>
            <a:ext cx="2996588" cy="3143399"/>
          </a:xfrm>
          <a:prstGeom prst="rect">
            <a:avLst/>
          </a:prstGeom>
        </p:spPr>
      </p:pic>
      <p:pic>
        <p:nvPicPr>
          <p:cNvPr id="4" name="Picture 3">
            <a:extLst>
              <a:ext uri="{FF2B5EF4-FFF2-40B4-BE49-F238E27FC236}">
                <a16:creationId xmlns:a16="http://schemas.microsoft.com/office/drawing/2014/main" id="{B9CA30AF-06C5-67EA-DA16-F0323C869472}"/>
              </a:ext>
            </a:extLst>
          </p:cNvPr>
          <p:cNvPicPr>
            <a:picLocks noChangeAspect="1"/>
          </p:cNvPicPr>
          <p:nvPr/>
        </p:nvPicPr>
        <p:blipFill>
          <a:blip r:embed="rId5"/>
          <a:stretch>
            <a:fillRect/>
          </a:stretch>
        </p:blipFill>
        <p:spPr>
          <a:xfrm>
            <a:off x="738421" y="2460703"/>
            <a:ext cx="10864014" cy="2213040"/>
          </a:xfrm>
          <a:prstGeom prst="rect">
            <a:avLst/>
          </a:prstGeom>
        </p:spPr>
      </p:pic>
    </p:spTree>
    <p:extLst>
      <p:ext uri="{BB962C8B-B14F-4D97-AF65-F5344CB8AC3E}">
        <p14:creationId xmlns:p14="http://schemas.microsoft.com/office/powerpoint/2010/main" val="34026607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138634"/>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Bọ </a:t>
            </a:r>
            <a:r>
              <a:rPr kumimoji="0" lang="en-US" sz="5400" b="1" i="0" u="none" strike="noStrike" kern="0" cap="none" spc="0" normalizeH="0" baseline="0" noProof="0" dirty="0" err="1">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rùa</a:t>
            </a:r>
            <a:endParaRPr kumimoji="0" lang="en-US" sz="5400" b="1" i="0" u="none" strike="noStrike" kern="0" cap="none" spc="0" normalizeH="0" baseline="0" noProof="0" dirty="0">
              <a:ln w="12700">
                <a:solidFill>
                  <a:srgbClr val="A5CFFB">
                    <a:lumMod val="10000"/>
                  </a:srgbClr>
                </a:solidFill>
              </a:ln>
              <a:solidFill>
                <a:srgbClr val="FF0000"/>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352075" y="3329995"/>
            <a:ext cx="68063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bọ</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rùa</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ngữ</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có</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nghĩa</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giống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với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a:t>
            </a:r>
            <a:r>
              <a:rPr kumimoji="0" lang="en-US" sz="40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chăm</a:t>
            </a:r>
            <a:r>
              <a:rPr kumimoji="0" lang="en-US" sz="40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chỉ</a:t>
            </a:r>
            <a:r>
              <a:rPr kumimoji="0" lang="en-US" sz="40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a:t>
            </a:r>
          </a:p>
        </p:txBody>
      </p:sp>
      <p:pic>
        <p:nvPicPr>
          <p:cNvPr id="3" name="Picture 2">
            <a:extLst>
              <a:ext uri="{FF2B5EF4-FFF2-40B4-BE49-F238E27FC236}">
                <a16:creationId xmlns:a16="http://schemas.microsoft.com/office/drawing/2014/main" id="{B36CE05E-AFB1-7351-8504-48926B115C9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rot="718302" flipH="1">
            <a:off x="775848" y="3255984"/>
            <a:ext cx="2861836" cy="2750843"/>
          </a:xfrm>
          <a:prstGeom prst="rect">
            <a:avLst/>
          </a:prstGeom>
        </p:spPr>
      </p:pic>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9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2.5E-6 1.11111E-6 L 2.5E-6 -0.07222 " pathEditMode="relative" rAng="0" ptsTypes="AA">
                                      <p:cBhvr>
                                        <p:cTn id="11"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2" dur="125" fill="hold">
                                          <p:stCondLst>
                                            <p:cond delay="0"/>
                                          </p:stCondLst>
                                        </p:cTn>
                                        <p:tgtEl>
                                          <p:spTgt spid="18">
                                            <p:txEl>
                                              <p:pRg st="0" end="0"/>
                                            </p:txEl>
                                          </p:spTgt>
                                        </p:tgtEl>
                                        <p:attrNameLst>
                                          <p:attrName>r</p:attrName>
                                        </p:attrNameLst>
                                      </p:cBhvr>
                                    </p:animRot>
                                    <p:animRot by="-1500000">
                                      <p:cBhvr>
                                        <p:cTn id="13" dur="125" fill="hold">
                                          <p:stCondLst>
                                            <p:cond delay="125"/>
                                          </p:stCondLst>
                                        </p:cTn>
                                        <p:tgtEl>
                                          <p:spTgt spid="18">
                                            <p:txEl>
                                              <p:pRg st="0" end="0"/>
                                            </p:txEl>
                                          </p:spTgt>
                                        </p:tgtEl>
                                        <p:attrNameLst>
                                          <p:attrName>r</p:attrName>
                                        </p:attrNameLst>
                                      </p:cBhvr>
                                    </p:animRot>
                                    <p:animRot by="-1500000">
                                      <p:cBhvr>
                                        <p:cTn id="14" dur="125" fill="hold">
                                          <p:stCondLst>
                                            <p:cond delay="250"/>
                                          </p:stCondLst>
                                        </p:cTn>
                                        <p:tgtEl>
                                          <p:spTgt spid="18">
                                            <p:txEl>
                                              <p:pRg st="0" end="0"/>
                                            </p:txEl>
                                          </p:spTgt>
                                        </p:tgtEl>
                                        <p:attrNameLst>
                                          <p:attrName>r</p:attrName>
                                        </p:attrNameLst>
                                      </p:cBhvr>
                                    </p:animRot>
                                    <p:animRot by="1500000">
                                      <p:cBhvr>
                                        <p:cTn id="15" dur="125" fill="hold">
                                          <p:stCondLst>
                                            <p:cond delay="375"/>
                                          </p:stCondLst>
                                        </p:cTn>
                                        <p:tgtEl>
                                          <p:spTgt spid="18">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7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900"/>
                                        <p:tgtEl>
                                          <p:spTgt spid="20"/>
                                        </p:tgtEl>
                                      </p:cBhvr>
                                    </p:animEffect>
                                  </p:childTnLst>
                                </p:cTn>
                              </p:par>
                              <p:par>
                                <p:cTn id="26" presetID="32" presetClass="emph" presetSubtype="0" repeatCount="4000" fill="hold" nodeType="withEffect">
                                  <p:stCondLst>
                                    <p:cond delay="0"/>
                                  </p:stCondLst>
                                  <p:childTnLst>
                                    <p:animRot by="120000">
                                      <p:cBhvr>
                                        <p:cTn id="27" dur="75" fill="hold">
                                          <p:stCondLst>
                                            <p:cond delay="0"/>
                                          </p:stCondLst>
                                        </p:cTn>
                                        <p:tgtEl>
                                          <p:spTgt spid="3"/>
                                        </p:tgtEl>
                                        <p:attrNameLst>
                                          <p:attrName>r</p:attrName>
                                        </p:attrNameLst>
                                      </p:cBhvr>
                                    </p:animRot>
                                    <p:animRot by="-240000">
                                      <p:cBhvr>
                                        <p:cTn id="28" dur="150" fill="hold">
                                          <p:stCondLst>
                                            <p:cond delay="150"/>
                                          </p:stCondLst>
                                        </p:cTn>
                                        <p:tgtEl>
                                          <p:spTgt spid="3"/>
                                        </p:tgtEl>
                                        <p:attrNameLst>
                                          <p:attrName>r</p:attrName>
                                        </p:attrNameLst>
                                      </p:cBhvr>
                                    </p:animRot>
                                    <p:animRot by="240000">
                                      <p:cBhvr>
                                        <p:cTn id="29" dur="150" fill="hold">
                                          <p:stCondLst>
                                            <p:cond delay="300"/>
                                          </p:stCondLst>
                                        </p:cTn>
                                        <p:tgtEl>
                                          <p:spTgt spid="3"/>
                                        </p:tgtEl>
                                        <p:attrNameLst>
                                          <p:attrName>r</p:attrName>
                                        </p:attrNameLst>
                                      </p:cBhvr>
                                    </p:animRot>
                                    <p:animRot by="-240000">
                                      <p:cBhvr>
                                        <p:cTn id="30" dur="150" fill="hold">
                                          <p:stCondLst>
                                            <p:cond delay="450"/>
                                          </p:stCondLst>
                                        </p:cTn>
                                        <p:tgtEl>
                                          <p:spTgt spid="3"/>
                                        </p:tgtEl>
                                        <p:attrNameLst>
                                          <p:attrName>r</p:attrName>
                                        </p:attrNameLst>
                                      </p:cBhvr>
                                    </p:animRot>
                                    <p:animRot by="120000">
                                      <p:cBhvr>
                                        <p:cTn id="31"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rot="718302">
            <a:off x="8445359" y="3549890"/>
            <a:ext cx="2233256" cy="208600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13244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cần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cù</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7219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chịu</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khó</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13244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cái</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bát</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90308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chăm</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sóc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17235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hèn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nhát</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22236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chuyên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cần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7027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cần</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mẫn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180209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nhỏ</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nhắn</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10"/>
          <a:stretch>
            <a:fillRect/>
          </a:stretch>
        </p:blipFill>
        <p:spPr>
          <a:xfrm>
            <a:off x="6339734" y="3690568"/>
            <a:ext cx="894787" cy="1015433"/>
          </a:xfrm>
          <a:prstGeom prst="rect">
            <a:avLst/>
          </a:prstGeom>
        </p:spPr>
      </p:pic>
      <p:pic>
        <p:nvPicPr>
          <p:cNvPr id="14338" name="Picture 2" descr="Cartoon Angry Frog Stock Illustrations – 140 Cartoon Angry Frog Stock  Illustrations, Vectors &amp;amp; Clipart - Dreamstime"/>
          <p:cNvPicPr>
            <a:picLocks noChangeAspect="1" noChangeArrowheads="1"/>
          </p:cNvPicPr>
          <p:nvPr/>
        </p:nvPicPr>
        <p:blipFill rotWithShape="1">
          <a:blip r:embed="rId11" cstate="hq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rcRect l="10201" t="23059" r="15211" b="24615"/>
          <a:stretch/>
        </p:blipFill>
        <p:spPr bwMode="auto">
          <a:xfrm>
            <a:off x="6297357" y="2091873"/>
            <a:ext cx="1170688" cy="8649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2">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5">
            <a:extLst>
              <a:ext uri="{BEBA8EAE-BF5A-486C-A8C5-ECC9F3942E4B}">
                <a14:imgProps xmlns:a14="http://schemas.microsoft.com/office/drawing/2010/main">
                  <a14:imgLayer r:embed="rId16">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5">
            <a:extLst>
              <a:ext uri="{BEBA8EAE-BF5A-486C-A8C5-ECC9F3942E4B}">
                <a14:imgProps xmlns:a14="http://schemas.microsoft.com/office/drawing/2010/main">
                  <a14:imgLayer r:embed="rId16">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9"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1"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2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3">
            <a:extLst>
              <a:ext uri="{BEBA8EAE-BF5A-486C-A8C5-ECC9F3942E4B}">
                <a14:imgProps xmlns:a14="http://schemas.microsoft.com/office/drawing/2010/main">
                  <a14:imgLayer r:embed="rId24">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rot="21377628">
            <a:off x="552351" y="623817"/>
            <a:ext cx="1138207" cy="1183206"/>
          </a:xfrm>
          <a:prstGeom prst="rect">
            <a:avLst/>
          </a:prstGeom>
        </p:spPr>
      </p:pic>
      <p:pic>
        <p:nvPicPr>
          <p:cNvPr id="45" name="Picture 44"/>
          <p:cNvPicPr>
            <a:picLocks noChangeAspect="1"/>
          </p:cNvPicPr>
          <p:nvPr/>
        </p:nvPicPr>
        <p:blipFill>
          <a:blip r:embed="rId25"/>
          <a:stretch>
            <a:fillRect/>
          </a:stretch>
        </p:blipFill>
        <p:spPr>
          <a:xfrm flipH="1">
            <a:off x="7635928" y="2506237"/>
            <a:ext cx="1219306" cy="1261981"/>
          </a:xfrm>
          <a:prstGeom prst="rect">
            <a:avLst/>
          </a:prstGeom>
        </p:spPr>
      </p:pic>
      <p:pic>
        <p:nvPicPr>
          <p:cNvPr id="47" name="Picture 46"/>
          <p:cNvPicPr>
            <a:picLocks noChangeAspect="1"/>
          </p:cNvPicPr>
          <p:nvPr/>
        </p:nvPicPr>
        <p:blipFill>
          <a:blip r:embed="rId25"/>
          <a:stretch>
            <a:fillRect/>
          </a:stretch>
        </p:blipFill>
        <p:spPr>
          <a:xfrm>
            <a:off x="3385503" y="2494517"/>
            <a:ext cx="1219306"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926807" y="-1405167"/>
            <a:ext cx="487363" cy="487363"/>
          </a:xfrm>
          <a:prstGeom prst="rect">
            <a:avLst/>
          </a:prstGeom>
        </p:spPr>
      </p:pic>
      <p:pic>
        <p:nvPicPr>
          <p:cNvPr id="51" name="Picture 50"/>
          <p:cNvPicPr>
            <a:picLocks noChangeAspect="1"/>
          </p:cNvPicPr>
          <p:nvPr/>
        </p:nvPicPr>
        <p:blipFill>
          <a:blip r:embed="rId27"/>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375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5" name="Title 1"/>
          <p:cNvSpPr txBox="1">
            <a:spLocks/>
          </p:cNvSpPr>
          <p:nvPr/>
        </p:nvSpPr>
        <p:spPr>
          <a:xfrm>
            <a:off x="4565253" y="-281118"/>
            <a:ext cx="10328887" cy="775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D41356"/>
                </a:solidFill>
                <a:effectLst/>
                <a:uLnTx/>
                <a:uFillTx/>
                <a:latin typeface="Calibri" panose="020F0502020204030204"/>
                <a:ea typeface="LNTH-LuoLuoNotangYuanTi 1" pitchFamily="2" charset="-128"/>
                <a:cs typeface="LNTH-LuoLuoNotangYuanTi 1" pitchFamily="2" charset="-128"/>
              </a:rPr>
              <a:t>?</a:t>
            </a:r>
          </a:p>
        </p:txBody>
      </p:sp>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2"/>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2"/>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20" name="TextBox 19"/>
          <p:cNvSpPr txBox="1"/>
          <p:nvPr/>
        </p:nvSpPr>
        <p:spPr>
          <a:xfrm>
            <a:off x="4520505" y="159690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GV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điền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vào</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đây</a:t>
            </a:r>
            <a:endPar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A637CF97-7B7D-D909-9A0A-3CE68DE36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D44B0ED-4D29-D4E7-CC04-78BFFCA300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pic>
        <p:nvPicPr>
          <p:cNvPr id="2" name="Picture 1">
            <a:extLst>
              <a:ext uri="{FF2B5EF4-FFF2-40B4-BE49-F238E27FC236}">
                <a16:creationId xmlns:a16="http://schemas.microsoft.com/office/drawing/2014/main" id="{A4C6D854-FFBD-D7E0-19E0-CCD475A5BBC7}"/>
              </a:ext>
            </a:extLst>
          </p:cNvPr>
          <p:cNvPicPr>
            <a:picLocks noChangeAspect="1"/>
          </p:cNvPicPr>
          <p:nvPr/>
        </p:nvPicPr>
        <p:blipFill>
          <a:blip r:embed="rId8"/>
          <a:stretch>
            <a:fillRect/>
          </a:stretch>
        </p:blipFill>
        <p:spPr>
          <a:xfrm>
            <a:off x="434606" y="1858026"/>
            <a:ext cx="2859272" cy="1121761"/>
          </a:xfrm>
          <a:prstGeom prst="rect">
            <a:avLst/>
          </a:prstGeom>
        </p:spPr>
      </p:pic>
    </p:spTree>
    <p:extLst>
      <p:ext uri="{BB962C8B-B14F-4D97-AF65-F5344CB8AC3E}">
        <p14:creationId xmlns:p14="http://schemas.microsoft.com/office/powerpoint/2010/main" val="155492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2" presetClass="entr" presetSubtype="1"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Hình ảnh 2" descr="Ảnh có chứa đồ chơi, búp bê, đồ họa véc-tơ, mẫu họa&#10;&#10;Mô tả được tạo tự động">
            <a:extLst>
              <a:ext uri="{FF2B5EF4-FFF2-40B4-BE49-F238E27FC236}">
                <a16:creationId xmlns:a16="http://schemas.microsoft.com/office/drawing/2014/main" id="{D75E1543-660A-8626-12AA-A3B8762AA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280" y="3357484"/>
            <a:ext cx="6253903" cy="3773739"/>
          </a:xfrm>
          <a:prstGeom prst="rect">
            <a:avLst/>
          </a:prstGeom>
        </p:spPr>
      </p:pic>
      <p:pic>
        <p:nvPicPr>
          <p:cNvPr id="2" name="Picture 1">
            <a:extLst>
              <a:ext uri="{FF2B5EF4-FFF2-40B4-BE49-F238E27FC236}">
                <a16:creationId xmlns:a16="http://schemas.microsoft.com/office/drawing/2014/main" id="{E247B1D0-5559-4227-F203-9ED9BC5D9687}"/>
              </a:ext>
            </a:extLst>
          </p:cNvPr>
          <p:cNvPicPr>
            <a:picLocks noChangeAspect="1"/>
          </p:cNvPicPr>
          <p:nvPr/>
        </p:nvPicPr>
        <p:blipFill>
          <a:blip r:embed="rId5"/>
          <a:stretch>
            <a:fillRect/>
          </a:stretch>
        </p:blipFill>
        <p:spPr>
          <a:xfrm>
            <a:off x="642655" y="1946137"/>
            <a:ext cx="10906689" cy="2822693"/>
          </a:xfrm>
          <a:prstGeom prst="rect">
            <a:avLst/>
          </a:prstGeom>
        </p:spPr>
      </p:pic>
    </p:spTree>
    <p:extLst>
      <p:ext uri="{BB962C8B-B14F-4D97-AF65-F5344CB8AC3E}">
        <p14:creationId xmlns:p14="http://schemas.microsoft.com/office/powerpoint/2010/main" val="2136049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7361" y="303530"/>
            <a:ext cx="1355725" cy="1004889"/>
            <a:chOff x="467361" y="303530"/>
            <a:chExt cx="1355725" cy="1004889"/>
          </a:xfrm>
        </p:grpSpPr>
        <p:pic>
          <p:nvPicPr>
            <p:cNvPr id="214"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 descr="E:\丫头\png\小人\卡通类素材\Nipic_8062398_201303261424010793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114675"/>
            <a:ext cx="3417487" cy="40998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对话框\d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09776" y="514350"/>
            <a:ext cx="10487024" cy="61912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42BB7A-664A-4FA9-8C12-BB49366431D1}"/>
              </a:ext>
            </a:extLst>
          </p:cNvPr>
          <p:cNvPicPr>
            <a:picLocks noChangeAspect="1"/>
          </p:cNvPicPr>
          <p:nvPr/>
        </p:nvPicPr>
        <p:blipFill>
          <a:blip r:embed="rId8"/>
          <a:stretch>
            <a:fillRect/>
          </a:stretch>
        </p:blipFill>
        <p:spPr>
          <a:xfrm>
            <a:off x="3074337" y="1281240"/>
            <a:ext cx="7681626" cy="1457070"/>
          </a:xfrm>
          <a:prstGeom prst="rect">
            <a:avLst/>
          </a:prstGeom>
        </p:spPr>
      </p:pic>
      <p:sp>
        <p:nvSpPr>
          <p:cNvPr id="5" name="TextBox 4">
            <a:extLst>
              <a:ext uri="{FF2B5EF4-FFF2-40B4-BE49-F238E27FC236}">
                <a16:creationId xmlns:a16="http://schemas.microsoft.com/office/drawing/2014/main" id="{AC8ACC41-D65D-4F54-A4F8-DC73562DE399}"/>
              </a:ext>
            </a:extLst>
          </p:cNvPr>
          <p:cNvSpPr txBox="1"/>
          <p:nvPr/>
        </p:nvSpPr>
        <p:spPr>
          <a:xfrm>
            <a:off x="3800475" y="2333625"/>
            <a:ext cx="6629400"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FF66CC"/>
                </a:solidFill>
                <a:effectLst/>
                <a:uLnTx/>
                <a:uFillTx/>
                <a:latin typeface="Calibri"/>
                <a:ea typeface="+mn-ea"/>
                <a:cs typeface="+mn-cs"/>
              </a:rPr>
              <a:t>Luật</a:t>
            </a:r>
            <a:r>
              <a:rPr kumimoji="0" lang="en-US" sz="3200" b="1" i="0" u="sng" strike="noStrike" kern="1200" cap="none" spc="0" normalizeH="0" baseline="0" noProof="0" dirty="0">
                <a:ln>
                  <a:noFill/>
                </a:ln>
                <a:solidFill>
                  <a:srgbClr val="FF66CC"/>
                </a:solidFill>
                <a:effectLst/>
                <a:uLnTx/>
                <a:uFillTx/>
                <a:latin typeface="Calibri"/>
                <a:ea typeface="+mn-ea"/>
                <a:cs typeface="+mn-cs"/>
              </a:rPr>
              <a:t> </a:t>
            </a:r>
            <a:r>
              <a:rPr kumimoji="0" lang="en-US" sz="3200" b="1" i="0" u="sng" strike="noStrike" kern="1200" cap="none" spc="0" normalizeH="0" baseline="0" noProof="0" dirty="0" err="1">
                <a:ln>
                  <a:noFill/>
                </a:ln>
                <a:solidFill>
                  <a:srgbClr val="FF66CC"/>
                </a:solidFill>
                <a:effectLst/>
                <a:uLnTx/>
                <a:uFillTx/>
                <a:latin typeface="Calibri"/>
                <a:ea typeface="+mn-ea"/>
                <a:cs typeface="+mn-cs"/>
              </a:rPr>
              <a:t>chơi</a:t>
            </a:r>
            <a:r>
              <a:rPr kumimoji="0" lang="en-US" sz="3200" b="1" i="0" u="sng" strike="noStrike" kern="1200" cap="none" spc="0" normalizeH="0" baseline="0" noProof="0" dirty="0">
                <a:ln>
                  <a:noFill/>
                </a:ln>
                <a:solidFill>
                  <a:srgbClr val="FF66CC"/>
                </a:solidFill>
                <a:effectLst/>
                <a:uLnTx/>
                <a:uFillTx/>
                <a:latin typeface="Calibri"/>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Chia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nhóm</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2800" b="1" i="0" u="none" strike="noStrike" kern="1200" cap="none" spc="0" normalizeH="0" baseline="0" noProof="0" dirty="0">
                <a:ln>
                  <a:noFill/>
                </a:ln>
                <a:solidFill>
                  <a:srgbClr val="002060"/>
                </a:solidFill>
                <a:effectLst/>
                <a:uLnTx/>
                <a:uFillTx/>
                <a:latin typeface="Calibri"/>
                <a:ea typeface="+mn-ea"/>
                <a:cs typeface="+mn-cs"/>
              </a:rPr>
              <a:t> 3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đội</a:t>
            </a: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viên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nhóm</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lần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lượt</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lên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bảng</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ghép</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tiếng</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2060"/>
                </a:solidFill>
                <a:effectLst/>
                <a:uLnTx/>
                <a:uFillTx/>
                <a:latin typeface="Calibri"/>
                <a:ea typeface="+mn-ea"/>
                <a:cs typeface="+mn-cs"/>
              </a:rPr>
              <a:t>Đội</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hoàn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xong</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đúng</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nhanh</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nhất</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là</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đội</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chiến</a:t>
            </a:r>
            <a:r>
              <a:rPr kumimoji="0" lang="en-US" sz="2800" b="1" i="0" u="none" strike="noStrike" kern="1200" cap="none" spc="0" normalizeH="0" baseline="0" noProof="0" dirty="0">
                <a:ln>
                  <a:noFill/>
                </a:ln>
                <a:solidFill>
                  <a:srgbClr val="002060"/>
                </a:solidFill>
                <a:effectLst/>
                <a:uLnTx/>
                <a:uFillTx/>
                <a:latin typeface="Calibri"/>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a:ea typeface="+mn-ea"/>
                <a:cs typeface="+mn-cs"/>
              </a:rPr>
              <a:t>thắng</a:t>
            </a: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371666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wipe(down)">
                                      <p:cBhvr>
                                        <p:cTn id="3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ECDAA36-A603-47C5-9625-615D60D0FEA7}"/>
              </a:ext>
            </a:extLst>
          </p:cNvPr>
          <p:cNvGrpSpPr/>
          <p:nvPr/>
        </p:nvGrpSpPr>
        <p:grpSpPr>
          <a:xfrm>
            <a:off x="4095509" y="2431516"/>
            <a:ext cx="1700118" cy="2044171"/>
            <a:chOff x="5063759" y="697180"/>
            <a:chExt cx="2289960" cy="2699716"/>
          </a:xfrm>
        </p:grpSpPr>
        <p:pic>
          <p:nvPicPr>
            <p:cNvPr id="40" name="Picture 2" descr="Hot Air Balloon | Free Stock Photo | Illustration of a hot air balloon | #  9629">
              <a:extLst>
                <a:ext uri="{FF2B5EF4-FFF2-40B4-BE49-F238E27FC236}">
                  <a16:creationId xmlns:a16="http://schemas.microsoft.com/office/drawing/2014/main" id="{39A7AA5C-17A5-46B3-B351-E0EFC20DA1E9}"/>
                </a:ext>
              </a:extLst>
            </p:cNvPr>
            <p:cNvPicPr>
              <a:picLocks noChangeAspect="1" noChangeArrowheads="1"/>
            </p:cNvPicPr>
            <p:nvPr/>
          </p:nvPicPr>
          <p:blipFill>
            <a:blip r:embed="rId3" cstate="print">
              <a:alphaModFix amt="85000"/>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5063759" y="697180"/>
              <a:ext cx="2037522" cy="269971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571A9899-E7D0-46F9-B6E7-B21AE026FA5B}"/>
                </a:ext>
              </a:extLst>
            </p:cNvPr>
            <p:cNvGrpSpPr/>
            <p:nvPr/>
          </p:nvGrpSpPr>
          <p:grpSpPr>
            <a:xfrm>
              <a:off x="5092060" y="1186882"/>
              <a:ext cx="2035314" cy="1114879"/>
              <a:chOff x="5124967" y="1163742"/>
              <a:chExt cx="2035314" cy="1114879"/>
            </a:xfrm>
          </p:grpSpPr>
          <p:pic>
            <p:nvPicPr>
              <p:cNvPr id="43" name="Picture 14" descr="✔️ Tăng like, tăng sub, tăng follow, tăng comment MXH | MEY 4U">
                <a:extLst>
                  <a:ext uri="{FF2B5EF4-FFF2-40B4-BE49-F238E27FC236}">
                    <a16:creationId xmlns:a16="http://schemas.microsoft.com/office/drawing/2014/main" id="{FEE36D31-2454-4DCE-8B73-292B308E3EE2}"/>
                  </a:ext>
                </a:extLst>
              </p:cNvPr>
              <p:cNvPicPr>
                <a:picLocks noChangeAspect="1" noChangeArrowheads="1"/>
              </p:cNvPicPr>
              <p:nvPr/>
            </p:nvPicPr>
            <p:blipFill>
              <a:blip r:embed="rId5" cstate="print">
                <a:lum bright="70000" contrast="-70000"/>
                <a:alphaModFix amt="70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24967" y="1163742"/>
                <a:ext cx="1318958" cy="111487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 Tăng like, tăng sub, tăng follow, tăng comment MXH | MEY 4U">
                <a:extLst>
                  <a:ext uri="{FF2B5EF4-FFF2-40B4-BE49-F238E27FC236}">
                    <a16:creationId xmlns:a16="http://schemas.microsoft.com/office/drawing/2014/main" id="{C6E8C7E1-7894-47AA-9E9E-FCB3AD4FBA52}"/>
                  </a:ext>
                </a:extLst>
              </p:cNvPr>
              <p:cNvPicPr>
                <a:picLocks noChangeAspect="1" noChangeArrowheads="1"/>
              </p:cNvPicPr>
              <p:nvPr/>
            </p:nvPicPr>
            <p:blipFill rotWithShape="1">
              <a:blip r:embed="rId7" cstate="print">
                <a:lum bright="70000" contrast="-70000"/>
                <a:alphaModFix amt="70000"/>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r="45594"/>
              <a:stretch/>
            </p:blipFill>
            <p:spPr bwMode="auto">
              <a:xfrm flipH="1">
                <a:off x="6442683" y="1163743"/>
                <a:ext cx="717598" cy="933694"/>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Hộp Văn bản 4">
              <a:extLst>
                <a:ext uri="{FF2B5EF4-FFF2-40B4-BE49-F238E27FC236}">
                  <a16:creationId xmlns:a16="http://schemas.microsoft.com/office/drawing/2014/main" id="{37975540-C854-461F-8B21-DCAA2669054C}"/>
                </a:ext>
              </a:extLst>
            </p:cNvPr>
            <p:cNvSpPr txBox="1"/>
            <p:nvPr/>
          </p:nvSpPr>
          <p:spPr>
            <a:xfrm>
              <a:off x="5524920" y="1359600"/>
              <a:ext cx="1828799" cy="8536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yên</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5" name="Group 44">
            <a:extLst>
              <a:ext uri="{FF2B5EF4-FFF2-40B4-BE49-F238E27FC236}">
                <a16:creationId xmlns:a16="http://schemas.microsoft.com/office/drawing/2014/main" id="{EDFD3ABD-6B71-4B21-8787-3012D0E33201}"/>
              </a:ext>
            </a:extLst>
          </p:cNvPr>
          <p:cNvGrpSpPr/>
          <p:nvPr/>
        </p:nvGrpSpPr>
        <p:grpSpPr>
          <a:xfrm>
            <a:off x="7088830" y="2532331"/>
            <a:ext cx="1511063" cy="2030225"/>
            <a:chOff x="7435045" y="706389"/>
            <a:chExt cx="2035314" cy="2681298"/>
          </a:xfrm>
        </p:grpSpPr>
        <p:pic>
          <p:nvPicPr>
            <p:cNvPr id="46" name="Picture 45">
              <a:extLst>
                <a:ext uri="{FF2B5EF4-FFF2-40B4-BE49-F238E27FC236}">
                  <a16:creationId xmlns:a16="http://schemas.microsoft.com/office/drawing/2014/main" id="{39CC91EC-9DC2-41E1-8CDF-89C5D50A375A}"/>
                </a:ext>
              </a:extLst>
            </p:cNvPr>
            <p:cNvPicPr>
              <a:picLocks noChangeAspect="1"/>
            </p:cNvPicPr>
            <p:nvPr/>
          </p:nvPicPr>
          <p:blipFill>
            <a:blip r:embed="rId9"/>
            <a:stretch>
              <a:fillRect/>
            </a:stretch>
          </p:blipFill>
          <p:spPr>
            <a:xfrm>
              <a:off x="7476357" y="706389"/>
              <a:ext cx="1812669" cy="2681298"/>
            </a:xfrm>
            <a:prstGeom prst="rect">
              <a:avLst/>
            </a:prstGeom>
          </p:spPr>
        </p:pic>
        <p:grpSp>
          <p:nvGrpSpPr>
            <p:cNvPr id="47" name="Group 46">
              <a:extLst>
                <a:ext uri="{FF2B5EF4-FFF2-40B4-BE49-F238E27FC236}">
                  <a16:creationId xmlns:a16="http://schemas.microsoft.com/office/drawing/2014/main" id="{195E4DD8-FC48-4E2E-956E-C1CC14A74849}"/>
                </a:ext>
              </a:extLst>
            </p:cNvPr>
            <p:cNvGrpSpPr/>
            <p:nvPr/>
          </p:nvGrpSpPr>
          <p:grpSpPr>
            <a:xfrm>
              <a:off x="7435045" y="1151386"/>
              <a:ext cx="2035314" cy="1114879"/>
              <a:chOff x="5124967" y="1163742"/>
              <a:chExt cx="2035314" cy="1114879"/>
            </a:xfrm>
          </p:grpSpPr>
          <p:pic>
            <p:nvPicPr>
              <p:cNvPr id="49" name="Picture 14" descr="✔️ Tăng like, tăng sub, tăng follow, tăng comment MXH | MEY 4U">
                <a:extLst>
                  <a:ext uri="{FF2B5EF4-FFF2-40B4-BE49-F238E27FC236}">
                    <a16:creationId xmlns:a16="http://schemas.microsoft.com/office/drawing/2014/main" id="{A3B149A6-51D8-4354-91D9-C3DE16EC5B90}"/>
                  </a:ext>
                </a:extLst>
              </p:cNvPr>
              <p:cNvPicPr>
                <a:picLocks noChangeAspect="1" noChangeArrowheads="1"/>
              </p:cNvPicPr>
              <p:nvPr/>
            </p:nvPicPr>
            <p:blipFill>
              <a:blip r:embed="rId5" cstate="print">
                <a:lum bright="70000" contrast="-70000"/>
                <a:alphaModFix amt="70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24967" y="1163742"/>
                <a:ext cx="1318958" cy="111487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 Tăng like, tăng sub, tăng follow, tăng comment MXH | MEY 4U">
                <a:extLst>
                  <a:ext uri="{FF2B5EF4-FFF2-40B4-BE49-F238E27FC236}">
                    <a16:creationId xmlns:a16="http://schemas.microsoft.com/office/drawing/2014/main" id="{A461B31B-6B0C-4EA8-ADED-081B19020CA3}"/>
                  </a:ext>
                </a:extLst>
              </p:cNvPr>
              <p:cNvPicPr>
                <a:picLocks noChangeAspect="1" noChangeArrowheads="1"/>
              </p:cNvPicPr>
              <p:nvPr/>
            </p:nvPicPr>
            <p:blipFill rotWithShape="1">
              <a:blip r:embed="rId7" cstate="print">
                <a:lum bright="70000" contrast="-70000"/>
                <a:alphaModFix amt="70000"/>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r="45594"/>
              <a:stretch/>
            </p:blipFill>
            <p:spPr bwMode="auto">
              <a:xfrm flipH="1">
                <a:off x="6442683" y="1163743"/>
                <a:ext cx="717598" cy="93369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Hộp Văn bản 6">
              <a:extLst>
                <a:ext uri="{FF2B5EF4-FFF2-40B4-BE49-F238E27FC236}">
                  <a16:creationId xmlns:a16="http://schemas.microsoft.com/office/drawing/2014/main" id="{3EC91186-35FE-4045-AC36-6247D192D71D}"/>
                </a:ext>
              </a:extLst>
            </p:cNvPr>
            <p:cNvSpPr txBox="1"/>
            <p:nvPr/>
          </p:nvSpPr>
          <p:spPr>
            <a:xfrm>
              <a:off x="7795138" y="1271955"/>
              <a:ext cx="1369601" cy="8536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tĩnh</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07B2F4A7-DDE7-4E78-A98D-D878C2217AFC}"/>
              </a:ext>
            </a:extLst>
          </p:cNvPr>
          <p:cNvGrpSpPr/>
          <p:nvPr/>
        </p:nvGrpSpPr>
        <p:grpSpPr>
          <a:xfrm>
            <a:off x="9753600" y="2422828"/>
            <a:ext cx="1577092" cy="2012344"/>
            <a:chOff x="9664102" y="697180"/>
            <a:chExt cx="2124252" cy="2657683"/>
          </a:xfrm>
        </p:grpSpPr>
        <p:pic>
          <p:nvPicPr>
            <p:cNvPr id="60" name="Picture 10" descr="Hot Air Balloon Cartoon Png Transparent Images – Free PNG Images Vector,  PSD, Clipart, Templates">
              <a:extLst>
                <a:ext uri="{FF2B5EF4-FFF2-40B4-BE49-F238E27FC236}">
                  <a16:creationId xmlns:a16="http://schemas.microsoft.com/office/drawing/2014/main" id="{F5725CDB-600B-4C5A-8596-A0A3F88BF97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64102" y="697180"/>
              <a:ext cx="1969968" cy="2657683"/>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E492739B-EE7A-451E-BCB8-993184336806}"/>
                </a:ext>
              </a:extLst>
            </p:cNvPr>
            <p:cNvGrpSpPr/>
            <p:nvPr/>
          </p:nvGrpSpPr>
          <p:grpSpPr>
            <a:xfrm>
              <a:off x="9698437" y="1169134"/>
              <a:ext cx="2037422" cy="1114879"/>
              <a:chOff x="5124967" y="1163742"/>
              <a:chExt cx="2037422" cy="1114879"/>
            </a:xfrm>
          </p:grpSpPr>
          <p:pic>
            <p:nvPicPr>
              <p:cNvPr id="63" name="Picture 14" descr="✔️ Tăng like, tăng sub, tăng follow, tăng comment MXH | MEY 4U">
                <a:extLst>
                  <a:ext uri="{FF2B5EF4-FFF2-40B4-BE49-F238E27FC236}">
                    <a16:creationId xmlns:a16="http://schemas.microsoft.com/office/drawing/2014/main" id="{11E35AFC-B3E3-43B1-AFFE-37EB21E05B02}"/>
                  </a:ext>
                </a:extLst>
              </p:cNvPr>
              <p:cNvPicPr>
                <a:picLocks noChangeAspect="1" noChangeArrowheads="1"/>
              </p:cNvPicPr>
              <p:nvPr/>
            </p:nvPicPr>
            <p:blipFill>
              <a:blip r:embed="rId5" cstate="print">
                <a:lum bright="70000" contrast="-70000"/>
                <a:alphaModFix amt="70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24967" y="1163742"/>
                <a:ext cx="1318958" cy="111487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 Tăng like, tăng sub, tăng follow, tăng comment MXH | MEY 4U">
                <a:extLst>
                  <a:ext uri="{FF2B5EF4-FFF2-40B4-BE49-F238E27FC236}">
                    <a16:creationId xmlns:a16="http://schemas.microsoft.com/office/drawing/2014/main" id="{F8D59586-EC98-47DA-A855-D171648DEF41}"/>
                  </a:ext>
                </a:extLst>
              </p:cNvPr>
              <p:cNvPicPr>
                <a:picLocks noChangeAspect="1" noChangeArrowheads="1"/>
              </p:cNvPicPr>
              <p:nvPr/>
            </p:nvPicPr>
            <p:blipFill rotWithShape="1">
              <a:blip r:embed="rId7" cstate="print">
                <a:lum bright="70000" contrast="-70000"/>
                <a:alphaModFix amt="70000"/>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r="45594"/>
              <a:stretch/>
            </p:blipFill>
            <p:spPr bwMode="auto">
              <a:xfrm flipH="1">
                <a:off x="6444791" y="1163743"/>
                <a:ext cx="717598" cy="933694"/>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Hộp Văn bản 7">
              <a:extLst>
                <a:ext uri="{FF2B5EF4-FFF2-40B4-BE49-F238E27FC236}">
                  <a16:creationId xmlns:a16="http://schemas.microsoft.com/office/drawing/2014/main" id="{8C8E70D2-E640-4EEA-82A0-EC7AA5ECD93D}"/>
                </a:ext>
              </a:extLst>
            </p:cNvPr>
            <p:cNvSpPr txBox="1"/>
            <p:nvPr/>
          </p:nvSpPr>
          <p:spPr>
            <a:xfrm>
              <a:off x="9959554" y="1239772"/>
              <a:ext cx="1828800" cy="8536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5" name="Group 64">
            <a:extLst>
              <a:ext uri="{FF2B5EF4-FFF2-40B4-BE49-F238E27FC236}">
                <a16:creationId xmlns:a16="http://schemas.microsoft.com/office/drawing/2014/main" id="{D2410290-4D55-4C8A-B24C-807CCD07108B}"/>
              </a:ext>
            </a:extLst>
          </p:cNvPr>
          <p:cNvGrpSpPr/>
          <p:nvPr/>
        </p:nvGrpSpPr>
        <p:grpSpPr>
          <a:xfrm>
            <a:off x="1429509" y="2471597"/>
            <a:ext cx="1521415" cy="2027179"/>
            <a:chOff x="5260955" y="4162788"/>
            <a:chExt cx="2049259" cy="2677276"/>
          </a:xfrm>
        </p:grpSpPr>
        <p:pic>
          <p:nvPicPr>
            <p:cNvPr id="66" name="Picture 8" descr="Hot Air Balloon clip art (109609) Free SVG Download / 4 Vector">
              <a:extLst>
                <a:ext uri="{FF2B5EF4-FFF2-40B4-BE49-F238E27FC236}">
                  <a16:creationId xmlns:a16="http://schemas.microsoft.com/office/drawing/2014/main" id="{78A78C89-5D73-4F82-B1EB-AC32FBEAF1D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60955" y="4162788"/>
              <a:ext cx="1991140" cy="2677276"/>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Group 66">
              <a:extLst>
                <a:ext uri="{FF2B5EF4-FFF2-40B4-BE49-F238E27FC236}">
                  <a16:creationId xmlns:a16="http://schemas.microsoft.com/office/drawing/2014/main" id="{24EA6670-C402-434E-8F31-A1E8BD0C29C2}"/>
                </a:ext>
              </a:extLst>
            </p:cNvPr>
            <p:cNvGrpSpPr/>
            <p:nvPr/>
          </p:nvGrpSpPr>
          <p:grpSpPr>
            <a:xfrm>
              <a:off x="5272792" y="4750058"/>
              <a:ext cx="2037422" cy="1114879"/>
              <a:chOff x="5124967" y="1163742"/>
              <a:chExt cx="2037422" cy="1114879"/>
            </a:xfrm>
          </p:grpSpPr>
          <p:pic>
            <p:nvPicPr>
              <p:cNvPr id="69" name="Picture 14" descr="✔️ Tăng like, tăng sub, tăng follow, tăng comment MXH | MEY 4U">
                <a:extLst>
                  <a:ext uri="{FF2B5EF4-FFF2-40B4-BE49-F238E27FC236}">
                    <a16:creationId xmlns:a16="http://schemas.microsoft.com/office/drawing/2014/main" id="{ECE45722-FD28-4E56-B4A5-B4F5049C1C7B}"/>
                  </a:ext>
                </a:extLst>
              </p:cNvPr>
              <p:cNvPicPr>
                <a:picLocks noChangeAspect="1" noChangeArrowheads="1"/>
              </p:cNvPicPr>
              <p:nvPr/>
            </p:nvPicPr>
            <p:blipFill>
              <a:blip r:embed="rId5" cstate="print">
                <a:lum bright="70000" contrast="-70000"/>
                <a:alphaModFix amt="70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24967" y="1163742"/>
                <a:ext cx="1318958" cy="111487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4" descr="✔️ Tăng like, tăng sub, tăng follow, tăng comment MXH | MEY 4U">
                <a:extLst>
                  <a:ext uri="{FF2B5EF4-FFF2-40B4-BE49-F238E27FC236}">
                    <a16:creationId xmlns:a16="http://schemas.microsoft.com/office/drawing/2014/main" id="{FC149CF7-D1B8-4188-9C7E-8B787A3EDFB1}"/>
                  </a:ext>
                </a:extLst>
              </p:cNvPr>
              <p:cNvPicPr>
                <a:picLocks noChangeAspect="1" noChangeArrowheads="1"/>
              </p:cNvPicPr>
              <p:nvPr/>
            </p:nvPicPr>
            <p:blipFill rotWithShape="1">
              <a:blip r:embed="rId7" cstate="print">
                <a:lum bright="70000" contrast="-70000"/>
                <a:alphaModFix amt="70000"/>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r="45594"/>
              <a:stretch/>
            </p:blipFill>
            <p:spPr bwMode="auto">
              <a:xfrm flipH="1">
                <a:off x="6444791" y="1163743"/>
                <a:ext cx="717598" cy="933694"/>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Hộp Văn bản 8">
              <a:extLst>
                <a:ext uri="{FF2B5EF4-FFF2-40B4-BE49-F238E27FC236}">
                  <a16:creationId xmlns:a16="http://schemas.microsoft.com/office/drawing/2014/main" id="{4700EB34-B1DA-41E8-95F1-351D075C6DEA}"/>
                </a:ext>
              </a:extLst>
            </p:cNvPr>
            <p:cNvSpPr txBox="1"/>
            <p:nvPr/>
          </p:nvSpPr>
          <p:spPr>
            <a:xfrm>
              <a:off x="5360852" y="4848109"/>
              <a:ext cx="1828800" cy="8536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im</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77" name="Hộp Văn bản 3">
            <a:extLst>
              <a:ext uri="{FF2B5EF4-FFF2-40B4-BE49-F238E27FC236}">
                <a16:creationId xmlns:a16="http://schemas.microsoft.com/office/drawing/2014/main" id="{4B12DF67-7430-4E21-B1DE-D4EB3380F2D8}"/>
              </a:ext>
            </a:extLst>
          </p:cNvPr>
          <p:cNvSpPr txBox="1"/>
          <p:nvPr/>
        </p:nvSpPr>
        <p:spPr>
          <a:xfrm>
            <a:off x="2328146" y="1003198"/>
            <a:ext cx="76826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Ghép các tiếng sau thành từ ngữ </a:t>
            </a:r>
          </a:p>
        </p:txBody>
      </p:sp>
      <p:sp>
        <p:nvSpPr>
          <p:cNvPr id="78" name="Rectangle: Rounded Corners 77">
            <a:extLst>
              <a:ext uri="{FF2B5EF4-FFF2-40B4-BE49-F238E27FC236}">
                <a16:creationId xmlns:a16="http://schemas.microsoft.com/office/drawing/2014/main" id="{94970DB6-BBB8-42D2-AECE-A3860C6CE766}"/>
              </a:ext>
            </a:extLst>
          </p:cNvPr>
          <p:cNvSpPr/>
          <p:nvPr/>
        </p:nvSpPr>
        <p:spPr>
          <a:xfrm>
            <a:off x="2760502" y="4908539"/>
            <a:ext cx="1603397" cy="860286"/>
          </a:xfrm>
          <a:custGeom>
            <a:avLst/>
            <a:gdLst>
              <a:gd name="connsiteX0" fmla="*/ 0 w 1603397"/>
              <a:gd name="connsiteY0" fmla="*/ 143384 h 860286"/>
              <a:gd name="connsiteX1" fmla="*/ 143384 w 1603397"/>
              <a:gd name="connsiteY1" fmla="*/ 0 h 860286"/>
              <a:gd name="connsiteX2" fmla="*/ 1460013 w 1603397"/>
              <a:gd name="connsiteY2" fmla="*/ 0 h 860286"/>
              <a:gd name="connsiteX3" fmla="*/ 1603397 w 1603397"/>
              <a:gd name="connsiteY3" fmla="*/ 143384 h 860286"/>
              <a:gd name="connsiteX4" fmla="*/ 1603397 w 1603397"/>
              <a:gd name="connsiteY4" fmla="*/ 716902 h 860286"/>
              <a:gd name="connsiteX5" fmla="*/ 1460013 w 1603397"/>
              <a:gd name="connsiteY5" fmla="*/ 860286 h 860286"/>
              <a:gd name="connsiteX6" fmla="*/ 143384 w 1603397"/>
              <a:gd name="connsiteY6" fmla="*/ 860286 h 860286"/>
              <a:gd name="connsiteX7" fmla="*/ 0 w 1603397"/>
              <a:gd name="connsiteY7" fmla="*/ 716902 h 860286"/>
              <a:gd name="connsiteX8" fmla="*/ 0 w 1603397"/>
              <a:gd name="connsiteY8" fmla="*/ 143384 h 86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397" h="860286" fill="none" extrusionOk="0">
                <a:moveTo>
                  <a:pt x="0" y="143384"/>
                </a:moveTo>
                <a:cubicBezTo>
                  <a:pt x="521" y="78308"/>
                  <a:pt x="69859" y="9506"/>
                  <a:pt x="143384" y="0"/>
                </a:cubicBezTo>
                <a:cubicBezTo>
                  <a:pt x="345555" y="-25135"/>
                  <a:pt x="950307" y="64065"/>
                  <a:pt x="1460013" y="0"/>
                </a:cubicBezTo>
                <a:cubicBezTo>
                  <a:pt x="1537984" y="-8386"/>
                  <a:pt x="1595119" y="61691"/>
                  <a:pt x="1603397" y="143384"/>
                </a:cubicBezTo>
                <a:cubicBezTo>
                  <a:pt x="1628150" y="414754"/>
                  <a:pt x="1596609" y="519616"/>
                  <a:pt x="1603397" y="716902"/>
                </a:cubicBezTo>
                <a:cubicBezTo>
                  <a:pt x="1603720" y="794451"/>
                  <a:pt x="1537836" y="858755"/>
                  <a:pt x="1460013" y="860286"/>
                </a:cubicBezTo>
                <a:cubicBezTo>
                  <a:pt x="884669" y="774488"/>
                  <a:pt x="767841" y="823970"/>
                  <a:pt x="143384" y="860286"/>
                </a:cubicBezTo>
                <a:cubicBezTo>
                  <a:pt x="69674" y="859667"/>
                  <a:pt x="-14977" y="799053"/>
                  <a:pt x="0" y="716902"/>
                </a:cubicBezTo>
                <a:cubicBezTo>
                  <a:pt x="43882" y="467120"/>
                  <a:pt x="-5637" y="234812"/>
                  <a:pt x="0" y="143384"/>
                </a:cubicBezTo>
                <a:close/>
              </a:path>
              <a:path w="1603397" h="860286" stroke="0" extrusionOk="0">
                <a:moveTo>
                  <a:pt x="0" y="143384"/>
                </a:moveTo>
                <a:cubicBezTo>
                  <a:pt x="3215" y="65071"/>
                  <a:pt x="68280" y="8511"/>
                  <a:pt x="143384" y="0"/>
                </a:cubicBezTo>
                <a:cubicBezTo>
                  <a:pt x="721038" y="75706"/>
                  <a:pt x="1243751" y="-112068"/>
                  <a:pt x="1460013" y="0"/>
                </a:cubicBezTo>
                <a:cubicBezTo>
                  <a:pt x="1529388" y="-7480"/>
                  <a:pt x="1604817" y="61332"/>
                  <a:pt x="1603397" y="143384"/>
                </a:cubicBezTo>
                <a:cubicBezTo>
                  <a:pt x="1644076" y="209736"/>
                  <a:pt x="1614363" y="658122"/>
                  <a:pt x="1603397" y="716902"/>
                </a:cubicBezTo>
                <a:cubicBezTo>
                  <a:pt x="1600958" y="796975"/>
                  <a:pt x="1536018" y="859765"/>
                  <a:pt x="1460013" y="860286"/>
                </a:cubicBezTo>
                <a:cubicBezTo>
                  <a:pt x="1005531" y="829956"/>
                  <a:pt x="476670" y="929065"/>
                  <a:pt x="143384" y="860286"/>
                </a:cubicBezTo>
                <a:cubicBezTo>
                  <a:pt x="50712" y="857563"/>
                  <a:pt x="-9306" y="791875"/>
                  <a:pt x="0" y="716902"/>
                </a:cubicBezTo>
                <a:cubicBezTo>
                  <a:pt x="-26125" y="603061"/>
                  <a:pt x="-37114" y="297197"/>
                  <a:pt x="0" y="143384"/>
                </a:cubicBezTo>
                <a:close/>
              </a:path>
            </a:pathLst>
          </a:custGeom>
          <a:solidFill>
            <a:srgbClr val="FFFF00"/>
          </a:solidFill>
          <a:ln w="19050">
            <a:extLst>
              <a:ext uri="{C807C97D-BFC1-408E-A445-0C87EB9F89A2}">
                <ask:lineSketchStyleProps xmlns="" xmlns:ask="http://schemas.microsoft.com/office/drawing/2018/sketchyshapes" sd="852854689">
                  <a:prstGeom prst="roundRect">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im</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 name="Rectangle: Rounded Corners 78">
            <a:extLst>
              <a:ext uri="{FF2B5EF4-FFF2-40B4-BE49-F238E27FC236}">
                <a16:creationId xmlns:a16="http://schemas.microsoft.com/office/drawing/2014/main" id="{A7C25F8A-5FF6-419C-B212-78D9FAE7D568}"/>
              </a:ext>
            </a:extLst>
          </p:cNvPr>
          <p:cNvSpPr/>
          <p:nvPr/>
        </p:nvSpPr>
        <p:spPr>
          <a:xfrm>
            <a:off x="4806393" y="4880288"/>
            <a:ext cx="1794863" cy="860286"/>
          </a:xfrm>
          <a:custGeom>
            <a:avLst/>
            <a:gdLst>
              <a:gd name="connsiteX0" fmla="*/ 0 w 1794863"/>
              <a:gd name="connsiteY0" fmla="*/ 143384 h 860286"/>
              <a:gd name="connsiteX1" fmla="*/ 143384 w 1794863"/>
              <a:gd name="connsiteY1" fmla="*/ 0 h 860286"/>
              <a:gd name="connsiteX2" fmla="*/ 1651479 w 1794863"/>
              <a:gd name="connsiteY2" fmla="*/ 0 h 860286"/>
              <a:gd name="connsiteX3" fmla="*/ 1794863 w 1794863"/>
              <a:gd name="connsiteY3" fmla="*/ 143384 h 860286"/>
              <a:gd name="connsiteX4" fmla="*/ 1794863 w 1794863"/>
              <a:gd name="connsiteY4" fmla="*/ 716902 h 860286"/>
              <a:gd name="connsiteX5" fmla="*/ 1651479 w 1794863"/>
              <a:gd name="connsiteY5" fmla="*/ 860286 h 860286"/>
              <a:gd name="connsiteX6" fmla="*/ 143384 w 1794863"/>
              <a:gd name="connsiteY6" fmla="*/ 860286 h 860286"/>
              <a:gd name="connsiteX7" fmla="*/ 0 w 1794863"/>
              <a:gd name="connsiteY7" fmla="*/ 716902 h 860286"/>
              <a:gd name="connsiteX8" fmla="*/ 0 w 1794863"/>
              <a:gd name="connsiteY8" fmla="*/ 143384 h 86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863" h="860286" fill="none" extrusionOk="0">
                <a:moveTo>
                  <a:pt x="0" y="143384"/>
                </a:moveTo>
                <a:cubicBezTo>
                  <a:pt x="521" y="78308"/>
                  <a:pt x="69859" y="9506"/>
                  <a:pt x="143384" y="0"/>
                </a:cubicBezTo>
                <a:cubicBezTo>
                  <a:pt x="396201" y="-82048"/>
                  <a:pt x="1427245" y="-82807"/>
                  <a:pt x="1651479" y="0"/>
                </a:cubicBezTo>
                <a:cubicBezTo>
                  <a:pt x="1729450" y="-8386"/>
                  <a:pt x="1786585" y="61691"/>
                  <a:pt x="1794863" y="143384"/>
                </a:cubicBezTo>
                <a:cubicBezTo>
                  <a:pt x="1819616" y="414754"/>
                  <a:pt x="1788075" y="519616"/>
                  <a:pt x="1794863" y="716902"/>
                </a:cubicBezTo>
                <a:cubicBezTo>
                  <a:pt x="1795186" y="794451"/>
                  <a:pt x="1729302" y="858755"/>
                  <a:pt x="1651479" y="860286"/>
                </a:cubicBezTo>
                <a:cubicBezTo>
                  <a:pt x="1279310" y="758333"/>
                  <a:pt x="484779" y="728565"/>
                  <a:pt x="143384" y="860286"/>
                </a:cubicBezTo>
                <a:cubicBezTo>
                  <a:pt x="69674" y="859667"/>
                  <a:pt x="-14977" y="799053"/>
                  <a:pt x="0" y="716902"/>
                </a:cubicBezTo>
                <a:cubicBezTo>
                  <a:pt x="43882" y="467120"/>
                  <a:pt x="-5637" y="234812"/>
                  <a:pt x="0" y="143384"/>
                </a:cubicBezTo>
                <a:close/>
              </a:path>
              <a:path w="1794863" h="860286" stroke="0" extrusionOk="0">
                <a:moveTo>
                  <a:pt x="0" y="143384"/>
                </a:moveTo>
                <a:cubicBezTo>
                  <a:pt x="3215" y="65071"/>
                  <a:pt x="68280" y="8511"/>
                  <a:pt x="143384" y="0"/>
                </a:cubicBezTo>
                <a:cubicBezTo>
                  <a:pt x="434808" y="-131252"/>
                  <a:pt x="1391041" y="-85687"/>
                  <a:pt x="1651479" y="0"/>
                </a:cubicBezTo>
                <a:cubicBezTo>
                  <a:pt x="1720854" y="-7480"/>
                  <a:pt x="1796283" y="61332"/>
                  <a:pt x="1794863" y="143384"/>
                </a:cubicBezTo>
                <a:cubicBezTo>
                  <a:pt x="1835542" y="209736"/>
                  <a:pt x="1805829" y="658122"/>
                  <a:pt x="1794863" y="716902"/>
                </a:cubicBezTo>
                <a:cubicBezTo>
                  <a:pt x="1792424" y="796975"/>
                  <a:pt x="1727484" y="859765"/>
                  <a:pt x="1651479" y="860286"/>
                </a:cubicBezTo>
                <a:cubicBezTo>
                  <a:pt x="900621" y="772683"/>
                  <a:pt x="350159" y="976494"/>
                  <a:pt x="143384" y="860286"/>
                </a:cubicBezTo>
                <a:cubicBezTo>
                  <a:pt x="50712" y="857563"/>
                  <a:pt x="-9306" y="791875"/>
                  <a:pt x="0" y="716902"/>
                </a:cubicBezTo>
                <a:cubicBezTo>
                  <a:pt x="-26125" y="603061"/>
                  <a:pt x="-37114" y="297197"/>
                  <a:pt x="0" y="143384"/>
                </a:cubicBezTo>
                <a:close/>
              </a:path>
            </a:pathLst>
          </a:custGeom>
          <a:solidFill>
            <a:srgbClr val="FFFF00"/>
          </a:solidFill>
          <a:ln w="19050">
            <a:solidFill>
              <a:schemeClr val="accent4">
                <a:lumMod val="60000"/>
                <a:lumOff val="40000"/>
              </a:schemeClr>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yên</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tĩnh</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 name="Rectangle: Rounded Corners 79">
            <a:extLst>
              <a:ext uri="{FF2B5EF4-FFF2-40B4-BE49-F238E27FC236}">
                <a16:creationId xmlns:a16="http://schemas.microsoft.com/office/drawing/2014/main" id="{43D77EB9-1F09-499B-8945-25C0E39821AE}"/>
              </a:ext>
            </a:extLst>
          </p:cNvPr>
          <p:cNvSpPr/>
          <p:nvPr/>
        </p:nvSpPr>
        <p:spPr>
          <a:xfrm>
            <a:off x="7017431" y="4869256"/>
            <a:ext cx="1794862" cy="844164"/>
          </a:xfrm>
          <a:custGeom>
            <a:avLst/>
            <a:gdLst>
              <a:gd name="connsiteX0" fmla="*/ 0 w 1794862"/>
              <a:gd name="connsiteY0" fmla="*/ 140697 h 844164"/>
              <a:gd name="connsiteX1" fmla="*/ 140697 w 1794862"/>
              <a:gd name="connsiteY1" fmla="*/ 0 h 844164"/>
              <a:gd name="connsiteX2" fmla="*/ 1654165 w 1794862"/>
              <a:gd name="connsiteY2" fmla="*/ 0 h 844164"/>
              <a:gd name="connsiteX3" fmla="*/ 1794862 w 1794862"/>
              <a:gd name="connsiteY3" fmla="*/ 140697 h 844164"/>
              <a:gd name="connsiteX4" fmla="*/ 1794862 w 1794862"/>
              <a:gd name="connsiteY4" fmla="*/ 703467 h 844164"/>
              <a:gd name="connsiteX5" fmla="*/ 1654165 w 1794862"/>
              <a:gd name="connsiteY5" fmla="*/ 844164 h 844164"/>
              <a:gd name="connsiteX6" fmla="*/ 140697 w 1794862"/>
              <a:gd name="connsiteY6" fmla="*/ 844164 h 844164"/>
              <a:gd name="connsiteX7" fmla="*/ 0 w 1794862"/>
              <a:gd name="connsiteY7" fmla="*/ 703467 h 844164"/>
              <a:gd name="connsiteX8" fmla="*/ 0 w 1794862"/>
              <a:gd name="connsiteY8" fmla="*/ 140697 h 84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4862" h="844164" fill="none" extrusionOk="0">
                <a:moveTo>
                  <a:pt x="0" y="140697"/>
                </a:moveTo>
                <a:cubicBezTo>
                  <a:pt x="320" y="71667"/>
                  <a:pt x="67175" y="7020"/>
                  <a:pt x="140697" y="0"/>
                </a:cubicBezTo>
                <a:cubicBezTo>
                  <a:pt x="703626" y="-82256"/>
                  <a:pt x="1255580" y="-8124"/>
                  <a:pt x="1654165" y="0"/>
                </a:cubicBezTo>
                <a:cubicBezTo>
                  <a:pt x="1730887" y="-6765"/>
                  <a:pt x="1790147" y="61566"/>
                  <a:pt x="1794862" y="140697"/>
                </a:cubicBezTo>
                <a:cubicBezTo>
                  <a:pt x="1825366" y="354028"/>
                  <a:pt x="1776749" y="430852"/>
                  <a:pt x="1794862" y="703467"/>
                </a:cubicBezTo>
                <a:cubicBezTo>
                  <a:pt x="1795739" y="776721"/>
                  <a:pt x="1725565" y="837097"/>
                  <a:pt x="1654165" y="844164"/>
                </a:cubicBezTo>
                <a:cubicBezTo>
                  <a:pt x="1123156" y="741985"/>
                  <a:pt x="447374" y="721039"/>
                  <a:pt x="140697" y="844164"/>
                </a:cubicBezTo>
                <a:cubicBezTo>
                  <a:pt x="71580" y="843193"/>
                  <a:pt x="-11788" y="783503"/>
                  <a:pt x="0" y="703467"/>
                </a:cubicBezTo>
                <a:cubicBezTo>
                  <a:pt x="28564" y="455061"/>
                  <a:pt x="-42912" y="416001"/>
                  <a:pt x="0" y="140697"/>
                </a:cubicBezTo>
                <a:close/>
              </a:path>
              <a:path w="1794862" h="844164" stroke="0" extrusionOk="0">
                <a:moveTo>
                  <a:pt x="0" y="140697"/>
                </a:moveTo>
                <a:cubicBezTo>
                  <a:pt x="933" y="63246"/>
                  <a:pt x="69531" y="13624"/>
                  <a:pt x="140697" y="0"/>
                </a:cubicBezTo>
                <a:cubicBezTo>
                  <a:pt x="305855" y="75896"/>
                  <a:pt x="1366570" y="-106401"/>
                  <a:pt x="1654165" y="0"/>
                </a:cubicBezTo>
                <a:cubicBezTo>
                  <a:pt x="1730730" y="-869"/>
                  <a:pt x="1798400" y="55860"/>
                  <a:pt x="1794862" y="140697"/>
                </a:cubicBezTo>
                <a:cubicBezTo>
                  <a:pt x="1803398" y="289261"/>
                  <a:pt x="1781526" y="529960"/>
                  <a:pt x="1794862" y="703467"/>
                </a:cubicBezTo>
                <a:cubicBezTo>
                  <a:pt x="1782318" y="785717"/>
                  <a:pt x="1723662" y="842821"/>
                  <a:pt x="1654165" y="844164"/>
                </a:cubicBezTo>
                <a:cubicBezTo>
                  <a:pt x="1239922" y="903886"/>
                  <a:pt x="595167" y="860919"/>
                  <a:pt x="140697" y="844164"/>
                </a:cubicBezTo>
                <a:cubicBezTo>
                  <a:pt x="60913" y="843744"/>
                  <a:pt x="-3297" y="779679"/>
                  <a:pt x="0" y="703467"/>
                </a:cubicBezTo>
                <a:cubicBezTo>
                  <a:pt x="-24698" y="622698"/>
                  <a:pt x="13975" y="264199"/>
                  <a:pt x="0" y="140697"/>
                </a:cubicBezTo>
                <a:close/>
              </a:path>
            </a:pathLst>
          </a:custGeom>
          <a:solidFill>
            <a:srgbClr val="FFFF00"/>
          </a:solidFill>
          <a:ln w="19050">
            <a:solidFill>
              <a:srgbClr val="FFC00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tĩnh</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lặng</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1380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additive="base">
                                        <p:cTn id="13" dur="500" fill="hold"/>
                                        <p:tgtEl>
                                          <p:spTgt spid="79"/>
                                        </p:tgtEl>
                                        <p:attrNameLst>
                                          <p:attrName>ppt_x</p:attrName>
                                        </p:attrNameLst>
                                      </p:cBhvr>
                                      <p:tavLst>
                                        <p:tav tm="0">
                                          <p:val>
                                            <p:strVal val="#ppt_x"/>
                                          </p:val>
                                        </p:tav>
                                        <p:tav tm="100000">
                                          <p:val>
                                            <p:strVal val="#ppt_x"/>
                                          </p:val>
                                        </p:tav>
                                      </p:tavLst>
                                    </p:anim>
                                    <p:anim calcmode="lin" valueType="num">
                                      <p:cBhvr additive="base">
                                        <p:cTn id="1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ED1A3228-4B25-4109-89DA-E83F19AEE1B0}"/>
              </a:ext>
            </a:extLst>
          </p:cNvPr>
          <p:cNvSpPr/>
          <p:nvPr/>
        </p:nvSpPr>
        <p:spPr>
          <a:xfrm>
            <a:off x="590550" y="628650"/>
            <a:ext cx="10963275" cy="6038850"/>
          </a:xfrm>
          <a:prstGeom prst="roundRect">
            <a:avLst>
              <a:gd name="adj" fmla="val 20610"/>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11" name="组合 1">
            <a:extLst>
              <a:ext uri="{FF2B5EF4-FFF2-40B4-BE49-F238E27FC236}">
                <a16:creationId xmlns:a16="http://schemas.microsoft.com/office/drawing/2014/main" id="{4C303027-14B9-4EBB-99BE-6F9D0ED3291C}"/>
              </a:ext>
            </a:extLst>
          </p:cNvPr>
          <p:cNvGrpSpPr/>
          <p:nvPr/>
        </p:nvGrpSpPr>
        <p:grpSpPr>
          <a:xfrm>
            <a:off x="0" y="189230"/>
            <a:ext cx="1355725" cy="1004889"/>
            <a:chOff x="467361" y="303530"/>
            <a:chExt cx="1355725" cy="1004889"/>
          </a:xfrm>
        </p:grpSpPr>
        <p:pic>
          <p:nvPicPr>
            <p:cNvPr id="12" name="图片 4">
              <a:extLst>
                <a:ext uri="{FF2B5EF4-FFF2-40B4-BE49-F238E27FC236}">
                  <a16:creationId xmlns:a16="http://schemas.microsoft.com/office/drawing/2014/main" id="{E6BFF02D-AB56-428A-B39D-8BEED218FF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a:extLst>
                <a:ext uri="{FF2B5EF4-FFF2-40B4-BE49-F238E27FC236}">
                  <a16:creationId xmlns:a16="http://schemas.microsoft.com/office/drawing/2014/main" id="{C4E202F0-A90A-41B2-BB94-B1B418354F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DCA8C3C9-7152-454C-B28D-0DB8297BBC70}"/>
              </a:ext>
            </a:extLst>
          </p:cNvPr>
          <p:cNvSpPr txBox="1"/>
          <p:nvPr/>
        </p:nvSpPr>
        <p:spPr>
          <a:xfrm>
            <a:off x="819149" y="1019175"/>
            <a:ext cx="10563225" cy="523220"/>
          </a:xfrm>
          <a:prstGeom prst="rect">
            <a:avLst/>
          </a:prstGeom>
          <a:noFill/>
        </p:spPr>
        <p:txBody>
          <a:bodyPr wrap="square" rtlCol="0">
            <a:spAutoFit/>
          </a:bodyPr>
          <a:lstStyle/>
          <a:p>
            <a:pPr algn="ctr"/>
            <a:r>
              <a:rPr lang="en-US" sz="2800" b="1" dirty="0">
                <a:solidFill>
                  <a:schemeClr val="accent5">
                    <a:lumMod val="75000"/>
                  </a:schemeClr>
                </a:solidFill>
                <a:latin typeface="Cambria" panose="02040503050406030204" pitchFamily="18" charset="0"/>
                <a:ea typeface="Cambria" panose="02040503050406030204" pitchFamily="18" charset="0"/>
              </a:rPr>
              <a:t>1. </a:t>
            </a:r>
            <a:r>
              <a:rPr lang="en-US" sz="2800" b="1" dirty="0" err="1">
                <a:solidFill>
                  <a:schemeClr val="accent5">
                    <a:lumMod val="75000"/>
                  </a:schemeClr>
                </a:solidFill>
                <a:latin typeface="Cambria" panose="02040503050406030204" pitchFamily="18" charset="0"/>
                <a:ea typeface="Cambria" panose="02040503050406030204" pitchFamily="18" charset="0"/>
              </a:rPr>
              <a:t>Tìm</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trong</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các</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câu</a:t>
            </a:r>
            <a:r>
              <a:rPr lang="en-US" sz="2800" b="1" dirty="0">
                <a:solidFill>
                  <a:schemeClr val="accent5">
                    <a:lumMod val="75000"/>
                  </a:schemeClr>
                </a:solidFill>
                <a:latin typeface="Cambria" panose="02040503050406030204" pitchFamily="18" charset="0"/>
                <a:ea typeface="Cambria" panose="02040503050406030204" pitchFamily="18" charset="0"/>
              </a:rPr>
              <a:t> in </a:t>
            </a:r>
            <a:r>
              <a:rPr lang="en-US" sz="2800" b="1" dirty="0" err="1">
                <a:solidFill>
                  <a:schemeClr val="accent5">
                    <a:lumMod val="75000"/>
                  </a:schemeClr>
                </a:solidFill>
                <a:latin typeface="Cambria" panose="02040503050406030204" pitchFamily="18" charset="0"/>
                <a:ea typeface="Cambria" panose="02040503050406030204" pitchFamily="18" charset="0"/>
              </a:rPr>
              <a:t>đậm</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những</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từ</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ngữ</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có</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nghĩa</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giống</a:t>
            </a:r>
            <a:r>
              <a:rPr lang="en-US" sz="2800" b="1" dirty="0">
                <a:solidFill>
                  <a:schemeClr val="accent5">
                    <a:lumMod val="75000"/>
                  </a:schemeClr>
                </a:solidFill>
                <a:latin typeface="Cambria" panose="02040503050406030204" pitchFamily="18" charset="0"/>
                <a:ea typeface="Cambria" panose="02040503050406030204" pitchFamily="18" charset="0"/>
              </a:rPr>
              <a:t> </a:t>
            </a:r>
            <a:r>
              <a:rPr lang="en-US" sz="2800" b="1" dirty="0" err="1">
                <a:solidFill>
                  <a:schemeClr val="accent5">
                    <a:lumMod val="75000"/>
                  </a:schemeClr>
                </a:solidFill>
                <a:latin typeface="Cambria" panose="02040503050406030204" pitchFamily="18" charset="0"/>
                <a:ea typeface="Cambria" panose="02040503050406030204" pitchFamily="18" charset="0"/>
              </a:rPr>
              <a:t>nhau</a:t>
            </a:r>
            <a:r>
              <a:rPr lang="en-US" sz="2800" b="1" dirty="0">
                <a:solidFill>
                  <a:schemeClr val="accent5">
                    <a:lumMod val="75000"/>
                  </a:schemeClr>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869BD54-3988-452A-B90E-99B381E874D3}"/>
              </a:ext>
            </a:extLst>
          </p:cNvPr>
          <p:cNvSpPr txBox="1"/>
          <p:nvPr/>
        </p:nvSpPr>
        <p:spPr>
          <a:xfrm>
            <a:off x="1076325" y="1781175"/>
            <a:ext cx="10267950" cy="3108543"/>
          </a:xfrm>
          <a:prstGeom prst="rect">
            <a:avLst/>
          </a:prstGeom>
          <a:noFill/>
        </p:spPr>
        <p:txBody>
          <a:bodyPr wrap="square" rtlCol="0">
            <a:spAutoFit/>
          </a:bodyPr>
          <a:lstStyle/>
          <a:p>
            <a:pPr algn="just"/>
            <a:r>
              <a:rPr lang="en-US" sz="2800" b="1" i="0" dirty="0">
                <a:solidFill>
                  <a:srgbClr val="FF0000"/>
                </a:solidFill>
                <a:effectLst/>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Rừng cây im lặng quá</a:t>
            </a:r>
            <a:r>
              <a:rPr lang="vi-VN"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tiếng lá rơi lúc này cũng có thể khiến người ta giật mình. Gió bắt đầu thổi rào rào. </a:t>
            </a:r>
            <a:r>
              <a:rPr lang="vi-VN" sz="2800" b="1" i="0" dirty="0">
                <a:solidFill>
                  <a:srgbClr val="FF0000"/>
                </a:solidFill>
                <a:effectLst/>
                <a:latin typeface="Cambria" panose="02040503050406030204" pitchFamily="18" charset="0"/>
                <a:ea typeface="Cambria" panose="02040503050406030204" pitchFamily="18" charset="0"/>
              </a:rPr>
              <a:t>Phút yên tĩnh của rừng ban mai dần biến đi</a:t>
            </a:r>
            <a:r>
              <a:rPr lang="vi-VN"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Nắng bốc hương hoa tràm thơm ngây ngất. Gió đưa mùi hương ngọt lan xa, phảng phát khắp rừng. </a:t>
            </a:r>
          </a:p>
          <a:p>
            <a:pPr algn="just"/>
            <a:r>
              <a:rPr lang="vi-VN" sz="2800" b="1" i="0" dirty="0">
                <a:solidFill>
                  <a:srgbClr val="FF0000"/>
                </a:solidFill>
                <a:effectLst/>
                <a:latin typeface="Cambria" panose="02040503050406030204" pitchFamily="18" charset="0"/>
                <a:ea typeface="Cambria" panose="02040503050406030204" pitchFamily="18" charset="0"/>
              </a:rPr>
              <a:t>Thoắt cái, cả một khoảng rừng nguyên sơ đã trở lại vẻ tĩnh lặng</a:t>
            </a:r>
            <a:r>
              <a:rPr lang="vi-VN" sz="2800" b="0" i="0" dirty="0">
                <a:solidFill>
                  <a:srgbClr val="FF0000"/>
                </a:solidFill>
                <a:effectLst/>
                <a:latin typeface="Cambria" panose="02040503050406030204" pitchFamily="18" charset="0"/>
                <a:ea typeface="Cambria" panose="02040503050406030204" pitchFamily="18" charset="0"/>
              </a:rPr>
              <a:t>. </a:t>
            </a:r>
          </a:p>
          <a:p>
            <a:pPr algn="r"/>
            <a:r>
              <a:rPr lang="vi-VN" sz="2800" b="0" i="0" dirty="0">
                <a:solidFill>
                  <a:srgbClr val="000000"/>
                </a:solidFill>
                <a:effectLst/>
                <a:latin typeface="Cambria" panose="02040503050406030204" pitchFamily="18" charset="0"/>
                <a:ea typeface="Cambria" panose="02040503050406030204" pitchFamily="18" charset="0"/>
              </a:rPr>
              <a:t>(Theo Đoàn Giỏi)</a:t>
            </a:r>
          </a:p>
        </p:txBody>
      </p:sp>
      <p:pic>
        <p:nvPicPr>
          <p:cNvPr id="10" name="Picture 9">
            <a:extLst>
              <a:ext uri="{FF2B5EF4-FFF2-40B4-BE49-F238E27FC236}">
                <a16:creationId xmlns:a16="http://schemas.microsoft.com/office/drawing/2014/main" id="{BF50307F-486C-4FE2-93AE-2A7D5D6D06A0}"/>
              </a:ext>
            </a:extLst>
          </p:cNvPr>
          <p:cNvPicPr>
            <a:picLocks noChangeAspect="1"/>
          </p:cNvPicPr>
          <p:nvPr/>
        </p:nvPicPr>
        <p:blipFill>
          <a:blip r:embed="rId6"/>
          <a:stretch>
            <a:fillRect/>
          </a:stretch>
        </p:blipFill>
        <p:spPr>
          <a:xfrm>
            <a:off x="3312145" y="4362450"/>
            <a:ext cx="4969526" cy="2107038"/>
          </a:xfrm>
          <a:prstGeom prst="rect">
            <a:avLst/>
          </a:prstGeom>
        </p:spPr>
      </p:pic>
    </p:spTree>
    <p:extLst>
      <p:ext uri="{BB962C8B-B14F-4D97-AF65-F5344CB8AC3E}">
        <p14:creationId xmlns:p14="http://schemas.microsoft.com/office/powerpoint/2010/main" val="2241342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60C57A2D-03D8-8A20-C504-1D6367ECB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398185"/>
          </a:xfrm>
          <a:prstGeom prst="rect">
            <a:avLst/>
          </a:prstGeom>
        </p:spPr>
      </p:pic>
      <p:pic>
        <p:nvPicPr>
          <p:cNvPr id="2" name="Picture 1">
            <a:extLst>
              <a:ext uri="{FF2B5EF4-FFF2-40B4-BE49-F238E27FC236}">
                <a16:creationId xmlns:a16="http://schemas.microsoft.com/office/drawing/2014/main" id="{FF972848-6075-4133-BD06-0A763D8F0D8E}"/>
              </a:ext>
            </a:extLst>
          </p:cNvPr>
          <p:cNvPicPr>
            <a:picLocks noChangeAspect="1"/>
          </p:cNvPicPr>
          <p:nvPr/>
        </p:nvPicPr>
        <p:blipFill>
          <a:blip r:embed="rId3"/>
          <a:stretch>
            <a:fillRect/>
          </a:stretch>
        </p:blipFill>
        <p:spPr>
          <a:xfrm>
            <a:off x="3560232" y="1404774"/>
            <a:ext cx="5828281" cy="1715156"/>
          </a:xfrm>
          <a:prstGeom prst="rect">
            <a:avLst/>
          </a:prstGeom>
        </p:spPr>
      </p:pic>
    </p:spTree>
    <p:extLst>
      <p:ext uri="{BB962C8B-B14F-4D97-AF65-F5344CB8AC3E}">
        <p14:creationId xmlns:p14="http://schemas.microsoft.com/office/powerpoint/2010/main" val="1545840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4">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ED1A3228-4B25-4109-89DA-E83F19AEE1B0}"/>
              </a:ext>
            </a:extLst>
          </p:cNvPr>
          <p:cNvSpPr/>
          <p:nvPr/>
        </p:nvSpPr>
        <p:spPr>
          <a:xfrm>
            <a:off x="590550" y="628650"/>
            <a:ext cx="10963275" cy="6038850"/>
          </a:xfrm>
          <a:prstGeom prst="roundRect">
            <a:avLst>
              <a:gd name="adj" fmla="val 20610"/>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1" name="组合 1">
            <a:extLst>
              <a:ext uri="{FF2B5EF4-FFF2-40B4-BE49-F238E27FC236}">
                <a16:creationId xmlns:a16="http://schemas.microsoft.com/office/drawing/2014/main" id="{4C303027-14B9-4EBB-99BE-6F9D0ED3291C}"/>
              </a:ext>
            </a:extLst>
          </p:cNvPr>
          <p:cNvGrpSpPr/>
          <p:nvPr/>
        </p:nvGrpSpPr>
        <p:grpSpPr>
          <a:xfrm>
            <a:off x="0" y="189230"/>
            <a:ext cx="1355725" cy="1004889"/>
            <a:chOff x="467361" y="303530"/>
            <a:chExt cx="1355725" cy="1004889"/>
          </a:xfrm>
        </p:grpSpPr>
        <p:pic>
          <p:nvPicPr>
            <p:cNvPr id="12" name="图片 4">
              <a:extLst>
                <a:ext uri="{FF2B5EF4-FFF2-40B4-BE49-F238E27FC236}">
                  <a16:creationId xmlns:a16="http://schemas.microsoft.com/office/drawing/2014/main" id="{E6BFF02D-AB56-428A-B39D-8BEED218FF5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a:extLst>
                <a:ext uri="{FF2B5EF4-FFF2-40B4-BE49-F238E27FC236}">
                  <a16:creationId xmlns:a16="http://schemas.microsoft.com/office/drawing/2014/main" id="{C4E202F0-A90A-41B2-BB94-B1B418354F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Rounded Corners 13">
            <a:extLst>
              <a:ext uri="{FF2B5EF4-FFF2-40B4-BE49-F238E27FC236}">
                <a16:creationId xmlns:a16="http://schemas.microsoft.com/office/drawing/2014/main" id="{59CEEB87-FE20-455A-8EE2-D7FE0039144E}"/>
              </a:ext>
            </a:extLst>
          </p:cNvPr>
          <p:cNvSpPr/>
          <p:nvPr/>
        </p:nvSpPr>
        <p:spPr>
          <a:xfrm>
            <a:off x="2060229" y="947069"/>
            <a:ext cx="8090452" cy="792378"/>
          </a:xfrm>
          <a:custGeom>
            <a:avLst/>
            <a:gdLst>
              <a:gd name="connsiteX0" fmla="*/ 0 w 8090452"/>
              <a:gd name="connsiteY0" fmla="*/ 396189 h 792378"/>
              <a:gd name="connsiteX1" fmla="*/ 396189 w 8090452"/>
              <a:gd name="connsiteY1" fmla="*/ 0 h 792378"/>
              <a:gd name="connsiteX2" fmla="*/ 913689 w 8090452"/>
              <a:gd name="connsiteY2" fmla="*/ 0 h 792378"/>
              <a:gd name="connsiteX3" fmla="*/ 1650131 w 8090452"/>
              <a:gd name="connsiteY3" fmla="*/ 0 h 792378"/>
              <a:gd name="connsiteX4" fmla="*/ 2459554 w 8090452"/>
              <a:gd name="connsiteY4" fmla="*/ 0 h 792378"/>
              <a:gd name="connsiteX5" fmla="*/ 3268976 w 8090452"/>
              <a:gd name="connsiteY5" fmla="*/ 0 h 792378"/>
              <a:gd name="connsiteX6" fmla="*/ 3932438 w 8090452"/>
              <a:gd name="connsiteY6" fmla="*/ 0 h 792378"/>
              <a:gd name="connsiteX7" fmla="*/ 4522918 w 8090452"/>
              <a:gd name="connsiteY7" fmla="*/ 0 h 792378"/>
              <a:gd name="connsiteX8" fmla="*/ 5186379 w 8090452"/>
              <a:gd name="connsiteY8" fmla="*/ 0 h 792378"/>
              <a:gd name="connsiteX9" fmla="*/ 5703879 w 8090452"/>
              <a:gd name="connsiteY9" fmla="*/ 0 h 792378"/>
              <a:gd name="connsiteX10" fmla="*/ 6221379 w 8090452"/>
              <a:gd name="connsiteY10" fmla="*/ 0 h 792378"/>
              <a:gd name="connsiteX11" fmla="*/ 6665898 w 8090452"/>
              <a:gd name="connsiteY11" fmla="*/ 0 h 792378"/>
              <a:gd name="connsiteX12" fmla="*/ 7694263 w 8090452"/>
              <a:gd name="connsiteY12" fmla="*/ 0 h 792378"/>
              <a:gd name="connsiteX13" fmla="*/ 8090452 w 8090452"/>
              <a:gd name="connsiteY13" fmla="*/ 396189 h 792378"/>
              <a:gd name="connsiteX14" fmla="*/ 8090452 w 8090452"/>
              <a:gd name="connsiteY14" fmla="*/ 396189 h 792378"/>
              <a:gd name="connsiteX15" fmla="*/ 7694263 w 8090452"/>
              <a:gd name="connsiteY15" fmla="*/ 792378 h 792378"/>
              <a:gd name="connsiteX16" fmla="*/ 7103782 w 8090452"/>
              <a:gd name="connsiteY16" fmla="*/ 792378 h 792378"/>
              <a:gd name="connsiteX17" fmla="*/ 6294360 w 8090452"/>
              <a:gd name="connsiteY17" fmla="*/ 792378 h 792378"/>
              <a:gd name="connsiteX18" fmla="*/ 5630898 w 8090452"/>
              <a:gd name="connsiteY18" fmla="*/ 792378 h 792378"/>
              <a:gd name="connsiteX19" fmla="*/ 5040418 w 8090452"/>
              <a:gd name="connsiteY19" fmla="*/ 792378 h 792378"/>
              <a:gd name="connsiteX20" fmla="*/ 4230995 w 8090452"/>
              <a:gd name="connsiteY20" fmla="*/ 792378 h 792378"/>
              <a:gd name="connsiteX21" fmla="*/ 3494553 w 8090452"/>
              <a:gd name="connsiteY21" fmla="*/ 792378 h 792378"/>
              <a:gd name="connsiteX22" fmla="*/ 2831092 w 8090452"/>
              <a:gd name="connsiteY22" fmla="*/ 792378 h 792378"/>
              <a:gd name="connsiteX23" fmla="*/ 2386573 w 8090452"/>
              <a:gd name="connsiteY23" fmla="*/ 792378 h 792378"/>
              <a:gd name="connsiteX24" fmla="*/ 1723112 w 8090452"/>
              <a:gd name="connsiteY24" fmla="*/ 792378 h 792378"/>
              <a:gd name="connsiteX25" fmla="*/ 1059650 w 8090452"/>
              <a:gd name="connsiteY25" fmla="*/ 792378 h 792378"/>
              <a:gd name="connsiteX26" fmla="*/ 396189 w 8090452"/>
              <a:gd name="connsiteY26" fmla="*/ 792378 h 792378"/>
              <a:gd name="connsiteX27" fmla="*/ 0 w 8090452"/>
              <a:gd name="connsiteY27"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90452" h="792378" fill="none" extrusionOk="0">
                <a:moveTo>
                  <a:pt x="0" y="396189"/>
                </a:moveTo>
                <a:cubicBezTo>
                  <a:pt x="42719" y="151736"/>
                  <a:pt x="178908" y="-20041"/>
                  <a:pt x="396189" y="0"/>
                </a:cubicBezTo>
                <a:cubicBezTo>
                  <a:pt x="619854" y="11016"/>
                  <a:pt x="782477" y="-18787"/>
                  <a:pt x="913689" y="0"/>
                </a:cubicBezTo>
                <a:cubicBezTo>
                  <a:pt x="1044901" y="18787"/>
                  <a:pt x="1486368" y="-16057"/>
                  <a:pt x="1650131" y="0"/>
                </a:cubicBezTo>
                <a:cubicBezTo>
                  <a:pt x="1813894" y="16057"/>
                  <a:pt x="2192768" y="-37043"/>
                  <a:pt x="2459554" y="0"/>
                </a:cubicBezTo>
                <a:cubicBezTo>
                  <a:pt x="2726340" y="37043"/>
                  <a:pt x="3034229" y="6540"/>
                  <a:pt x="3268976" y="0"/>
                </a:cubicBezTo>
                <a:cubicBezTo>
                  <a:pt x="3503723" y="-6540"/>
                  <a:pt x="3651357" y="28240"/>
                  <a:pt x="3932438" y="0"/>
                </a:cubicBezTo>
                <a:cubicBezTo>
                  <a:pt x="4213519" y="-28240"/>
                  <a:pt x="4305592" y="-18108"/>
                  <a:pt x="4522918" y="0"/>
                </a:cubicBezTo>
                <a:cubicBezTo>
                  <a:pt x="4740244" y="18108"/>
                  <a:pt x="4932123" y="13627"/>
                  <a:pt x="5186379" y="0"/>
                </a:cubicBezTo>
                <a:cubicBezTo>
                  <a:pt x="5440635" y="-13627"/>
                  <a:pt x="5448477" y="-22142"/>
                  <a:pt x="5703879" y="0"/>
                </a:cubicBezTo>
                <a:cubicBezTo>
                  <a:pt x="5959281" y="22142"/>
                  <a:pt x="6065107" y="16940"/>
                  <a:pt x="6221379" y="0"/>
                </a:cubicBezTo>
                <a:cubicBezTo>
                  <a:pt x="6377651" y="-16940"/>
                  <a:pt x="6575706" y="-544"/>
                  <a:pt x="6665898" y="0"/>
                </a:cubicBezTo>
                <a:cubicBezTo>
                  <a:pt x="6756090" y="544"/>
                  <a:pt x="7411594" y="-37965"/>
                  <a:pt x="7694263" y="0"/>
                </a:cubicBezTo>
                <a:cubicBezTo>
                  <a:pt x="7882876" y="-9647"/>
                  <a:pt x="8133530" y="182472"/>
                  <a:pt x="8090452" y="396189"/>
                </a:cubicBezTo>
                <a:lnTo>
                  <a:pt x="8090452" y="396189"/>
                </a:lnTo>
                <a:cubicBezTo>
                  <a:pt x="8094178" y="644647"/>
                  <a:pt x="7873431" y="774878"/>
                  <a:pt x="7694263" y="792378"/>
                </a:cubicBezTo>
                <a:cubicBezTo>
                  <a:pt x="7531388" y="776858"/>
                  <a:pt x="7240087" y="814229"/>
                  <a:pt x="7103782" y="792378"/>
                </a:cubicBezTo>
                <a:cubicBezTo>
                  <a:pt x="6967477" y="770527"/>
                  <a:pt x="6530691" y="827385"/>
                  <a:pt x="6294360" y="792378"/>
                </a:cubicBezTo>
                <a:cubicBezTo>
                  <a:pt x="6058029" y="757371"/>
                  <a:pt x="5774635" y="808409"/>
                  <a:pt x="5630898" y="792378"/>
                </a:cubicBezTo>
                <a:cubicBezTo>
                  <a:pt x="5487161" y="776347"/>
                  <a:pt x="5216097" y="787154"/>
                  <a:pt x="5040418" y="792378"/>
                </a:cubicBezTo>
                <a:cubicBezTo>
                  <a:pt x="4864739" y="797602"/>
                  <a:pt x="4508828" y="788488"/>
                  <a:pt x="4230995" y="792378"/>
                </a:cubicBezTo>
                <a:cubicBezTo>
                  <a:pt x="3953162" y="796268"/>
                  <a:pt x="3655964" y="761056"/>
                  <a:pt x="3494553" y="792378"/>
                </a:cubicBezTo>
                <a:cubicBezTo>
                  <a:pt x="3333142" y="823700"/>
                  <a:pt x="3097153" y="768174"/>
                  <a:pt x="2831092" y="792378"/>
                </a:cubicBezTo>
                <a:cubicBezTo>
                  <a:pt x="2565031" y="816582"/>
                  <a:pt x="2585745" y="794349"/>
                  <a:pt x="2386573" y="792378"/>
                </a:cubicBezTo>
                <a:cubicBezTo>
                  <a:pt x="2187401" y="790407"/>
                  <a:pt x="1879148" y="767945"/>
                  <a:pt x="1723112" y="792378"/>
                </a:cubicBezTo>
                <a:cubicBezTo>
                  <a:pt x="1567076" y="816811"/>
                  <a:pt x="1247419" y="799196"/>
                  <a:pt x="1059650" y="792378"/>
                </a:cubicBezTo>
                <a:cubicBezTo>
                  <a:pt x="871881" y="785560"/>
                  <a:pt x="666410" y="783558"/>
                  <a:pt x="396189" y="792378"/>
                </a:cubicBezTo>
                <a:cubicBezTo>
                  <a:pt x="164718" y="781118"/>
                  <a:pt x="-10187" y="627868"/>
                  <a:pt x="0" y="396189"/>
                </a:cubicBezTo>
                <a:close/>
              </a:path>
              <a:path w="8090452" h="792378" stroke="0" extrusionOk="0">
                <a:moveTo>
                  <a:pt x="0" y="396189"/>
                </a:moveTo>
                <a:cubicBezTo>
                  <a:pt x="-9349" y="187192"/>
                  <a:pt x="183595" y="26290"/>
                  <a:pt x="396189" y="0"/>
                </a:cubicBezTo>
                <a:cubicBezTo>
                  <a:pt x="621960" y="-660"/>
                  <a:pt x="707807" y="11411"/>
                  <a:pt x="913689" y="0"/>
                </a:cubicBezTo>
                <a:cubicBezTo>
                  <a:pt x="1119571" y="-11411"/>
                  <a:pt x="1342202" y="-18970"/>
                  <a:pt x="1504169" y="0"/>
                </a:cubicBezTo>
                <a:cubicBezTo>
                  <a:pt x="1666136" y="18970"/>
                  <a:pt x="1757448" y="7139"/>
                  <a:pt x="1948688" y="0"/>
                </a:cubicBezTo>
                <a:cubicBezTo>
                  <a:pt x="2139928" y="-7139"/>
                  <a:pt x="2451062" y="29004"/>
                  <a:pt x="2685130" y="0"/>
                </a:cubicBezTo>
                <a:cubicBezTo>
                  <a:pt x="2919198" y="-29004"/>
                  <a:pt x="2918394" y="-10135"/>
                  <a:pt x="3129649" y="0"/>
                </a:cubicBezTo>
                <a:cubicBezTo>
                  <a:pt x="3340904" y="10135"/>
                  <a:pt x="3560784" y="14452"/>
                  <a:pt x="3793111" y="0"/>
                </a:cubicBezTo>
                <a:cubicBezTo>
                  <a:pt x="4025438" y="-14452"/>
                  <a:pt x="4060594" y="-25644"/>
                  <a:pt x="4310611" y="0"/>
                </a:cubicBezTo>
                <a:cubicBezTo>
                  <a:pt x="4560628" y="25644"/>
                  <a:pt x="4698758" y="-17525"/>
                  <a:pt x="4828110" y="0"/>
                </a:cubicBezTo>
                <a:cubicBezTo>
                  <a:pt x="4957462" y="17525"/>
                  <a:pt x="5181429" y="-10269"/>
                  <a:pt x="5272629" y="0"/>
                </a:cubicBezTo>
                <a:cubicBezTo>
                  <a:pt x="5363829" y="10269"/>
                  <a:pt x="5594089" y="17882"/>
                  <a:pt x="5717148" y="0"/>
                </a:cubicBezTo>
                <a:cubicBezTo>
                  <a:pt x="5840207" y="-17882"/>
                  <a:pt x="6005060" y="10763"/>
                  <a:pt x="6234648" y="0"/>
                </a:cubicBezTo>
                <a:cubicBezTo>
                  <a:pt x="6464236" y="-10763"/>
                  <a:pt x="6702636" y="455"/>
                  <a:pt x="6825129" y="0"/>
                </a:cubicBezTo>
                <a:cubicBezTo>
                  <a:pt x="6947622" y="-455"/>
                  <a:pt x="7483979" y="-33419"/>
                  <a:pt x="7694263" y="0"/>
                </a:cubicBezTo>
                <a:cubicBezTo>
                  <a:pt x="7925365" y="-6835"/>
                  <a:pt x="8083290" y="144240"/>
                  <a:pt x="8090452" y="396189"/>
                </a:cubicBezTo>
                <a:lnTo>
                  <a:pt x="8090452" y="396189"/>
                </a:lnTo>
                <a:cubicBezTo>
                  <a:pt x="8073950" y="614957"/>
                  <a:pt x="7868372" y="780373"/>
                  <a:pt x="7694263" y="792378"/>
                </a:cubicBezTo>
                <a:cubicBezTo>
                  <a:pt x="7395536" y="767084"/>
                  <a:pt x="7122953" y="790393"/>
                  <a:pt x="6957821" y="792378"/>
                </a:cubicBezTo>
                <a:cubicBezTo>
                  <a:pt x="6792689" y="794363"/>
                  <a:pt x="6482325" y="805145"/>
                  <a:pt x="6148398" y="792378"/>
                </a:cubicBezTo>
                <a:cubicBezTo>
                  <a:pt x="5814471" y="779611"/>
                  <a:pt x="5869558" y="786175"/>
                  <a:pt x="5703879" y="792378"/>
                </a:cubicBezTo>
                <a:cubicBezTo>
                  <a:pt x="5538200" y="798581"/>
                  <a:pt x="5252663" y="767030"/>
                  <a:pt x="4967437" y="792378"/>
                </a:cubicBezTo>
                <a:cubicBezTo>
                  <a:pt x="4682211" y="817726"/>
                  <a:pt x="4456930" y="806133"/>
                  <a:pt x="4230995" y="792378"/>
                </a:cubicBezTo>
                <a:cubicBezTo>
                  <a:pt x="4005060" y="778623"/>
                  <a:pt x="3818763" y="802153"/>
                  <a:pt x="3421572" y="792378"/>
                </a:cubicBezTo>
                <a:cubicBezTo>
                  <a:pt x="3024381" y="782603"/>
                  <a:pt x="2908617" y="799646"/>
                  <a:pt x="2758111" y="792378"/>
                </a:cubicBezTo>
                <a:cubicBezTo>
                  <a:pt x="2607605" y="785110"/>
                  <a:pt x="2200349" y="812101"/>
                  <a:pt x="1948688" y="792378"/>
                </a:cubicBezTo>
                <a:cubicBezTo>
                  <a:pt x="1697027" y="772655"/>
                  <a:pt x="1595290" y="807102"/>
                  <a:pt x="1431189" y="792378"/>
                </a:cubicBezTo>
                <a:cubicBezTo>
                  <a:pt x="1267088" y="777654"/>
                  <a:pt x="761850" y="747394"/>
                  <a:pt x="396189" y="792378"/>
                </a:cubicBezTo>
                <a:cubicBezTo>
                  <a:pt x="202853" y="803656"/>
                  <a:pt x="-52600" y="622191"/>
                  <a:pt x="0" y="39618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Những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từ</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ngữ</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có</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nghĩa</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giống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nhau</a:t>
            </a:r>
            <a:r>
              <a:rPr lang="en-US" sz="3600" b="1" kern="0" dirty="0">
                <a:solidFill>
                  <a:srgbClr val="000000"/>
                </a:solidFill>
                <a:latin typeface="Calibri" panose="020F0502020204030204" pitchFamily="34" charset="0"/>
                <a:cs typeface="Calibri" panose="020F0502020204030204" pitchFamily="34" charset="0"/>
                <a:sym typeface="Arial"/>
              </a:rPr>
              <a:t> </a:t>
            </a:r>
            <a:endParaRPr lang="en-US" sz="3600" b="1" dirty="0">
              <a:solidFill>
                <a:srgbClr val="00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4921310-B176-4C35-8988-0AC965F82A5B}"/>
              </a:ext>
            </a:extLst>
          </p:cNvPr>
          <p:cNvSpPr txBox="1"/>
          <p:nvPr/>
        </p:nvSpPr>
        <p:spPr>
          <a:xfrm>
            <a:off x="665922" y="2076450"/>
            <a:ext cx="10668828" cy="2677656"/>
          </a:xfrm>
          <a:prstGeom prst="rect">
            <a:avLst/>
          </a:prstGeom>
          <a:noFill/>
        </p:spPr>
        <p:txBody>
          <a:bodyPr wrap="square" rtlCol="0">
            <a:spAutoFit/>
          </a:bodyPr>
          <a:lstStyle/>
          <a:p>
            <a:pPr algn="just"/>
            <a:r>
              <a:rPr lang="vi-VN" sz="2800" b="1" i="0" dirty="0">
                <a:solidFill>
                  <a:srgbClr val="FF0000"/>
                </a:solidFill>
                <a:effectLst/>
                <a:latin typeface="Cambria" panose="02040503050406030204" pitchFamily="18" charset="0"/>
                <a:ea typeface="Cambria" panose="02040503050406030204" pitchFamily="18" charset="0"/>
              </a:rPr>
              <a:t>Rừng cây im lặng quá</a:t>
            </a:r>
            <a:r>
              <a:rPr lang="vi-VN"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tiếng lá rơi lúc này cũng có thể khiến người ta giật mình. Gió bắt đầu thổi rào rào. </a:t>
            </a:r>
            <a:r>
              <a:rPr lang="vi-VN" sz="2800" b="1" i="0" dirty="0">
                <a:solidFill>
                  <a:srgbClr val="FF0000"/>
                </a:solidFill>
                <a:effectLst/>
                <a:latin typeface="Cambria" panose="02040503050406030204" pitchFamily="18" charset="0"/>
                <a:ea typeface="Cambria" panose="02040503050406030204" pitchFamily="18" charset="0"/>
              </a:rPr>
              <a:t>Phút yên tĩnh của rừng ban mai dần biến đi</a:t>
            </a:r>
            <a:r>
              <a:rPr lang="vi-VN"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Nắng bốc hương hoa tràm thơm ngây ngất. Gió đưa mùi hương ngọt lan xa, phảng phát khắp rừng. </a:t>
            </a:r>
          </a:p>
          <a:p>
            <a:pPr algn="just"/>
            <a:r>
              <a:rPr lang="vi-VN" sz="2800" b="1" i="0" dirty="0">
                <a:solidFill>
                  <a:srgbClr val="FF0000"/>
                </a:solidFill>
                <a:effectLst/>
                <a:latin typeface="Cambria" panose="02040503050406030204" pitchFamily="18" charset="0"/>
                <a:ea typeface="Cambria" panose="02040503050406030204" pitchFamily="18" charset="0"/>
              </a:rPr>
              <a:t>Thoắt cái, cả một khoảng rừng nguyên sơ đã trở lại vẻ tĩnh lặng</a:t>
            </a:r>
            <a:r>
              <a:rPr lang="vi-VN" sz="2800" b="0" i="0" dirty="0">
                <a:solidFill>
                  <a:srgbClr val="FF0000"/>
                </a:solidFill>
                <a:effectLst/>
                <a:latin typeface="Cambria" panose="02040503050406030204" pitchFamily="18" charset="0"/>
                <a:ea typeface="Cambria" panose="02040503050406030204" pitchFamily="18" charset="0"/>
              </a:rPr>
              <a:t>. </a:t>
            </a:r>
          </a:p>
          <a:p>
            <a:pPr algn="r"/>
            <a:r>
              <a:rPr lang="vi-VN" sz="2800" b="0" i="0" dirty="0">
                <a:solidFill>
                  <a:srgbClr val="000000"/>
                </a:solidFill>
                <a:effectLst/>
                <a:latin typeface="Cambria" panose="02040503050406030204" pitchFamily="18" charset="0"/>
                <a:ea typeface="Cambria" panose="02040503050406030204" pitchFamily="18" charset="0"/>
              </a:rPr>
              <a:t>(Theo Đoàn Giỏi)</a:t>
            </a:r>
          </a:p>
        </p:txBody>
      </p:sp>
      <p:sp>
        <p:nvSpPr>
          <p:cNvPr id="2" name="Oval 1">
            <a:extLst>
              <a:ext uri="{FF2B5EF4-FFF2-40B4-BE49-F238E27FC236}">
                <a16:creationId xmlns:a16="http://schemas.microsoft.com/office/drawing/2014/main" id="{C3D3B93D-512B-499D-9976-1EAC964CBFCE}"/>
              </a:ext>
            </a:extLst>
          </p:cNvPr>
          <p:cNvSpPr/>
          <p:nvPr/>
        </p:nvSpPr>
        <p:spPr>
          <a:xfrm>
            <a:off x="2337352" y="2060300"/>
            <a:ext cx="1439517" cy="583509"/>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768CF66-C050-4C44-989C-9FCADA03F7FB}"/>
              </a:ext>
            </a:extLst>
          </p:cNvPr>
          <p:cNvSpPr/>
          <p:nvPr/>
        </p:nvSpPr>
        <p:spPr>
          <a:xfrm>
            <a:off x="8289235" y="2514600"/>
            <a:ext cx="1490869" cy="608772"/>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92C2DE-F408-4123-8F0E-742B31599DDC}"/>
              </a:ext>
            </a:extLst>
          </p:cNvPr>
          <p:cNvSpPr/>
          <p:nvPr/>
        </p:nvSpPr>
        <p:spPr>
          <a:xfrm>
            <a:off x="9511748" y="3667539"/>
            <a:ext cx="1610139" cy="718102"/>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940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subTnLst>
                                    <p:audio>
                                      <p:cMediaNode>
                                        <p:cTn display="0" masterRel="sameClick">
                                          <p:stCondLst>
                                            <p:cond evt="begin" delay="0">
                                              <p:tn val="21"/>
                                            </p:cond>
                                          </p:stCondLst>
                                          <p:endCondLst>
                                            <p:cond evt="onStopAudio" delay="0">
                                              <p:tgtEl>
                                                <p:sldTgt/>
                                              </p:tgtEl>
                                            </p:cond>
                                          </p:endCondLst>
                                        </p:cTn>
                                        <p:tgtEl>
                                          <p:sndTgt r:embed="rId3" name="Tieng-tinh-tinh-www_tiengdong_com.wav"/>
                                        </p:tgtEl>
                                      </p:cMediaNode>
                                    </p:audio>
                                  </p:subTnLst>
                                </p:cTn>
                              </p:par>
                              <p:par>
                                <p:cTn id="24" presetID="2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subTnLst>
                                    <p:audio>
                                      <p:cMediaNode>
                                        <p:cTn display="0" masterRel="sameClick">
                                          <p:stCondLst>
                                            <p:cond evt="begin" delay="0">
                                              <p:tn val="24"/>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ED1A3228-4B25-4109-89DA-E83F19AEE1B0}"/>
              </a:ext>
            </a:extLst>
          </p:cNvPr>
          <p:cNvSpPr/>
          <p:nvPr/>
        </p:nvSpPr>
        <p:spPr>
          <a:xfrm>
            <a:off x="590550" y="628650"/>
            <a:ext cx="10963275" cy="6038850"/>
          </a:xfrm>
          <a:prstGeom prst="roundRect">
            <a:avLst>
              <a:gd name="adj" fmla="val 20610"/>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1" name="组合 1">
            <a:extLst>
              <a:ext uri="{FF2B5EF4-FFF2-40B4-BE49-F238E27FC236}">
                <a16:creationId xmlns:a16="http://schemas.microsoft.com/office/drawing/2014/main" id="{4C303027-14B9-4EBB-99BE-6F9D0ED3291C}"/>
              </a:ext>
            </a:extLst>
          </p:cNvPr>
          <p:cNvGrpSpPr/>
          <p:nvPr/>
        </p:nvGrpSpPr>
        <p:grpSpPr>
          <a:xfrm>
            <a:off x="0" y="189230"/>
            <a:ext cx="1355725" cy="1004889"/>
            <a:chOff x="467361" y="303530"/>
            <a:chExt cx="1355725" cy="1004889"/>
          </a:xfrm>
        </p:grpSpPr>
        <p:pic>
          <p:nvPicPr>
            <p:cNvPr id="12" name="图片 4">
              <a:extLst>
                <a:ext uri="{FF2B5EF4-FFF2-40B4-BE49-F238E27FC236}">
                  <a16:creationId xmlns:a16="http://schemas.microsoft.com/office/drawing/2014/main" id="{E6BFF02D-AB56-428A-B39D-8BEED218FF5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249" y="632144"/>
              <a:ext cx="11128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5">
              <a:extLst>
                <a:ext uri="{FF2B5EF4-FFF2-40B4-BE49-F238E27FC236}">
                  <a16:creationId xmlns:a16="http://schemas.microsoft.com/office/drawing/2014/main" id="{C4E202F0-A90A-41B2-BB94-B1B418354F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361" y="303530"/>
              <a:ext cx="10080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Rounded Corners 13">
            <a:extLst>
              <a:ext uri="{FF2B5EF4-FFF2-40B4-BE49-F238E27FC236}">
                <a16:creationId xmlns:a16="http://schemas.microsoft.com/office/drawing/2014/main" id="{8B3986E1-7977-4AE6-B219-2056336B02B2}"/>
              </a:ext>
            </a:extLst>
          </p:cNvPr>
          <p:cNvSpPr/>
          <p:nvPr/>
        </p:nvSpPr>
        <p:spPr>
          <a:xfrm>
            <a:off x="904875" y="346994"/>
            <a:ext cx="10525125" cy="792378"/>
          </a:xfrm>
          <a:custGeom>
            <a:avLst/>
            <a:gdLst>
              <a:gd name="connsiteX0" fmla="*/ 0 w 10525125"/>
              <a:gd name="connsiteY0" fmla="*/ 396189 h 792378"/>
              <a:gd name="connsiteX1" fmla="*/ 396189 w 10525125"/>
              <a:gd name="connsiteY1" fmla="*/ 0 h 792378"/>
              <a:gd name="connsiteX2" fmla="*/ 994058 w 10525125"/>
              <a:gd name="connsiteY2" fmla="*/ 0 h 792378"/>
              <a:gd name="connsiteX3" fmla="*/ 1397272 w 10525125"/>
              <a:gd name="connsiteY3" fmla="*/ 0 h 792378"/>
              <a:gd name="connsiteX4" fmla="*/ 2189795 w 10525125"/>
              <a:gd name="connsiteY4" fmla="*/ 0 h 792378"/>
              <a:gd name="connsiteX5" fmla="*/ 2787664 w 10525125"/>
              <a:gd name="connsiteY5" fmla="*/ 0 h 792378"/>
              <a:gd name="connsiteX6" fmla="*/ 3580188 w 10525125"/>
              <a:gd name="connsiteY6" fmla="*/ 0 h 792378"/>
              <a:gd name="connsiteX7" fmla="*/ 4080729 w 10525125"/>
              <a:gd name="connsiteY7" fmla="*/ 0 h 792378"/>
              <a:gd name="connsiteX8" fmla="*/ 4775925 w 10525125"/>
              <a:gd name="connsiteY8" fmla="*/ 0 h 792378"/>
              <a:gd name="connsiteX9" fmla="*/ 5568449 w 10525125"/>
              <a:gd name="connsiteY9" fmla="*/ 0 h 792378"/>
              <a:gd name="connsiteX10" fmla="*/ 6166318 w 10525125"/>
              <a:gd name="connsiteY10" fmla="*/ 0 h 792378"/>
              <a:gd name="connsiteX11" fmla="*/ 6764186 w 10525125"/>
              <a:gd name="connsiteY11" fmla="*/ 0 h 792378"/>
              <a:gd name="connsiteX12" fmla="*/ 7362055 w 10525125"/>
              <a:gd name="connsiteY12" fmla="*/ 0 h 792378"/>
              <a:gd name="connsiteX13" fmla="*/ 8057251 w 10525125"/>
              <a:gd name="connsiteY13" fmla="*/ 0 h 792378"/>
              <a:gd name="connsiteX14" fmla="*/ 8557793 w 10525125"/>
              <a:gd name="connsiteY14" fmla="*/ 0 h 792378"/>
              <a:gd name="connsiteX15" fmla="*/ 9350316 w 10525125"/>
              <a:gd name="connsiteY15" fmla="*/ 0 h 792378"/>
              <a:gd name="connsiteX16" fmla="*/ 10128936 w 10525125"/>
              <a:gd name="connsiteY16" fmla="*/ 0 h 792378"/>
              <a:gd name="connsiteX17" fmla="*/ 10525125 w 10525125"/>
              <a:gd name="connsiteY17" fmla="*/ 396189 h 792378"/>
              <a:gd name="connsiteX18" fmla="*/ 10525125 w 10525125"/>
              <a:gd name="connsiteY18" fmla="*/ 396189 h 792378"/>
              <a:gd name="connsiteX19" fmla="*/ 10128936 w 10525125"/>
              <a:gd name="connsiteY19" fmla="*/ 792378 h 792378"/>
              <a:gd name="connsiteX20" fmla="*/ 9239085 w 10525125"/>
              <a:gd name="connsiteY20" fmla="*/ 792378 h 792378"/>
              <a:gd name="connsiteX21" fmla="*/ 8641216 w 10525125"/>
              <a:gd name="connsiteY21" fmla="*/ 792378 h 792378"/>
              <a:gd name="connsiteX22" fmla="*/ 7946020 w 10525125"/>
              <a:gd name="connsiteY22" fmla="*/ 792378 h 792378"/>
              <a:gd name="connsiteX23" fmla="*/ 7445479 w 10525125"/>
              <a:gd name="connsiteY23" fmla="*/ 792378 h 792378"/>
              <a:gd name="connsiteX24" fmla="*/ 6847610 w 10525125"/>
              <a:gd name="connsiteY24" fmla="*/ 792378 h 792378"/>
              <a:gd name="connsiteX25" fmla="*/ 6347069 w 10525125"/>
              <a:gd name="connsiteY25" fmla="*/ 792378 h 792378"/>
              <a:gd name="connsiteX26" fmla="*/ 5846527 w 10525125"/>
              <a:gd name="connsiteY26" fmla="*/ 792378 h 792378"/>
              <a:gd name="connsiteX27" fmla="*/ 5054004 w 10525125"/>
              <a:gd name="connsiteY27" fmla="*/ 792378 h 792378"/>
              <a:gd name="connsiteX28" fmla="*/ 4164152 w 10525125"/>
              <a:gd name="connsiteY28" fmla="*/ 792378 h 792378"/>
              <a:gd name="connsiteX29" fmla="*/ 3371629 w 10525125"/>
              <a:gd name="connsiteY29" fmla="*/ 792378 h 792378"/>
              <a:gd name="connsiteX30" fmla="*/ 2481778 w 10525125"/>
              <a:gd name="connsiteY30" fmla="*/ 792378 h 792378"/>
              <a:gd name="connsiteX31" fmla="*/ 1786581 w 10525125"/>
              <a:gd name="connsiteY31" fmla="*/ 792378 h 792378"/>
              <a:gd name="connsiteX32" fmla="*/ 1188713 w 10525125"/>
              <a:gd name="connsiteY32" fmla="*/ 792378 h 792378"/>
              <a:gd name="connsiteX33" fmla="*/ 396189 w 10525125"/>
              <a:gd name="connsiteY33" fmla="*/ 792378 h 792378"/>
              <a:gd name="connsiteX34" fmla="*/ 0 w 10525125"/>
              <a:gd name="connsiteY34"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25125" h="792378" fill="none" extrusionOk="0">
                <a:moveTo>
                  <a:pt x="0" y="396189"/>
                </a:moveTo>
                <a:cubicBezTo>
                  <a:pt x="7513" y="178924"/>
                  <a:pt x="161341" y="-20158"/>
                  <a:pt x="396189" y="0"/>
                </a:cubicBezTo>
                <a:cubicBezTo>
                  <a:pt x="573239" y="11508"/>
                  <a:pt x="777854" y="-20016"/>
                  <a:pt x="994058" y="0"/>
                </a:cubicBezTo>
                <a:cubicBezTo>
                  <a:pt x="1210262" y="20016"/>
                  <a:pt x="1239748" y="-1620"/>
                  <a:pt x="1397272" y="0"/>
                </a:cubicBezTo>
                <a:cubicBezTo>
                  <a:pt x="1554796" y="1620"/>
                  <a:pt x="1809277" y="-8294"/>
                  <a:pt x="2189795" y="0"/>
                </a:cubicBezTo>
                <a:cubicBezTo>
                  <a:pt x="2570313" y="8294"/>
                  <a:pt x="2615953" y="-29054"/>
                  <a:pt x="2787664" y="0"/>
                </a:cubicBezTo>
                <a:cubicBezTo>
                  <a:pt x="2959375" y="29054"/>
                  <a:pt x="3388992" y="-13607"/>
                  <a:pt x="3580188" y="0"/>
                </a:cubicBezTo>
                <a:cubicBezTo>
                  <a:pt x="3771384" y="13607"/>
                  <a:pt x="3975510" y="-4202"/>
                  <a:pt x="4080729" y="0"/>
                </a:cubicBezTo>
                <a:cubicBezTo>
                  <a:pt x="4185948" y="4202"/>
                  <a:pt x="4576187" y="5238"/>
                  <a:pt x="4775925" y="0"/>
                </a:cubicBezTo>
                <a:cubicBezTo>
                  <a:pt x="4975663" y="-5238"/>
                  <a:pt x="5336671" y="-3125"/>
                  <a:pt x="5568449" y="0"/>
                </a:cubicBezTo>
                <a:cubicBezTo>
                  <a:pt x="5800227" y="3125"/>
                  <a:pt x="5916830" y="-12132"/>
                  <a:pt x="6166318" y="0"/>
                </a:cubicBezTo>
                <a:cubicBezTo>
                  <a:pt x="6415806" y="12132"/>
                  <a:pt x="6555330" y="-19463"/>
                  <a:pt x="6764186" y="0"/>
                </a:cubicBezTo>
                <a:cubicBezTo>
                  <a:pt x="6973042" y="19463"/>
                  <a:pt x="7173417" y="-5032"/>
                  <a:pt x="7362055" y="0"/>
                </a:cubicBezTo>
                <a:cubicBezTo>
                  <a:pt x="7550693" y="5032"/>
                  <a:pt x="7810261" y="3974"/>
                  <a:pt x="8057251" y="0"/>
                </a:cubicBezTo>
                <a:cubicBezTo>
                  <a:pt x="8304241" y="-3974"/>
                  <a:pt x="8359260" y="-19884"/>
                  <a:pt x="8557793" y="0"/>
                </a:cubicBezTo>
                <a:cubicBezTo>
                  <a:pt x="8756326" y="19884"/>
                  <a:pt x="9045463" y="21006"/>
                  <a:pt x="9350316" y="0"/>
                </a:cubicBezTo>
                <a:cubicBezTo>
                  <a:pt x="9655169" y="-21006"/>
                  <a:pt x="9790126" y="18665"/>
                  <a:pt x="10128936" y="0"/>
                </a:cubicBezTo>
                <a:cubicBezTo>
                  <a:pt x="10343303" y="13023"/>
                  <a:pt x="10502711" y="188257"/>
                  <a:pt x="10525125" y="396189"/>
                </a:cubicBezTo>
                <a:lnTo>
                  <a:pt x="10525125" y="396189"/>
                </a:lnTo>
                <a:cubicBezTo>
                  <a:pt x="10527048" y="608137"/>
                  <a:pt x="10326969" y="795629"/>
                  <a:pt x="10128936" y="792378"/>
                </a:cubicBezTo>
                <a:cubicBezTo>
                  <a:pt x="9796035" y="764538"/>
                  <a:pt x="9426863" y="757969"/>
                  <a:pt x="9239085" y="792378"/>
                </a:cubicBezTo>
                <a:cubicBezTo>
                  <a:pt x="9051307" y="826787"/>
                  <a:pt x="8904424" y="767570"/>
                  <a:pt x="8641216" y="792378"/>
                </a:cubicBezTo>
                <a:cubicBezTo>
                  <a:pt x="8378008" y="817186"/>
                  <a:pt x="8088484" y="782667"/>
                  <a:pt x="7946020" y="792378"/>
                </a:cubicBezTo>
                <a:cubicBezTo>
                  <a:pt x="7803556" y="802089"/>
                  <a:pt x="7574107" y="784050"/>
                  <a:pt x="7445479" y="792378"/>
                </a:cubicBezTo>
                <a:cubicBezTo>
                  <a:pt x="7316851" y="800706"/>
                  <a:pt x="7101849" y="774124"/>
                  <a:pt x="6847610" y="792378"/>
                </a:cubicBezTo>
                <a:cubicBezTo>
                  <a:pt x="6593371" y="810632"/>
                  <a:pt x="6591117" y="811627"/>
                  <a:pt x="6347069" y="792378"/>
                </a:cubicBezTo>
                <a:cubicBezTo>
                  <a:pt x="6103021" y="773129"/>
                  <a:pt x="5979546" y="770216"/>
                  <a:pt x="5846527" y="792378"/>
                </a:cubicBezTo>
                <a:cubicBezTo>
                  <a:pt x="5713508" y="814540"/>
                  <a:pt x="5323151" y="831977"/>
                  <a:pt x="5054004" y="792378"/>
                </a:cubicBezTo>
                <a:cubicBezTo>
                  <a:pt x="4784857" y="752779"/>
                  <a:pt x="4544835" y="779000"/>
                  <a:pt x="4164152" y="792378"/>
                </a:cubicBezTo>
                <a:cubicBezTo>
                  <a:pt x="3783469" y="805756"/>
                  <a:pt x="3591410" y="831482"/>
                  <a:pt x="3371629" y="792378"/>
                </a:cubicBezTo>
                <a:cubicBezTo>
                  <a:pt x="3151848" y="753274"/>
                  <a:pt x="2849223" y="770653"/>
                  <a:pt x="2481778" y="792378"/>
                </a:cubicBezTo>
                <a:cubicBezTo>
                  <a:pt x="2114333" y="814103"/>
                  <a:pt x="2094535" y="814094"/>
                  <a:pt x="1786581" y="792378"/>
                </a:cubicBezTo>
                <a:cubicBezTo>
                  <a:pt x="1478627" y="770662"/>
                  <a:pt x="1332219" y="776901"/>
                  <a:pt x="1188713" y="792378"/>
                </a:cubicBezTo>
                <a:cubicBezTo>
                  <a:pt x="1045207" y="807855"/>
                  <a:pt x="762281" y="780037"/>
                  <a:pt x="396189" y="792378"/>
                </a:cubicBezTo>
                <a:cubicBezTo>
                  <a:pt x="214315" y="769700"/>
                  <a:pt x="39195" y="625590"/>
                  <a:pt x="0" y="396189"/>
                </a:cubicBezTo>
                <a:close/>
              </a:path>
              <a:path w="10525125" h="792378" stroke="0" extrusionOk="0">
                <a:moveTo>
                  <a:pt x="0" y="396189"/>
                </a:moveTo>
                <a:cubicBezTo>
                  <a:pt x="-9349" y="187192"/>
                  <a:pt x="183595" y="26290"/>
                  <a:pt x="396189" y="0"/>
                </a:cubicBezTo>
                <a:cubicBezTo>
                  <a:pt x="553408" y="-23068"/>
                  <a:pt x="706369" y="-15370"/>
                  <a:pt x="896730" y="0"/>
                </a:cubicBezTo>
                <a:cubicBezTo>
                  <a:pt x="1087091" y="15370"/>
                  <a:pt x="1286657" y="19019"/>
                  <a:pt x="1494599" y="0"/>
                </a:cubicBezTo>
                <a:cubicBezTo>
                  <a:pt x="1702541" y="-19019"/>
                  <a:pt x="1765561" y="-11315"/>
                  <a:pt x="1897813" y="0"/>
                </a:cubicBezTo>
                <a:cubicBezTo>
                  <a:pt x="2030065" y="11315"/>
                  <a:pt x="2519451" y="-3884"/>
                  <a:pt x="2690337" y="0"/>
                </a:cubicBezTo>
                <a:cubicBezTo>
                  <a:pt x="2861223" y="3884"/>
                  <a:pt x="2965002" y="4804"/>
                  <a:pt x="3093550" y="0"/>
                </a:cubicBezTo>
                <a:cubicBezTo>
                  <a:pt x="3222098" y="-4804"/>
                  <a:pt x="3551106" y="-11943"/>
                  <a:pt x="3788747" y="0"/>
                </a:cubicBezTo>
                <a:cubicBezTo>
                  <a:pt x="4026388" y="11943"/>
                  <a:pt x="4139036" y="-20708"/>
                  <a:pt x="4289288" y="0"/>
                </a:cubicBezTo>
                <a:cubicBezTo>
                  <a:pt x="4439540" y="20708"/>
                  <a:pt x="4684159" y="-8055"/>
                  <a:pt x="4789829" y="0"/>
                </a:cubicBezTo>
                <a:cubicBezTo>
                  <a:pt x="4895499" y="8055"/>
                  <a:pt x="5009008" y="6642"/>
                  <a:pt x="5193043" y="0"/>
                </a:cubicBezTo>
                <a:cubicBezTo>
                  <a:pt x="5377078" y="-6642"/>
                  <a:pt x="5460611" y="-9040"/>
                  <a:pt x="5596257" y="0"/>
                </a:cubicBezTo>
                <a:cubicBezTo>
                  <a:pt x="5731903" y="9040"/>
                  <a:pt x="5993843" y="-10309"/>
                  <a:pt x="6096798" y="0"/>
                </a:cubicBezTo>
                <a:cubicBezTo>
                  <a:pt x="6199753" y="10309"/>
                  <a:pt x="6560077" y="-3279"/>
                  <a:pt x="6694667" y="0"/>
                </a:cubicBezTo>
                <a:cubicBezTo>
                  <a:pt x="6829257" y="3279"/>
                  <a:pt x="7227606" y="29717"/>
                  <a:pt x="7487190" y="0"/>
                </a:cubicBezTo>
                <a:cubicBezTo>
                  <a:pt x="7746774" y="-29717"/>
                  <a:pt x="8034237" y="-13676"/>
                  <a:pt x="8182387" y="0"/>
                </a:cubicBezTo>
                <a:cubicBezTo>
                  <a:pt x="8330537" y="13676"/>
                  <a:pt x="8544624" y="-2101"/>
                  <a:pt x="8780255" y="0"/>
                </a:cubicBezTo>
                <a:cubicBezTo>
                  <a:pt x="9015886" y="2101"/>
                  <a:pt x="9143019" y="-21654"/>
                  <a:pt x="9378124" y="0"/>
                </a:cubicBezTo>
                <a:cubicBezTo>
                  <a:pt x="9613229" y="21654"/>
                  <a:pt x="9939889" y="-22282"/>
                  <a:pt x="10128936" y="0"/>
                </a:cubicBezTo>
                <a:cubicBezTo>
                  <a:pt x="10337759" y="4759"/>
                  <a:pt x="10531520" y="135005"/>
                  <a:pt x="10525125" y="396189"/>
                </a:cubicBezTo>
                <a:lnTo>
                  <a:pt x="10525125" y="396189"/>
                </a:lnTo>
                <a:cubicBezTo>
                  <a:pt x="10498402" y="621738"/>
                  <a:pt x="10379320" y="804678"/>
                  <a:pt x="10128936" y="792378"/>
                </a:cubicBezTo>
                <a:cubicBezTo>
                  <a:pt x="9901224" y="829935"/>
                  <a:pt x="9636237" y="797349"/>
                  <a:pt x="9239085" y="792378"/>
                </a:cubicBezTo>
                <a:cubicBezTo>
                  <a:pt x="8841933" y="787407"/>
                  <a:pt x="8693472" y="815327"/>
                  <a:pt x="8349234" y="792378"/>
                </a:cubicBezTo>
                <a:cubicBezTo>
                  <a:pt x="8004996" y="769429"/>
                  <a:pt x="7979317" y="814438"/>
                  <a:pt x="7654037" y="792378"/>
                </a:cubicBezTo>
                <a:cubicBezTo>
                  <a:pt x="7328757" y="770318"/>
                  <a:pt x="6994959" y="795883"/>
                  <a:pt x="6764186" y="792378"/>
                </a:cubicBezTo>
                <a:cubicBezTo>
                  <a:pt x="6533413" y="788873"/>
                  <a:pt x="6365957" y="791048"/>
                  <a:pt x="6263645" y="792378"/>
                </a:cubicBezTo>
                <a:cubicBezTo>
                  <a:pt x="6161333" y="793708"/>
                  <a:pt x="5807600" y="798764"/>
                  <a:pt x="5665776" y="792378"/>
                </a:cubicBezTo>
                <a:cubicBezTo>
                  <a:pt x="5523952" y="785992"/>
                  <a:pt x="5264233" y="769353"/>
                  <a:pt x="4873253" y="792378"/>
                </a:cubicBezTo>
                <a:cubicBezTo>
                  <a:pt x="4482273" y="815403"/>
                  <a:pt x="4404498" y="809030"/>
                  <a:pt x="4080729" y="792378"/>
                </a:cubicBezTo>
                <a:cubicBezTo>
                  <a:pt x="3756960" y="775726"/>
                  <a:pt x="3598546" y="776397"/>
                  <a:pt x="3385533" y="792378"/>
                </a:cubicBezTo>
                <a:cubicBezTo>
                  <a:pt x="3172520" y="808359"/>
                  <a:pt x="3099736" y="780151"/>
                  <a:pt x="2982319" y="792378"/>
                </a:cubicBezTo>
                <a:cubicBezTo>
                  <a:pt x="2864902" y="804605"/>
                  <a:pt x="2519650" y="778573"/>
                  <a:pt x="2384450" y="792378"/>
                </a:cubicBezTo>
                <a:cubicBezTo>
                  <a:pt x="2249250" y="806183"/>
                  <a:pt x="1828510" y="761238"/>
                  <a:pt x="1591926" y="792378"/>
                </a:cubicBezTo>
                <a:cubicBezTo>
                  <a:pt x="1355342" y="823518"/>
                  <a:pt x="1280064" y="785015"/>
                  <a:pt x="994058" y="792378"/>
                </a:cubicBezTo>
                <a:cubicBezTo>
                  <a:pt x="708052" y="799741"/>
                  <a:pt x="599762" y="819389"/>
                  <a:pt x="396189" y="792378"/>
                </a:cubicBezTo>
                <a:cubicBezTo>
                  <a:pt x="155388" y="772687"/>
                  <a:pt x="-3882" y="636103"/>
                  <a:pt x="0" y="39618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2. </a:t>
            </a:r>
            <a:r>
              <a:rPr lang="vi-VN"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Chọn từ dưới đây thay cho mỗi từ in đậm trong câu.</a:t>
            </a:r>
          </a:p>
        </p:txBody>
      </p:sp>
      <p:sp>
        <p:nvSpPr>
          <p:cNvPr id="2" name="Cloud 1">
            <a:extLst>
              <a:ext uri="{FF2B5EF4-FFF2-40B4-BE49-F238E27FC236}">
                <a16:creationId xmlns:a16="http://schemas.microsoft.com/office/drawing/2014/main" id="{30B1A1D1-DC10-4574-9B34-9FAADB0452DE}"/>
              </a:ext>
            </a:extLst>
          </p:cNvPr>
          <p:cNvSpPr/>
          <p:nvPr/>
        </p:nvSpPr>
        <p:spPr>
          <a:xfrm>
            <a:off x="800100" y="1838326"/>
            <a:ext cx="3305175" cy="97155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sừng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sững</a:t>
            </a:r>
            <a:endParaRPr lang="en-US" sz="3200" b="1" dirty="0">
              <a:solidFill>
                <a:srgbClr val="002060"/>
              </a:solidFill>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0A9709D6-4F0F-40CF-9EDF-3CBEBC1DECE2}"/>
              </a:ext>
            </a:extLst>
          </p:cNvPr>
          <p:cNvSpPr/>
          <p:nvPr/>
        </p:nvSpPr>
        <p:spPr>
          <a:xfrm>
            <a:off x="4429125" y="1704976"/>
            <a:ext cx="3124200" cy="97155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chăm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chỉ</a:t>
            </a:r>
            <a:endParaRPr lang="en-US" sz="3200" b="1" dirty="0">
              <a:solidFill>
                <a:srgbClr val="002060"/>
              </a:solidFill>
              <a:latin typeface="Cambria" panose="02040503050406030204" pitchFamily="18" charset="0"/>
              <a:ea typeface="Cambria" panose="02040503050406030204" pitchFamily="18" charset="0"/>
            </a:endParaRPr>
          </a:p>
        </p:txBody>
      </p:sp>
      <p:sp>
        <p:nvSpPr>
          <p:cNvPr id="16" name="Cloud 15">
            <a:extLst>
              <a:ext uri="{FF2B5EF4-FFF2-40B4-BE49-F238E27FC236}">
                <a16:creationId xmlns:a16="http://schemas.microsoft.com/office/drawing/2014/main" id="{2AA1126B-2A07-4203-85AB-5E0B399B98DF}"/>
              </a:ext>
            </a:extLst>
          </p:cNvPr>
          <p:cNvSpPr/>
          <p:nvPr/>
        </p:nvSpPr>
        <p:spPr>
          <a:xfrm>
            <a:off x="8000999" y="1657351"/>
            <a:ext cx="3438525" cy="97155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vàng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ruộm</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DF0B614-9CB1-45C0-9D06-AF2C95939DA9}"/>
              </a:ext>
            </a:extLst>
          </p:cNvPr>
          <p:cNvSpPr txBox="1"/>
          <p:nvPr/>
        </p:nvSpPr>
        <p:spPr>
          <a:xfrm>
            <a:off x="1181100" y="3228975"/>
            <a:ext cx="10267950" cy="1815882"/>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a. Những người dân quê tôi rất hiền lành, </a:t>
            </a:r>
            <a:r>
              <a:rPr lang="vi-VN" sz="2800" b="1" dirty="0">
                <a:latin typeface="Cambria" panose="02040503050406030204" pitchFamily="18" charset="0"/>
                <a:ea typeface="Cambria" panose="02040503050406030204" pitchFamily="18" charset="0"/>
              </a:rPr>
              <a:t>chịu khó</a:t>
            </a:r>
            <a:r>
              <a:rPr lang="vi-VN" sz="2800" dirty="0">
                <a:latin typeface="Cambria" panose="02040503050406030204" pitchFamily="18" charset="0"/>
                <a:ea typeface="Cambria" panose="02040503050406030204" pitchFamily="18" charset="0"/>
              </a:rPr>
              <a:t>.</a:t>
            </a:r>
          </a:p>
          <a:p>
            <a:r>
              <a:rPr lang="vi-VN" sz="2800" dirty="0">
                <a:latin typeface="Cambria" panose="02040503050406030204" pitchFamily="18" charset="0"/>
                <a:ea typeface="Cambria" panose="02040503050406030204" pitchFamily="18" charset="0"/>
              </a:rPr>
              <a:t>b. Dưới ánh mặt trời, cánh đồng </a:t>
            </a:r>
            <a:r>
              <a:rPr lang="vi-VN" sz="2800" b="1" dirty="0">
                <a:latin typeface="Cambria" panose="02040503050406030204" pitchFamily="18" charset="0"/>
                <a:ea typeface="Cambria" panose="02040503050406030204" pitchFamily="18" charset="0"/>
              </a:rPr>
              <a:t>vàng rực </a:t>
            </a:r>
            <a:r>
              <a:rPr lang="vi-VN" sz="2800" dirty="0">
                <a:latin typeface="Cambria" panose="02040503050406030204" pitchFamily="18" charset="0"/>
                <a:ea typeface="Cambria" panose="02040503050406030204" pitchFamily="18" charset="0"/>
              </a:rPr>
              <a:t>màu lúa chín.</a:t>
            </a:r>
          </a:p>
          <a:p>
            <a:r>
              <a:rPr lang="vi-VN" sz="2800" dirty="0">
                <a:latin typeface="Cambria" panose="02040503050406030204" pitchFamily="18" charset="0"/>
                <a:ea typeface="Cambria" panose="02040503050406030204" pitchFamily="18" charset="0"/>
              </a:rPr>
              <a:t>c. Đi qua cánh rừng, một dãy núi </a:t>
            </a:r>
            <a:r>
              <a:rPr lang="vi-VN" sz="2800" b="1" dirty="0">
                <a:latin typeface="Cambria" panose="02040503050406030204" pitchFamily="18" charset="0"/>
                <a:ea typeface="Cambria" panose="02040503050406030204" pitchFamily="18" charset="0"/>
              </a:rPr>
              <a:t>hùng vĩ </a:t>
            </a:r>
            <a:r>
              <a:rPr lang="vi-VN" sz="2800" dirty="0">
                <a:latin typeface="Cambria" panose="02040503050406030204" pitchFamily="18" charset="0"/>
                <a:ea typeface="Cambria" panose="02040503050406030204" pitchFamily="18" charset="0"/>
              </a:rPr>
              <a:t>hiện ra trước mắt chúng tôi. </a:t>
            </a:r>
          </a:p>
        </p:txBody>
      </p:sp>
      <p:pic>
        <p:nvPicPr>
          <p:cNvPr id="5" name="Picture 4">
            <a:extLst>
              <a:ext uri="{FF2B5EF4-FFF2-40B4-BE49-F238E27FC236}">
                <a16:creationId xmlns:a16="http://schemas.microsoft.com/office/drawing/2014/main" id="{67BD7A95-D74C-4A9A-8D99-371CD1171AB6}"/>
              </a:ext>
            </a:extLst>
          </p:cNvPr>
          <p:cNvPicPr>
            <a:picLocks noChangeAspect="1"/>
          </p:cNvPicPr>
          <p:nvPr/>
        </p:nvPicPr>
        <p:blipFill>
          <a:blip r:embed="rId6"/>
          <a:stretch>
            <a:fillRect/>
          </a:stretch>
        </p:blipFill>
        <p:spPr>
          <a:xfrm>
            <a:off x="4094470" y="4582225"/>
            <a:ext cx="4049405" cy="1812815"/>
          </a:xfrm>
          <a:prstGeom prst="rect">
            <a:avLst/>
          </a:prstGeom>
        </p:spPr>
      </p:pic>
    </p:spTree>
    <p:extLst>
      <p:ext uri="{BB962C8B-B14F-4D97-AF65-F5344CB8AC3E}">
        <p14:creationId xmlns:p14="http://schemas.microsoft.com/office/powerpoint/2010/main" val="211298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animBg="1"/>
      <p:bldP spid="1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211"/>
          <p:cNvPicPr>
            <a:picLocks noChangeAspect="1"/>
          </p:cNvPicPr>
          <p:nvPr/>
        </p:nvPicPr>
        <p:blipFill>
          <a:blip r:embed="rId3">
            <a:extLst>
              <a:ext uri="{28A0092B-C50C-407E-A947-70E740481C1C}">
                <a14:useLocalDpi xmlns:a14="http://schemas.microsoft.com/office/drawing/2010/main" val="0"/>
              </a:ext>
            </a:extLst>
          </a:blip>
          <a:srcRect l="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ED1A3228-4B25-4109-89DA-E83F19AEE1B0}"/>
              </a:ext>
            </a:extLst>
          </p:cNvPr>
          <p:cNvSpPr/>
          <p:nvPr/>
        </p:nvSpPr>
        <p:spPr>
          <a:xfrm>
            <a:off x="1190625" y="438149"/>
            <a:ext cx="9763125" cy="5610225"/>
          </a:xfrm>
          <a:prstGeom prst="roundRect">
            <a:avLst>
              <a:gd name="adj" fmla="val 20610"/>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7" name="Group 6">
            <a:extLst>
              <a:ext uri="{FF2B5EF4-FFF2-40B4-BE49-F238E27FC236}">
                <a16:creationId xmlns:a16="http://schemas.microsoft.com/office/drawing/2014/main" id="{78F9734B-818B-4365-A3B8-A8033A0B12C4}"/>
              </a:ext>
            </a:extLst>
          </p:cNvPr>
          <p:cNvGrpSpPr/>
          <p:nvPr/>
        </p:nvGrpSpPr>
        <p:grpSpPr>
          <a:xfrm>
            <a:off x="3744086" y="1162049"/>
            <a:ext cx="4585626" cy="937975"/>
            <a:chOff x="1400936" y="1133474"/>
            <a:chExt cx="4585626" cy="937975"/>
          </a:xfrm>
        </p:grpSpPr>
        <p:sp>
          <p:nvSpPr>
            <p:cNvPr id="17" name="Rectangle: Rounded Corners 16">
              <a:extLst>
                <a:ext uri="{FF2B5EF4-FFF2-40B4-BE49-F238E27FC236}">
                  <a16:creationId xmlns:a16="http://schemas.microsoft.com/office/drawing/2014/main" id="{F09C67E4-1756-4900-8200-2D3ADBFB0DEE}"/>
                </a:ext>
              </a:extLst>
            </p:cNvPr>
            <p:cNvSpPr/>
            <p:nvPr/>
          </p:nvSpPr>
          <p:spPr>
            <a:xfrm>
              <a:off x="1400936" y="1152524"/>
              <a:ext cx="2004351" cy="856295"/>
            </a:xfrm>
            <a:prstGeom prst="roundRect">
              <a:avLst>
                <a:gd name="adj" fmla="val 15294"/>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3000" b="1" dirty="0" err="1">
                  <a:solidFill>
                    <a:srgbClr val="000000"/>
                  </a:solidFill>
                  <a:latin typeface="Calibri" panose="020F0502020204030204" pitchFamily="34" charset="0"/>
                  <a:cs typeface="Calibri" panose="020F0502020204030204" pitchFamily="34" charset="0"/>
                </a:rPr>
                <a:t>Chăm</a:t>
              </a:r>
              <a:r>
                <a:rPr lang="en-US" sz="3000" b="1" dirty="0">
                  <a:solidFill>
                    <a:srgbClr val="000000"/>
                  </a:solidFill>
                  <a:latin typeface="Calibri" panose="020F0502020204030204" pitchFamily="34" charset="0"/>
                  <a:cs typeface="Calibri" panose="020F0502020204030204" pitchFamily="34" charset="0"/>
                </a:rPr>
                <a:t> </a:t>
              </a:r>
              <a:r>
                <a:rPr lang="en-US" sz="3000" b="1" dirty="0" err="1">
                  <a:solidFill>
                    <a:srgbClr val="000000"/>
                  </a:solidFill>
                  <a:latin typeface="Calibri" panose="020F0502020204030204" pitchFamily="34" charset="0"/>
                  <a:cs typeface="Calibri" panose="020F0502020204030204" pitchFamily="34" charset="0"/>
                </a:rPr>
                <a:t>chỉ</a:t>
              </a:r>
              <a:endParaRPr lang="vi-VN" sz="3000" b="1" dirty="0">
                <a:solidFill>
                  <a:srgbClr val="000000"/>
                </a:solidFill>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46EDDC2F-6E4E-4AF6-9032-219180D49DE7}"/>
                </a:ext>
              </a:extLst>
            </p:cNvPr>
            <p:cNvSpPr/>
            <p:nvPr/>
          </p:nvSpPr>
          <p:spPr>
            <a:xfrm>
              <a:off x="3982211" y="1133474"/>
              <a:ext cx="2004351" cy="856295"/>
            </a:xfrm>
            <a:prstGeom prst="roundRect">
              <a:avLst>
                <a:gd name="adj" fmla="val 15294"/>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3000" b="1" dirty="0" err="1">
                  <a:solidFill>
                    <a:srgbClr val="000000"/>
                  </a:solidFill>
                  <a:latin typeface="Calibri" panose="020F0502020204030204" pitchFamily="34" charset="0"/>
                  <a:cs typeface="Calibri" panose="020F0502020204030204" pitchFamily="34" charset="0"/>
                </a:rPr>
                <a:t>chịu</a:t>
              </a:r>
              <a:r>
                <a:rPr lang="en-US" sz="3000" b="1" dirty="0">
                  <a:solidFill>
                    <a:srgbClr val="000000"/>
                  </a:solidFill>
                  <a:latin typeface="Calibri" panose="020F0502020204030204" pitchFamily="34" charset="0"/>
                  <a:cs typeface="Calibri" panose="020F0502020204030204" pitchFamily="34" charset="0"/>
                </a:rPr>
                <a:t> </a:t>
              </a:r>
              <a:r>
                <a:rPr lang="en-US" sz="3000" b="1" dirty="0" err="1">
                  <a:solidFill>
                    <a:srgbClr val="000000"/>
                  </a:solidFill>
                  <a:latin typeface="Calibri" panose="020F0502020204030204" pitchFamily="34" charset="0"/>
                  <a:cs typeface="Calibri" panose="020F0502020204030204" pitchFamily="34" charset="0"/>
                </a:rPr>
                <a:t>khó</a:t>
              </a:r>
              <a:endParaRPr lang="vi-VN" sz="3000" b="1"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A8DB4D-8A69-4B0C-980B-2C6FF2F40627}"/>
                </a:ext>
              </a:extLst>
            </p:cNvPr>
            <p:cNvSpPr txBox="1"/>
            <p:nvPr/>
          </p:nvSpPr>
          <p:spPr>
            <a:xfrm>
              <a:off x="3505200" y="1209675"/>
              <a:ext cx="361950" cy="861774"/>
            </a:xfrm>
            <a:prstGeom prst="rect">
              <a:avLst/>
            </a:prstGeom>
            <a:noFill/>
          </p:spPr>
          <p:txBody>
            <a:bodyPr wrap="square" rtlCol="0">
              <a:spAutoFit/>
            </a:bodyPr>
            <a:lstStyle/>
            <a:p>
              <a:r>
                <a:rPr lang="en-US" sz="5000" b="1" dirty="0"/>
                <a:t>-</a:t>
              </a:r>
            </a:p>
          </p:txBody>
        </p:sp>
      </p:grpSp>
      <p:grpSp>
        <p:nvGrpSpPr>
          <p:cNvPr id="19" name="Group 18">
            <a:extLst>
              <a:ext uri="{FF2B5EF4-FFF2-40B4-BE49-F238E27FC236}">
                <a16:creationId xmlns:a16="http://schemas.microsoft.com/office/drawing/2014/main" id="{E0B7238B-EB7A-4E6E-BF6C-86F68318C64E}"/>
              </a:ext>
            </a:extLst>
          </p:cNvPr>
          <p:cNvGrpSpPr/>
          <p:nvPr/>
        </p:nvGrpSpPr>
        <p:grpSpPr>
          <a:xfrm>
            <a:off x="3753611" y="2657474"/>
            <a:ext cx="4585626" cy="937975"/>
            <a:chOff x="1400936" y="1133474"/>
            <a:chExt cx="4585626" cy="937975"/>
          </a:xfrm>
        </p:grpSpPr>
        <p:sp>
          <p:nvSpPr>
            <p:cNvPr id="20" name="Rectangle: Rounded Corners 19">
              <a:extLst>
                <a:ext uri="{FF2B5EF4-FFF2-40B4-BE49-F238E27FC236}">
                  <a16:creationId xmlns:a16="http://schemas.microsoft.com/office/drawing/2014/main" id="{BE8947B5-7437-452F-8550-467DD4CBB448}"/>
                </a:ext>
              </a:extLst>
            </p:cNvPr>
            <p:cNvSpPr/>
            <p:nvPr/>
          </p:nvSpPr>
          <p:spPr>
            <a:xfrm>
              <a:off x="1400936" y="1152524"/>
              <a:ext cx="2004351" cy="856295"/>
            </a:xfrm>
            <a:prstGeom prst="roundRect">
              <a:avLst>
                <a:gd name="adj" fmla="val 15294"/>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3000" b="1" dirty="0" err="1">
                  <a:solidFill>
                    <a:srgbClr val="000000"/>
                  </a:solidFill>
                  <a:latin typeface="Calibri" panose="020F0502020204030204" pitchFamily="34" charset="0"/>
                  <a:cs typeface="Calibri" panose="020F0502020204030204" pitchFamily="34" charset="0"/>
                </a:rPr>
                <a:t>vàng</a:t>
              </a:r>
              <a:r>
                <a:rPr lang="en-US" sz="3000" b="1" dirty="0">
                  <a:solidFill>
                    <a:srgbClr val="000000"/>
                  </a:solidFill>
                  <a:latin typeface="Calibri" panose="020F0502020204030204" pitchFamily="34" charset="0"/>
                  <a:cs typeface="Calibri" panose="020F0502020204030204" pitchFamily="34" charset="0"/>
                </a:rPr>
                <a:t> </a:t>
              </a:r>
              <a:r>
                <a:rPr lang="en-US" sz="3000" b="1" dirty="0" err="1">
                  <a:solidFill>
                    <a:srgbClr val="000000"/>
                  </a:solidFill>
                  <a:latin typeface="Calibri" panose="020F0502020204030204" pitchFamily="34" charset="0"/>
                  <a:cs typeface="Calibri" panose="020F0502020204030204" pitchFamily="34" charset="0"/>
                </a:rPr>
                <a:t>ruộm</a:t>
              </a:r>
              <a:endParaRPr lang="vi-VN" sz="3000" b="1" dirty="0">
                <a:solidFill>
                  <a:srgbClr val="00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C5B01D14-81A1-4315-A6DC-2933148E9205}"/>
                </a:ext>
              </a:extLst>
            </p:cNvPr>
            <p:cNvSpPr/>
            <p:nvPr/>
          </p:nvSpPr>
          <p:spPr>
            <a:xfrm>
              <a:off x="3982211" y="1133474"/>
              <a:ext cx="2004351" cy="856295"/>
            </a:xfrm>
            <a:prstGeom prst="roundRect">
              <a:avLst>
                <a:gd name="adj" fmla="val 15294"/>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3000" b="1" dirty="0" err="1">
                  <a:solidFill>
                    <a:srgbClr val="000000"/>
                  </a:solidFill>
                  <a:latin typeface="Calibri" panose="020F0502020204030204" pitchFamily="34" charset="0"/>
                  <a:cs typeface="Calibri" panose="020F0502020204030204" pitchFamily="34" charset="0"/>
                </a:rPr>
                <a:t>vàng</a:t>
              </a:r>
              <a:r>
                <a:rPr lang="en-US" sz="3000" b="1" dirty="0">
                  <a:solidFill>
                    <a:srgbClr val="000000"/>
                  </a:solidFill>
                  <a:latin typeface="Calibri" panose="020F0502020204030204" pitchFamily="34" charset="0"/>
                  <a:cs typeface="Calibri" panose="020F0502020204030204" pitchFamily="34" charset="0"/>
                </a:rPr>
                <a:t> </a:t>
              </a:r>
              <a:r>
                <a:rPr lang="en-US" sz="3000" b="1" dirty="0" err="1">
                  <a:solidFill>
                    <a:srgbClr val="000000"/>
                  </a:solidFill>
                  <a:latin typeface="Calibri" panose="020F0502020204030204" pitchFamily="34" charset="0"/>
                  <a:cs typeface="Calibri" panose="020F0502020204030204" pitchFamily="34" charset="0"/>
                </a:rPr>
                <a:t>rực</a:t>
              </a:r>
              <a:endParaRPr lang="vi-VN" sz="3000" b="1" dirty="0">
                <a:solidFill>
                  <a:srgbClr val="00000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D3369F7-A357-427E-A44F-B0F4EF464670}"/>
                </a:ext>
              </a:extLst>
            </p:cNvPr>
            <p:cNvSpPr txBox="1"/>
            <p:nvPr/>
          </p:nvSpPr>
          <p:spPr>
            <a:xfrm>
              <a:off x="3505200" y="1209675"/>
              <a:ext cx="361950" cy="861774"/>
            </a:xfrm>
            <a:prstGeom prst="rect">
              <a:avLst/>
            </a:prstGeom>
            <a:noFill/>
          </p:spPr>
          <p:txBody>
            <a:bodyPr wrap="square" rtlCol="0">
              <a:spAutoFit/>
            </a:bodyPr>
            <a:lstStyle/>
            <a:p>
              <a:r>
                <a:rPr lang="en-US" sz="5000" b="1" dirty="0"/>
                <a:t>-</a:t>
              </a:r>
            </a:p>
          </p:txBody>
        </p:sp>
      </p:grpSp>
      <p:grpSp>
        <p:nvGrpSpPr>
          <p:cNvPr id="23" name="Group 22">
            <a:extLst>
              <a:ext uri="{FF2B5EF4-FFF2-40B4-BE49-F238E27FC236}">
                <a16:creationId xmlns:a16="http://schemas.microsoft.com/office/drawing/2014/main" id="{8100AD98-C8DF-4DD8-84F1-DA0CFF5A1761}"/>
              </a:ext>
            </a:extLst>
          </p:cNvPr>
          <p:cNvGrpSpPr/>
          <p:nvPr/>
        </p:nvGrpSpPr>
        <p:grpSpPr>
          <a:xfrm>
            <a:off x="3753611" y="4210049"/>
            <a:ext cx="4585626" cy="937975"/>
            <a:chOff x="1400936" y="1133474"/>
            <a:chExt cx="4585626" cy="937975"/>
          </a:xfrm>
        </p:grpSpPr>
        <p:sp>
          <p:nvSpPr>
            <p:cNvPr id="24" name="Rectangle: Rounded Corners 23">
              <a:extLst>
                <a:ext uri="{FF2B5EF4-FFF2-40B4-BE49-F238E27FC236}">
                  <a16:creationId xmlns:a16="http://schemas.microsoft.com/office/drawing/2014/main" id="{2099A69C-5F00-419C-B169-B7A589B32941}"/>
                </a:ext>
              </a:extLst>
            </p:cNvPr>
            <p:cNvSpPr/>
            <p:nvPr/>
          </p:nvSpPr>
          <p:spPr>
            <a:xfrm>
              <a:off x="1400936" y="1152524"/>
              <a:ext cx="2004351" cy="856295"/>
            </a:xfrm>
            <a:prstGeom prst="roundRect">
              <a:avLst>
                <a:gd name="adj" fmla="val 15294"/>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3000" b="1" dirty="0" err="1">
                  <a:solidFill>
                    <a:srgbClr val="000000"/>
                  </a:solidFill>
                  <a:latin typeface="Calibri" panose="020F0502020204030204" pitchFamily="34" charset="0"/>
                  <a:cs typeface="Calibri" panose="020F0502020204030204" pitchFamily="34" charset="0"/>
                </a:rPr>
                <a:t>sừng</a:t>
              </a:r>
              <a:r>
                <a:rPr lang="en-US" sz="3000" b="1" dirty="0">
                  <a:solidFill>
                    <a:srgbClr val="000000"/>
                  </a:solidFill>
                  <a:latin typeface="Calibri" panose="020F0502020204030204" pitchFamily="34" charset="0"/>
                  <a:cs typeface="Calibri" panose="020F0502020204030204" pitchFamily="34" charset="0"/>
                </a:rPr>
                <a:t> </a:t>
              </a:r>
              <a:r>
                <a:rPr lang="en-US" sz="3000" b="1" dirty="0" err="1">
                  <a:solidFill>
                    <a:srgbClr val="000000"/>
                  </a:solidFill>
                  <a:latin typeface="Calibri" panose="020F0502020204030204" pitchFamily="34" charset="0"/>
                  <a:cs typeface="Calibri" panose="020F0502020204030204" pitchFamily="34" charset="0"/>
                </a:rPr>
                <a:t>sững</a:t>
              </a:r>
              <a:endParaRPr lang="vi-VN" sz="3000" b="1" dirty="0">
                <a:solidFill>
                  <a:srgbClr val="000000"/>
                </a:solidFill>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39460C91-9579-44D9-9B69-F515107C5DD7}"/>
                </a:ext>
              </a:extLst>
            </p:cNvPr>
            <p:cNvSpPr/>
            <p:nvPr/>
          </p:nvSpPr>
          <p:spPr>
            <a:xfrm>
              <a:off x="3982211" y="1133474"/>
              <a:ext cx="2004351" cy="856295"/>
            </a:xfrm>
            <a:prstGeom prst="roundRect">
              <a:avLst>
                <a:gd name="adj" fmla="val 15294"/>
              </a:avLst>
            </a:prstGeom>
            <a:solidFill>
              <a:srgbClr val="CCFFCC"/>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sz="3000" b="1" dirty="0" err="1">
                  <a:solidFill>
                    <a:srgbClr val="000000"/>
                  </a:solidFill>
                  <a:latin typeface="Calibri" panose="020F0502020204030204" pitchFamily="34" charset="0"/>
                  <a:cs typeface="Calibri" panose="020F0502020204030204" pitchFamily="34" charset="0"/>
                </a:rPr>
                <a:t>hùng</a:t>
              </a:r>
              <a:r>
                <a:rPr lang="en-US" sz="3000" b="1" dirty="0">
                  <a:solidFill>
                    <a:srgbClr val="000000"/>
                  </a:solidFill>
                  <a:latin typeface="Calibri" panose="020F0502020204030204" pitchFamily="34" charset="0"/>
                  <a:cs typeface="Calibri" panose="020F0502020204030204" pitchFamily="34" charset="0"/>
                </a:rPr>
                <a:t> </a:t>
              </a:r>
              <a:r>
                <a:rPr lang="en-US" sz="3000" b="1" dirty="0" err="1">
                  <a:solidFill>
                    <a:srgbClr val="000000"/>
                  </a:solidFill>
                  <a:latin typeface="Calibri" panose="020F0502020204030204" pitchFamily="34" charset="0"/>
                  <a:cs typeface="Calibri" panose="020F0502020204030204" pitchFamily="34" charset="0"/>
                </a:rPr>
                <a:t>vĩ</a:t>
              </a:r>
              <a:endParaRPr lang="vi-VN" sz="3000" b="1" dirty="0">
                <a:solidFill>
                  <a:srgbClr val="00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D7919337-372D-4E6B-A69D-08ADD1285BA8}"/>
                </a:ext>
              </a:extLst>
            </p:cNvPr>
            <p:cNvSpPr txBox="1"/>
            <p:nvPr/>
          </p:nvSpPr>
          <p:spPr>
            <a:xfrm>
              <a:off x="3505200" y="1209675"/>
              <a:ext cx="361950" cy="861774"/>
            </a:xfrm>
            <a:prstGeom prst="rect">
              <a:avLst/>
            </a:prstGeom>
            <a:noFill/>
          </p:spPr>
          <p:txBody>
            <a:bodyPr wrap="square" rtlCol="0">
              <a:spAutoFit/>
            </a:bodyPr>
            <a:lstStyle/>
            <a:p>
              <a:r>
                <a:rPr lang="en-US" sz="5000" b="1" dirty="0"/>
                <a:t>-</a:t>
              </a:r>
            </a:p>
          </p:txBody>
        </p:sp>
      </p:grpSp>
    </p:spTree>
    <p:extLst>
      <p:ext uri="{BB962C8B-B14F-4D97-AF65-F5344CB8AC3E}">
        <p14:creationId xmlns:p14="http://schemas.microsoft.com/office/powerpoint/2010/main" val="1442988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372</Words>
  <Application>Microsoft Office PowerPoint</Application>
  <PresentationFormat>Widescreen</PresentationFormat>
  <Paragraphs>67</Paragraphs>
  <Slides>17</Slides>
  <Notes>8</Notes>
  <HiddenSlides>0</HiddenSlides>
  <MMClips>1</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17</vt:i4>
      </vt:variant>
    </vt:vector>
  </HeadingPairs>
  <TitlesOfParts>
    <vt:vector size="46" baseType="lpstr">
      <vt:lpstr>微软雅黑</vt:lpstr>
      <vt:lpstr>宋体</vt:lpstr>
      <vt:lpstr>Arial</vt:lpstr>
      <vt:lpstr>Bad Script</vt:lpstr>
      <vt:lpstr>Barlow Semi Condensed</vt:lpstr>
      <vt:lpstr>Calibri</vt:lpstr>
      <vt:lpstr>Calibri Light</vt:lpstr>
      <vt:lpstr>Cambria</vt:lpstr>
      <vt:lpstr>DengXian</vt:lpstr>
      <vt:lpstr>DengXian</vt:lpstr>
      <vt:lpstr>Knewave</vt:lpstr>
      <vt:lpstr>LNTH-LuoLuoNotangYuanTi 1</vt:lpstr>
      <vt:lpstr>Raleway Black</vt:lpstr>
      <vt:lpstr>黑体</vt:lpstr>
      <vt:lpstr>SVN-Kitten</vt:lpstr>
      <vt:lpstr>Tahoma</vt:lpstr>
      <vt:lpstr>Times New Roman</vt:lpstr>
      <vt:lpstr>字魂27号-布丁体</vt:lpstr>
      <vt:lpstr>杨任东竹石体-Semibold</vt:lpstr>
      <vt:lpstr>1_Office 主题</vt:lpstr>
      <vt:lpstr>Office 主题</vt:lpstr>
      <vt:lpstr>sách</vt:lpstr>
      <vt:lpstr>Mathematics Subject for High School by Slidesgo</vt:lpstr>
      <vt:lpstr>1_Office Theme</vt:lpstr>
      <vt:lpstr>Office Theme</vt:lpstr>
      <vt:lpstr>Custom Design</vt:lpstr>
      <vt:lpstr>2_Office Theme</vt:lpstr>
      <vt:lpstr>2_Office 主题</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2023-01-04T12:47:49Z</dcterms:created>
  <dcterms:modified xsi:type="dcterms:W3CDTF">2026-02-28T03:25:16Z</dcterms:modified>
</cp:coreProperties>
</file>