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482" r:id="rId2"/>
    <p:sldId id="493" r:id="rId3"/>
    <p:sldId id="480" r:id="rId4"/>
    <p:sldId id="483" r:id="rId5"/>
    <p:sldId id="496" r:id="rId6"/>
    <p:sldId id="420" r:id="rId7"/>
    <p:sldId id="442" r:id="rId8"/>
    <p:sldId id="345" r:id="rId9"/>
    <p:sldId id="497" r:id="rId10"/>
    <p:sldId id="498" r:id="rId11"/>
    <p:sldId id="499" r:id="rId12"/>
    <p:sldId id="500" r:id="rId13"/>
    <p:sldId id="501" r:id="rId14"/>
    <p:sldId id="451" r:id="rId15"/>
    <p:sldId id="494" r:id="rId16"/>
    <p:sldId id="502" r:id="rId17"/>
    <p:sldId id="495" r:id="rId18"/>
    <p:sldId id="503" r:id="rId19"/>
    <p:sldId id="479" r:id="rId20"/>
    <p:sldId id="504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70" d="100"/>
          <a:sy n="70" d="100"/>
        </p:scale>
        <p:origin x="804" y="8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5833AB0-F01F-4A6F-A0F1-1039D0508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89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699CB-5529-4421-8324-C5E7B3796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0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09820-8F13-44A6-BD48-6D982683E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17011-1418-4752-A9D2-120C85C27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1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515C0-BF98-4296-AA79-43E29A32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7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8CD7-7BA1-4A21-B237-516DEFAD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2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CEDEB-D91C-497F-AAA8-525CA3E41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E4D8-F71D-460E-A412-6DC682CA4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0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EE44E-25BF-476F-A8FD-4AC65C41E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08C85-359F-4B70-AB21-EF565C089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5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9C072-3CA2-4A66-AD1F-768F4126A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5E7B9-5865-430B-9AD6-CF019B433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5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60CB-4DB2-432B-B4B9-C70FCBA4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6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34C6-99B8-4F61-BFFE-E07B54D22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D5EED433-1309-4129-9A74-869D0C392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33838" y="1052513"/>
            <a:ext cx="27479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44988"/>
            <a:ext cx="10104438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700213"/>
            <a:ext cx="95678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678113"/>
            <a:ext cx="927417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420938"/>
            <a:ext cx="97218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06863" y="981075"/>
            <a:ext cx="260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00213"/>
            <a:ext cx="9634538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7145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268413"/>
            <a:ext cx="12969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4541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268413"/>
            <a:ext cx="12969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60350"/>
            <a:ext cx="7488238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309688" y="1700213"/>
            <a:ext cx="8572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* Đọc và vỗ tay mạnh nhẹ theo hình tiết tấu</a:t>
            </a:r>
          </a:p>
        </p:txBody>
      </p:sp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41957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41957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416401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494213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4608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17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20499" r="55363" b="69353"/>
          <a:stretch>
            <a:fillRect/>
          </a:stretch>
        </p:blipFill>
        <p:spPr bwMode="auto">
          <a:xfrm>
            <a:off x="1022350" y="2306638"/>
            <a:ext cx="89630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41703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4672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6336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1644650"/>
            <a:ext cx="881063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TIẾT TẤU VUI NHỘN</a:t>
            </a: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7" name="Picture 19"/>
          <p:cNvPicPr>
            <a:picLocks noChangeAspect="1" noChangeArrowheads="1"/>
          </p:cNvPicPr>
          <p:nvPr/>
        </p:nvPicPr>
        <p:blipFill>
          <a:blip r:embed="rId7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4" t="28658" r="4933" b="63782"/>
          <a:stretch>
            <a:fillRect/>
          </a:stretch>
        </p:blipFill>
        <p:spPr bwMode="auto">
          <a:xfrm>
            <a:off x="1866900" y="2492375"/>
            <a:ext cx="71993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6336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009650"/>
            <a:ext cx="3716338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517525" y="1196975"/>
            <a:ext cx="6508750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Hoàng Long là một nhạc sĩ Việt Nam nổi tiếng. Ông có rất nhiều bài hát viết cho thiếu nhi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như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Đường và chân; Đi học về; Những bông hoa những bài ca; Bác Hồ - Người cho em tất cả; Từ rừng xanh cháu về thăm Lăng Bác...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Năm 2012, ông đã được tặng giải thưởng Nhà nước về Văn học nghệ thuật.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0"/>
            <a:ext cx="7808912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268413"/>
            <a:ext cx="129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0" y="701675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2708275"/>
            <a:ext cx="97837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Em là học sinh lớp Hai, em là một cậu con trai.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Em là học sinh lớp Hai, em là một cô bé gái.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Ai là học sinh lớp Hai, chăm ngoan học giỏi mới tài.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Mỗi ngày đến trường đến lớp là em có thêm bao niềm vui.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630363" y="1268413"/>
            <a:ext cx="79930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HỌC SINH LỚP HAI CHĂM NGOAN</a:t>
            </a:r>
            <a:endParaRPr lang="en-US" sz="40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94463" y="1835150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492375"/>
            <a:ext cx="9777412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420938"/>
            <a:ext cx="94170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8127</TotalTime>
  <Words>254</Words>
  <Application>Microsoft Office PowerPoint</Application>
  <PresentationFormat>Custom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DELL</cp:lastModifiedBy>
  <cp:revision>593</cp:revision>
  <dcterms:created xsi:type="dcterms:W3CDTF">2010-04-30T18:19:48Z</dcterms:created>
  <dcterms:modified xsi:type="dcterms:W3CDTF">2025-09-30T07:09:45Z</dcterms:modified>
</cp:coreProperties>
</file>