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9"/>
  </p:notesMasterIdLst>
  <p:sldIdLst>
    <p:sldId id="299" r:id="rId2"/>
    <p:sldId id="520" r:id="rId3"/>
    <p:sldId id="501" r:id="rId4"/>
    <p:sldId id="502" r:id="rId5"/>
    <p:sldId id="519" r:id="rId6"/>
    <p:sldId id="503" r:id="rId7"/>
    <p:sldId id="506" r:id="rId8"/>
    <p:sldId id="505" r:id="rId9"/>
    <p:sldId id="521" r:id="rId10"/>
    <p:sldId id="507" r:id="rId11"/>
    <p:sldId id="508" r:id="rId12"/>
    <p:sldId id="509" r:id="rId13"/>
    <p:sldId id="512" r:id="rId14"/>
    <p:sldId id="515" r:id="rId15"/>
    <p:sldId id="516" r:id="rId16"/>
    <p:sldId id="485" r:id="rId17"/>
    <p:sldId id="522" r:id="rId18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CC"/>
    <a:srgbClr val="1713CB"/>
    <a:srgbClr val="CCFFFF"/>
    <a:srgbClr val="FF0000"/>
    <a:srgbClr val="66FF66"/>
    <a:srgbClr val="FBF4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32" autoAdjust="0"/>
    <p:restoredTop sz="94660"/>
  </p:normalViewPr>
  <p:slideViewPr>
    <p:cSldViewPr>
      <p:cViewPr varScale="1">
        <p:scale>
          <a:sx n="70" d="100"/>
          <a:sy n="70" d="100"/>
        </p:scale>
        <p:origin x="696" y="7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1B70BE93-B788-48B4-82B5-0E64CE53C5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2108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1F49703-B44A-499E-82CD-4D3BC9C80F99}" type="slidenum">
              <a:rPr lang="en-US" altLang="en-US">
                <a:latin typeface="Arial" panose="020B0604020202020204" pitchFamily="34" charset="0"/>
              </a:rPr>
              <a:pPr/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205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1FEA226-B949-4010-8DA3-1EAB58401BA7}" type="slidenum">
              <a:rPr lang="en-US" altLang="en-US">
                <a:latin typeface="Arial" panose="020B0604020202020204" pitchFamily="34" charset="0"/>
              </a:rPr>
              <a:pPr/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803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AC28C7-C487-49AD-8223-7AFF321F5E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388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25E662-93ED-4846-B66A-811C8484D5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3877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B5D0F9-B8CF-4023-9534-0E0AD5EC67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6870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529A1D-78B8-4F72-AB0F-0E28BA65FA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3233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04C152-3D21-4D55-976C-A379620F04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0576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0BF1B-E24A-4D55-8B71-92242AF2E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116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8FD295-EDFF-4CBD-8F83-333E601CAA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160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249F6E-2A4F-4833-B0A8-D3D20F5675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9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BE40A6-B83D-4C11-989D-904D59CDDD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9167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85A581-8E44-46F3-80DF-3B466B9261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8225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8DD2C-2664-4F53-A8AE-3881D22FAB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5977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69917D-885A-4F69-BAE2-BFC80AE466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0770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F44FB5-136D-4F7E-AD42-25BE72BDFC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826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EF775183-4626-435D-82D5-CB85D8290B0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gif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gif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jpeg"/><Relationship Id="rId5" Type="http://schemas.openxmlformats.org/officeDocument/2006/relationships/image" Target="../media/image3.gif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5" Type="http://schemas.openxmlformats.org/officeDocument/2006/relationships/image" Target="../media/image3.gif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jpeg"/><Relationship Id="rId5" Type="http://schemas.openxmlformats.org/officeDocument/2006/relationships/image" Target="../media/image3.gif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3771900" y="857250"/>
            <a:ext cx="3482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28713" y="2000250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714375"/>
            <a:ext cx="522288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29331">
            <a:off x="1851166" y="4255343"/>
            <a:ext cx="105410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699A86E7-022D-9B2B-C01D-EED527CF00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79594" y="2581324"/>
            <a:ext cx="3507867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0" descr="D:\GIÁO ÁN 1 2020-2021\HÌNH SOẠN GIÁO ÁN\Nghe nhạc\Picture1.pn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"/>
          <a:stretch>
            <a:fillRect/>
          </a:stretch>
        </p:blipFill>
        <p:spPr bwMode="auto">
          <a:xfrm>
            <a:off x="485775" y="1062038"/>
            <a:ext cx="1000125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2986088" y="1785938"/>
            <a:ext cx="75723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713CB"/>
                </a:solidFill>
              </a:rPr>
              <a:t>NHỮNG BÔNG HOA NHỮNG BÀI CA</a:t>
            </a:r>
          </a:p>
        </p:txBody>
      </p:sp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414963" y="1071563"/>
            <a:ext cx="32146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FF0000"/>
                </a:solidFill>
                <a:cs typeface="Times New Roman" panose="02020603050405020304" pitchFamily="18" charset="0"/>
              </a:rPr>
              <a:t>NGHE NHẠC</a:t>
            </a:r>
            <a:endParaRPr lang="en-US" altLang="en-US" sz="4000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143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D:\GIÁO ÁN 1 2020-2021\HÌNH SOẠN GIÁO ÁN\Nghe nhạc\Nghe nhạc Những bông hoa ....jp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3" t="15363" r="9921" b="62990"/>
          <a:stretch>
            <a:fillRect/>
          </a:stretch>
        </p:blipFill>
        <p:spPr bwMode="auto">
          <a:xfrm>
            <a:off x="4914900" y="1143000"/>
            <a:ext cx="60007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10" descr="Nhạc sĩ Hoàng Long 'Nhạc thiếu nhi phải viết bằng cái tâm' | baotintuc.vn"/>
          <p:cNvPicPr>
            <a:picLocks noChangeAspect="1" noChangeArrowheads="1"/>
          </p:cNvPicPr>
          <p:nvPr/>
        </p:nvPicPr>
        <p:blipFill>
          <a:blip r:embed="rId3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r="8499"/>
          <a:stretch>
            <a:fillRect/>
          </a:stretch>
        </p:blipFill>
        <p:spPr bwMode="auto">
          <a:xfrm>
            <a:off x="0" y="0"/>
            <a:ext cx="5057775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-19050" y="6143625"/>
            <a:ext cx="5057775" cy="6080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Nhạc sĩ: Hoàng Long</a:t>
            </a:r>
          </a:p>
        </p:txBody>
      </p:sp>
      <p:pic>
        <p:nvPicPr>
          <p:cNvPr id="12293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1" descr="D:\GIÁO ÁN 1 2020-2021\HÌNH SOẠN GIÁO ÁN\Nghe nhạc\Nghe nhạc Những bông hoa ....jp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1" t="11032" r="15892" b="85721"/>
          <a:stretch>
            <a:fillRect/>
          </a:stretch>
        </p:blipFill>
        <p:spPr bwMode="auto">
          <a:xfrm>
            <a:off x="5286375" y="214313"/>
            <a:ext cx="541496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D:\GIÁO ÁN 1 2020-2021\HÌNH SOẠN GIÁO ÁN\Nghe nhạc\Nghe nhạc Những bông hoa ...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1" t="11032" r="15892" b="85721"/>
          <a:stretch>
            <a:fillRect/>
          </a:stretch>
        </p:blipFill>
        <p:spPr bwMode="auto">
          <a:xfrm>
            <a:off x="5286375" y="214313"/>
            <a:ext cx="541496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0" descr="D:\GIÁO ÁN 1 2020-2021\HÌNH SOẠN GIÁO ÁN\Nghe nhạc\Picture1.pn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"/>
          <a:stretch>
            <a:fillRect/>
          </a:stretch>
        </p:blipFill>
        <p:spPr bwMode="auto">
          <a:xfrm>
            <a:off x="0" y="1285875"/>
            <a:ext cx="7129463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8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271588" y="357188"/>
            <a:ext cx="2357437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Nghe nhạc</a:t>
            </a:r>
          </a:p>
        </p:txBody>
      </p:sp>
      <p:pic>
        <p:nvPicPr>
          <p:cNvPr id="13319" name="Picture 11" descr="D:\GIÁO ÁN 1 2020-2021\HÌNH SOẠN GIÁO ÁN\Nghe nhạc\Nghe nhạc Những bông hoa ...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3" t="15363" r="9921" b="62990"/>
          <a:stretch>
            <a:fillRect/>
          </a:stretch>
        </p:blipFill>
        <p:spPr bwMode="auto">
          <a:xfrm>
            <a:off x="4914900" y="1143000"/>
            <a:ext cx="60007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1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GHE NHẠC NHỮNG BÔNG HOA NHỮNG BÀI 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46240" y="38462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8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20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00150" y="2571750"/>
            <a:ext cx="85375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</a:t>
            </a:r>
          </a:p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 THEO NHỊP</a:t>
            </a:r>
          </a:p>
        </p:txBody>
      </p:sp>
      <p:pic>
        <p:nvPicPr>
          <p:cNvPr id="14342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Rectangle 7"/>
          <p:cNvSpPr>
            <a:spLocks noChangeArrowheads="1"/>
          </p:cNvSpPr>
          <p:nvPr/>
        </p:nvSpPr>
        <p:spPr bwMode="auto">
          <a:xfrm>
            <a:off x="1200150" y="1214438"/>
            <a:ext cx="8501063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NHỮNG BÔNG HOA NHỮNG BÀI CA</a:t>
            </a:r>
          </a:p>
          <a:p>
            <a:pPr algn="r"/>
            <a:r>
              <a:rPr lang="en-US" altLang="en-US" sz="2400" b="1" i="1">
                <a:cs typeface="Times New Roman" panose="02020603050405020304" pitchFamily="18" charset="0"/>
              </a:rPr>
              <a:t>Hoàng Long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" descr="D:\GIÁO ÁN 1 2020-2021\HÌNH SOẠN GIÁO ÁN\Nghe nhạc\Picture1.pn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"/>
          <a:stretch>
            <a:fillRect/>
          </a:stretch>
        </p:blipFill>
        <p:spPr bwMode="auto">
          <a:xfrm>
            <a:off x="0" y="285750"/>
            <a:ext cx="7129463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1" descr="D:\GIÁO ÁN 1 2020-2021\HÌNH SOẠN GIÁO ÁN\Nghe nhạc\Nghe nhạc Những bông hoa ...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3" t="15363" r="9921" b="62990"/>
          <a:stretch>
            <a:fillRect/>
          </a:stretch>
        </p:blipFill>
        <p:spPr bwMode="auto">
          <a:xfrm>
            <a:off x="4914900" y="1143000"/>
            <a:ext cx="60007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1" descr="D:\GIÁO ÁN 1 2020-2021\HÌNH SOẠN GIÁO ÁN\Nghe nhạc\Nghe nhạc Những bông hoa ...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1" t="11032" r="15892" b="85721"/>
          <a:stretch>
            <a:fillRect/>
          </a:stretch>
        </p:blipFill>
        <p:spPr bwMode="auto">
          <a:xfrm>
            <a:off x="5272088" y="285750"/>
            <a:ext cx="541496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NGHE NHẠC NHỮNG BÔNG HOA NHỮNG BÀI 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66556" y="122282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9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10" descr="D:\GIÁO ÁN 1 2020-2021\HÌNH SOẠN GIÁO ÁN\Nghe nhạc\Picture1.pn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"/>
          <a:stretch>
            <a:fillRect/>
          </a:stretch>
        </p:blipFill>
        <p:spPr bwMode="auto">
          <a:xfrm>
            <a:off x="485775" y="1062038"/>
            <a:ext cx="1014412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Rectangle 7"/>
          <p:cNvSpPr>
            <a:spLocks noChangeArrowheads="1"/>
          </p:cNvSpPr>
          <p:nvPr/>
        </p:nvSpPr>
        <p:spPr bwMode="auto">
          <a:xfrm>
            <a:off x="1128713" y="214313"/>
            <a:ext cx="314325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FF00"/>
                </a:solidFill>
                <a:cs typeface="Times New Roman" panose="02020603050405020304" pitchFamily="18" charset="0"/>
              </a:rPr>
              <a:t>GIÁO DỤC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10" descr="D:\GIÁO ÁN 1 2020-2021\HÌNH SOẠN GIÁO ÁN\Nghe nhạc\Picture1.pn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"/>
          <a:stretch>
            <a:fillRect/>
          </a:stretch>
        </p:blipFill>
        <p:spPr bwMode="auto">
          <a:xfrm>
            <a:off x="485775" y="1214438"/>
            <a:ext cx="101441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3843338" y="1000125"/>
            <a:ext cx="25717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Ôn tập đọc nhạc:</a:t>
            </a:r>
          </a:p>
        </p:txBody>
      </p:sp>
      <p:pic>
        <p:nvPicPr>
          <p:cNvPr id="19461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Text Box 9"/>
          <p:cNvSpPr txBox="1">
            <a:spLocks noChangeArrowheads="1"/>
          </p:cNvSpPr>
          <p:nvPr/>
        </p:nvSpPr>
        <p:spPr bwMode="auto">
          <a:xfrm>
            <a:off x="3914775" y="1928813"/>
            <a:ext cx="264318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Nghe nhạc:</a:t>
            </a:r>
          </a:p>
        </p:txBody>
      </p:sp>
      <p:sp>
        <p:nvSpPr>
          <p:cNvPr id="19466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11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4914900" y="1404938"/>
            <a:ext cx="4572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BAN NHẠC ĐÔ – RÊ - MI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129088" y="2571750"/>
            <a:ext cx="64293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NHỮNG BÔNG HOA NHỮNG BÀI CA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7899" grpId="0"/>
      <p:bldP spid="20490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ẾT ƠN THÀY CÔ">
            <a:hlinkClick r:id="" action="ppaction://media"/>
            <a:extLst>
              <a:ext uri="{FF2B5EF4-FFF2-40B4-BE49-F238E27FC236}">
                <a16:creationId xmlns:a16="http://schemas.microsoft.com/office/drawing/2014/main" xmlns="" id="{F289D85A-DA17-48A6-981D-59FFDF55EB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9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10" descr="D:\GIÁO ÁN 1 2020-2021\HÌNH SOẠN GIÁO ÁN\Nghe nhạc\Picture1.pn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"/>
          <a:stretch>
            <a:fillRect/>
          </a:stretch>
        </p:blipFill>
        <p:spPr bwMode="auto">
          <a:xfrm>
            <a:off x="485775" y="1214438"/>
            <a:ext cx="101441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3843338" y="1000125"/>
            <a:ext cx="25717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đọc nhạc:</a:t>
            </a:r>
          </a:p>
        </p:txBody>
      </p:sp>
      <p:pic>
        <p:nvPicPr>
          <p:cNvPr id="19461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Text Box 9"/>
          <p:cNvSpPr txBox="1">
            <a:spLocks noChangeArrowheads="1"/>
          </p:cNvSpPr>
          <p:nvPr/>
        </p:nvSpPr>
        <p:spPr bwMode="auto">
          <a:xfrm>
            <a:off x="3914775" y="1928813"/>
            <a:ext cx="264318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nhạc:</a:t>
            </a:r>
          </a:p>
        </p:txBody>
      </p:sp>
      <p:sp>
        <p:nvSpPr>
          <p:cNvPr id="19466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4914900" y="1404938"/>
            <a:ext cx="4572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BAN NHẠC ĐÔ – RÊ - MI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129088" y="2571750"/>
            <a:ext cx="64293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 BÔNG HOA NHỮNG BÀI CA</a:t>
            </a:r>
          </a:p>
        </p:txBody>
      </p:sp>
    </p:spTree>
    <p:extLst>
      <p:ext uri="{BB962C8B-B14F-4D97-AF65-F5344CB8AC3E}">
        <p14:creationId xmlns:p14="http://schemas.microsoft.com/office/powerpoint/2010/main" val="4242548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7899" grpId="0"/>
      <p:bldP spid="20490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 Box 9"/>
          <p:cNvSpPr txBox="1">
            <a:spLocks noChangeArrowheads="1"/>
          </p:cNvSpPr>
          <p:nvPr/>
        </p:nvSpPr>
        <p:spPr bwMode="auto">
          <a:xfrm>
            <a:off x="3414713" y="1106488"/>
            <a:ext cx="40005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Ôn tập Đọc nhạc</a:t>
            </a:r>
            <a:endParaRPr lang="en-US" altLang="en-US" sz="44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5128" name="Text Box 10"/>
          <p:cNvSpPr txBox="1">
            <a:spLocks noChangeArrowheads="1"/>
          </p:cNvSpPr>
          <p:nvPr/>
        </p:nvSpPr>
        <p:spPr bwMode="auto">
          <a:xfrm>
            <a:off x="2414588" y="1774825"/>
            <a:ext cx="59293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5129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2428875"/>
            <a:ext cx="77152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7772400" y="214313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Nghe</a:t>
            </a:r>
            <a:r>
              <a:rPr lang="en-US" altLang="en-US" sz="3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giai</a:t>
            </a:r>
            <a:r>
              <a:rPr lang="en-US" altLang="en-US" sz="3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điệu</a:t>
            </a:r>
            <a:endParaRPr lang="en-US" altLang="en-US" sz="3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6153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143000"/>
            <a:ext cx="992981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66520" y="2143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9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utoUpdateAnimBg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14463" y="2286000"/>
            <a:ext cx="8366125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THEO KÍ HIỆU BÀN TAY</a:t>
            </a:r>
          </a:p>
        </p:txBody>
      </p:sp>
      <p:pic>
        <p:nvPicPr>
          <p:cNvPr id="7172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166688" y="857250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960688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5643563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25" y="5589588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5643563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2928938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175000" y="3040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7929563" y="3000375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643563" y="571500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786063" y="5705475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214938" y="299561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644063" y="3000375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286250" y="5705475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1" name="Text Box 10"/>
          <p:cNvSpPr txBox="1">
            <a:spLocks noChangeArrowheads="1"/>
          </p:cNvSpPr>
          <p:nvPr/>
        </p:nvSpPr>
        <p:spPr bwMode="auto">
          <a:xfrm>
            <a:off x="2486025" y="274638"/>
            <a:ext cx="592931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20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39263" y="3349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14463" y="2286000"/>
            <a:ext cx="8191500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KẾT HỢP 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THEO NHỊP</a:t>
            </a:r>
          </a:p>
        </p:txBody>
      </p:sp>
      <p:pic>
        <p:nvPicPr>
          <p:cNvPr id="9220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0248" name="Picture 2" descr="D:\GIÁO ÁN 1 2020-2021\HÌNH SOẠN GIÁO ÁN\Đọc nhạc\BAN NHẠC ĐRM\Picture1 - Copy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071563"/>
            <a:ext cx="10072687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4752" y="2143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HE NHẠC">
            <a:hlinkClick r:id="" action="ppaction://media"/>
            <a:extLst>
              <a:ext uri="{FF2B5EF4-FFF2-40B4-BE49-F238E27FC236}">
                <a16:creationId xmlns:a16="http://schemas.microsoft.com/office/drawing/2014/main" xmlns="" id="{1968DDC2-E6A6-4B13-9F24-1AF7A94546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4290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6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6949</TotalTime>
  <Words>127</Words>
  <Application>Microsoft Office PowerPoint</Application>
  <PresentationFormat>Custom</PresentationFormat>
  <Paragraphs>34</Paragraphs>
  <Slides>17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DELL</cp:lastModifiedBy>
  <cp:revision>604</cp:revision>
  <dcterms:created xsi:type="dcterms:W3CDTF">2010-04-30T18:19:48Z</dcterms:created>
  <dcterms:modified xsi:type="dcterms:W3CDTF">2026-01-23T07:35:55Z</dcterms:modified>
</cp:coreProperties>
</file>