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9" r:id="rId2"/>
    <p:sldId id="27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32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3"/><Relationship Id="rId7" Type="http://schemas.openxmlformats.org/officeDocument/2006/relationships/image" Target="../media/image3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13.mp3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5.mp3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eg"/><Relationship Id="rId4" Type="http://schemas.openxmlformats.org/officeDocument/2006/relationships/audio" Target="../media/media15.mp3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image" Target="../media/image3.gi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5.mp3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openxmlformats.org/officeDocument/2006/relationships/image" Target="../media/image3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7.mp3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jpe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eg"/><Relationship Id="rId4" Type="http://schemas.openxmlformats.org/officeDocument/2006/relationships/audio" Target="../media/media9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3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11.mp3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1">
            <a:hlinkClick r:id="" action="ppaction://media"/>
            <a:extLst>
              <a:ext uri="{FF2B5EF4-FFF2-40B4-BE49-F238E27FC236}">
                <a16:creationId xmlns:a16="http://schemas.microsoft.com/office/drawing/2014/main" xmlns="" id="{6BBFBC17-3AAD-41E4-AEDB-7242EBDBD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34" y="18495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8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9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xmlns="" id="{D03463E1-7F17-35DA-B4FB-8FF5B0F94A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09200" y="1198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8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9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10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xmlns="" id="{DCB89C1F-37C2-FA07-231F-65A898D8B0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6465" y="1092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ca bai-0">
            <a:hlinkClick r:id="" action="ppaction://media"/>
            <a:extLst>
              <a:ext uri="{FF2B5EF4-FFF2-40B4-BE49-F238E27FC236}">
                <a16:creationId xmlns:a16="http://schemas.microsoft.com/office/drawing/2014/main" xmlns="" id="{87D305A3-03F6-7E5A-D699-3D479C63D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5539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  <p:pic>
        <p:nvPicPr>
          <p:cNvPr id="2" name="BEAT LƠP MỘT THÂN YÊU.mp3">
            <a:hlinkClick r:id="" action="ppaction://media"/>
            <a:extLst>
              <a:ext uri="{FF2B5EF4-FFF2-40B4-BE49-F238E27FC236}">
                <a16:creationId xmlns:a16="http://schemas.microsoft.com/office/drawing/2014/main" xmlns="" id="{EFFA8EA9-200C-3A05-D2FA-105246D62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9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9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Học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LỚP MỘT THÂN YÊU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Vận dụng sáng tạo: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TO - NHỎ, CAO – THẤP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18558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6710" y="57168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8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9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xmlns="" id="{542BAC79-D2B9-1745-7318-FB3C89EB1E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15190" y="10925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9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BEBAA6CC-2E8B-D899-195B-27EFA25A3D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38740" y="1114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9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10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xmlns="" id="{60018099-4472-820D-FF85-2668ED7D6E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7600" y="11344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8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9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xmlns="" id="{2C43C1C8-20A4-627E-47A0-2704F8C23A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4896" y="12270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7354</TotalTime>
  <Words>253</Words>
  <Application>Microsoft Office PowerPoint</Application>
  <PresentationFormat>Custom</PresentationFormat>
  <Paragraphs>56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DELL</cp:lastModifiedBy>
  <cp:revision>613</cp:revision>
  <dcterms:created xsi:type="dcterms:W3CDTF">2010-04-30T21:19:48Z</dcterms:created>
  <dcterms:modified xsi:type="dcterms:W3CDTF">2026-01-23T07:29:18Z</dcterms:modified>
  <dc:language>en-US</dc:language>
</cp:coreProperties>
</file>