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3" r:id="rId3"/>
    <p:sldMasterId id="2147483695" r:id="rId4"/>
    <p:sldMasterId id="2147483708" r:id="rId5"/>
  </p:sldMasterIdLst>
  <p:notesMasterIdLst>
    <p:notesMasterId r:id="rId35"/>
  </p:notesMasterIdLst>
  <p:sldIdLst>
    <p:sldId id="363" r:id="rId6"/>
    <p:sldId id="330" r:id="rId7"/>
    <p:sldId id="566" r:id="rId8"/>
    <p:sldId id="681" r:id="rId9"/>
    <p:sldId id="680" r:id="rId10"/>
    <p:sldId id="682" r:id="rId11"/>
    <p:sldId id="683" r:id="rId12"/>
    <p:sldId id="684" r:id="rId13"/>
    <p:sldId id="685" r:id="rId14"/>
    <p:sldId id="300" r:id="rId15"/>
    <p:sldId id="559" r:id="rId16"/>
    <p:sldId id="364" r:id="rId17"/>
    <p:sldId id="560" r:id="rId18"/>
    <p:sldId id="686" r:id="rId19"/>
    <p:sldId id="365" r:id="rId20"/>
    <p:sldId id="366" r:id="rId21"/>
    <p:sldId id="331" r:id="rId22"/>
    <p:sldId id="548" r:id="rId23"/>
    <p:sldId id="299" r:id="rId24"/>
    <p:sldId id="549" r:id="rId25"/>
    <p:sldId id="550" r:id="rId26"/>
    <p:sldId id="551" r:id="rId27"/>
    <p:sldId id="552" r:id="rId28"/>
    <p:sldId id="553" r:id="rId29"/>
    <p:sldId id="561" r:id="rId30"/>
    <p:sldId id="562" r:id="rId31"/>
    <p:sldId id="564" r:id="rId32"/>
    <p:sldId id="563" r:id="rId33"/>
    <p:sldId id="687" r:id="rId34"/>
  </p:sldIdLst>
  <p:sldSz cx="18288000" cy="10287000"/>
  <p:notesSz cx="6858000" cy="9144000"/>
  <p:embeddedFontLst>
    <p:embeddedFont>
      <p:font typeface="等线" panose="020B0604020202020204" charset="-122"/>
      <p:regular r:id="rId36"/>
    </p:embeddedFont>
    <p:embeddedFont>
      <p:font typeface="Calibri" panose="020F0502020204030204" pitchFamily="34" charset="0"/>
      <p:regular r:id="rId37"/>
      <p:bold r:id="rId38"/>
      <p:italic r:id="rId39"/>
      <p:boldItalic r:id="rId40"/>
    </p:embeddedFont>
    <p:embeddedFont>
      <p:font typeface="宋体" panose="02010600030101010101" pitchFamily="2" charset="-122"/>
      <p:regular r:id="rId41"/>
    </p:embeddedFont>
    <p:embeddedFont>
      <p:font typeface="Bebas Neue" panose="020B0604020202020204" charset="0"/>
      <p:regular r:id="rId42"/>
    </p:embeddedFont>
    <p:embeddedFont>
      <p:font typeface="Calibri Light" panose="020F0302020204030204" pitchFamily="34" charset="0"/>
      <p:regular r:id="rId43"/>
      <p:italic r:id="rId44"/>
    </p:embeddedFont>
    <p:embeddedFont>
      <p:font typeface="Merriweather" panose="020B0604020202020204" charset="0"/>
      <p:regular r:id="rId45"/>
      <p:bold r:id="rId46"/>
      <p:italic r:id="rId47"/>
      <p:boldItalic r:id="rId48"/>
    </p:embeddedFont>
    <p:embeddedFont>
      <p:font typeface="Average Sans"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27/01/2026</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274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33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09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3318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4388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24226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49256267"/>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5933683"/>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9021986"/>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9"/>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9"/>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2546946"/>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0"/>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780161" y="2667657"/>
            <a:ext cx="7310361" cy="1235868"/>
          </a:xfrm>
        </p:spPr>
        <p:txBody>
          <a:bodyPr anchor="ctr" anchorCtr="0"/>
          <a:lstStyle>
            <a:lvl1pPr marL="0" indent="0">
              <a:buNone/>
              <a:defRPr sz="4200"/>
            </a:lvl1pPr>
            <a:lvl2pPr marL="685835" indent="0">
              <a:buNone/>
              <a:defRPr sz="3600"/>
            </a:lvl2pPr>
            <a:lvl3pPr marL="1371669" indent="0">
              <a:buNone/>
              <a:defRPr sz="3000"/>
            </a:lvl3pPr>
            <a:lvl4pPr marL="2057504" indent="0">
              <a:buNone/>
              <a:defRPr sz="2700"/>
            </a:lvl4pPr>
            <a:lvl5pPr marL="2743337" indent="0">
              <a:buNone/>
              <a:defRPr sz="2700"/>
            </a:lvl5pPr>
            <a:lvl6pPr marL="3429171" indent="0">
              <a:buNone/>
              <a:defRPr sz="2700"/>
            </a:lvl6pPr>
            <a:lvl7pPr marL="4115006" indent="0">
              <a:buNone/>
              <a:defRPr sz="2700"/>
            </a:lvl7pPr>
            <a:lvl8pPr marL="4800840" indent="0">
              <a:buNone/>
              <a:defRPr sz="2700"/>
            </a:lvl8pPr>
            <a:lvl9pPr marL="5486675" indent="0">
              <a:buNone/>
              <a:defRPr sz="2700"/>
            </a:lvl9pPr>
          </a:lstStyle>
          <a:p>
            <a:pPr lvl="0"/>
            <a:r>
              <a:rPr lang="zh-CN" altLang="en-US"/>
              <a:t>单击此处编辑母版文本样式</a:t>
            </a:r>
          </a:p>
        </p:txBody>
      </p:sp>
      <p:sp>
        <p:nvSpPr>
          <p:cNvPr id="4" name="内容占位符 3"/>
          <p:cNvSpPr>
            <a:spLocks noGrp="1"/>
          </p:cNvSpPr>
          <p:nvPr>
            <p:ph sz="half" idx="2"/>
          </p:nvPr>
        </p:nvSpPr>
        <p:spPr>
          <a:xfrm>
            <a:off x="1780161" y="3998069"/>
            <a:ext cx="7310361" cy="52864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385407" y="2667657"/>
            <a:ext cx="7346364" cy="1235868"/>
          </a:xfrm>
        </p:spPr>
        <p:txBody>
          <a:bodyPr anchor="ctr" anchorCtr="0"/>
          <a:lstStyle>
            <a:lvl1pPr marL="0" indent="0">
              <a:buNone/>
              <a:defRPr sz="4200"/>
            </a:lvl1pPr>
            <a:lvl2pPr marL="685835" indent="0">
              <a:buNone/>
              <a:defRPr sz="3600"/>
            </a:lvl2pPr>
            <a:lvl3pPr marL="1371669" indent="0">
              <a:buNone/>
              <a:defRPr sz="3000"/>
            </a:lvl3pPr>
            <a:lvl4pPr marL="2057504" indent="0">
              <a:buNone/>
              <a:defRPr sz="2700"/>
            </a:lvl4pPr>
            <a:lvl5pPr marL="2743337" indent="0">
              <a:buNone/>
              <a:defRPr sz="2700"/>
            </a:lvl5pPr>
            <a:lvl6pPr marL="3429171" indent="0">
              <a:buNone/>
              <a:defRPr sz="2700"/>
            </a:lvl6pPr>
            <a:lvl7pPr marL="4115006" indent="0">
              <a:buNone/>
              <a:defRPr sz="2700"/>
            </a:lvl7pPr>
            <a:lvl8pPr marL="4800840" indent="0">
              <a:buNone/>
              <a:defRPr sz="2700"/>
            </a:lvl8pPr>
            <a:lvl9pPr marL="5486675" indent="0">
              <a:buNone/>
              <a:defRPr sz="2700"/>
            </a:lvl9pPr>
          </a:lstStyle>
          <a:p>
            <a:pPr lvl="0"/>
            <a:r>
              <a:rPr lang="zh-CN" altLang="en-US"/>
              <a:t>单击此处编辑母版文本样式</a:t>
            </a:r>
          </a:p>
        </p:txBody>
      </p:sp>
      <p:sp>
        <p:nvSpPr>
          <p:cNvPr id="6" name="内容占位符 5"/>
          <p:cNvSpPr>
            <a:spLocks noGrp="1"/>
          </p:cNvSpPr>
          <p:nvPr>
            <p:ph sz="quarter" idx="4"/>
          </p:nvPr>
        </p:nvSpPr>
        <p:spPr>
          <a:xfrm>
            <a:off x="9385407" y="3998069"/>
            <a:ext cx="7346364" cy="52864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11" name="矩形 10"/>
          <p:cNvSpPr/>
          <p:nvPr userDrawn="1"/>
        </p:nvSpPr>
        <p:spPr>
          <a:xfrm>
            <a:off x="13230792" y="9646689"/>
            <a:ext cx="1162704" cy="323165"/>
          </a:xfrm>
          <a:prstGeom prst="rect">
            <a:avLst/>
          </a:prstGeom>
        </p:spPr>
        <p:txBody>
          <a:bodyPr wrap="square">
            <a:spAutoFit/>
          </a:bodyPr>
          <a:lstStyle/>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模板下载：</a:t>
            </a:r>
            <a:r>
              <a:rPr kumimoji="0" lang="en-US" altLang="zh-CN" sz="150" b="0" i="0" u="none" strike="noStrike" kern="0" cap="none" spc="0" normalizeH="0" baseline="0" noProof="0" dirty="0">
                <a:ln>
                  <a:noFill/>
                </a:ln>
                <a:solidFill>
                  <a:prstClr val="white"/>
                </a:solidFill>
                <a:effectLst/>
                <a:uLnTx/>
                <a:uFillTx/>
              </a:rPr>
              <a:t>www.1ppt.com/moban/     </a:t>
            </a:r>
            <a:r>
              <a:rPr kumimoji="0" lang="zh-CN" altLang="en-US" sz="150" b="0" i="0" u="none" strike="noStrike" kern="0" cap="none" spc="0" normalizeH="0" baseline="0" noProof="0" dirty="0">
                <a:ln>
                  <a:noFill/>
                </a:ln>
                <a:solidFill>
                  <a:prstClr val="white"/>
                </a:solidFill>
                <a:effectLst/>
                <a:uLnTx/>
                <a:uFillTx/>
              </a:rPr>
              <a:t>行业</a:t>
            </a: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模板：</a:t>
            </a:r>
            <a:r>
              <a:rPr kumimoji="0" lang="en-US" altLang="zh-CN" sz="150" b="0" i="0" u="none" strike="noStrike" kern="0" cap="none" spc="0" normalizeH="0" baseline="0" noProof="0" dirty="0">
                <a:ln>
                  <a:noFill/>
                </a:ln>
                <a:solidFill>
                  <a:prstClr val="white"/>
                </a:solidFill>
                <a:effectLst/>
                <a:uLnTx/>
                <a:uFillTx/>
              </a:rPr>
              <a:t>www.1ppt.com/hangye/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节日</a:t>
            </a: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模板：</a:t>
            </a:r>
            <a:r>
              <a:rPr kumimoji="0" lang="en-US" altLang="zh-CN" sz="150" b="0" i="0" u="none" strike="noStrike" kern="0" cap="none" spc="0" normalizeH="0" baseline="0" noProof="0" dirty="0">
                <a:ln>
                  <a:noFill/>
                </a:ln>
                <a:solidFill>
                  <a:prstClr val="white"/>
                </a:solidFill>
                <a:effectLst/>
                <a:uLnTx/>
                <a:uFillTx/>
              </a:rPr>
              <a:t>www.1ppt.com/jieri/           PPT</a:t>
            </a:r>
            <a:r>
              <a:rPr kumimoji="0" lang="zh-CN" altLang="en-US" sz="150" b="0" i="0" u="none" strike="noStrike" kern="0" cap="none" spc="0" normalizeH="0" baseline="0" noProof="0" dirty="0">
                <a:ln>
                  <a:noFill/>
                </a:ln>
                <a:solidFill>
                  <a:prstClr val="white"/>
                </a:solidFill>
                <a:effectLst/>
                <a:uLnTx/>
                <a:uFillTx/>
              </a:rPr>
              <a:t>素材下载：</a:t>
            </a:r>
            <a:r>
              <a:rPr kumimoji="0" lang="en-US" altLang="zh-CN" sz="150" b="0" i="0" u="none" strike="noStrike" kern="0" cap="none" spc="0" normalizeH="0" baseline="0" noProof="0" dirty="0">
                <a:ln>
                  <a:noFill/>
                </a:ln>
                <a:solidFill>
                  <a:prstClr val="white"/>
                </a:solidFill>
                <a:effectLst/>
                <a:uLnTx/>
                <a:uFillTx/>
              </a:rPr>
              <a:t>www.1ppt.com/sucai/</a:t>
            </a:r>
          </a:p>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背景图片：</a:t>
            </a:r>
            <a:r>
              <a:rPr kumimoji="0" lang="en-US" altLang="zh-CN" sz="150" b="0" i="0" u="none" strike="noStrike" kern="0" cap="none" spc="0" normalizeH="0" baseline="0" noProof="0" dirty="0">
                <a:ln>
                  <a:noFill/>
                </a:ln>
                <a:solidFill>
                  <a:prstClr val="white"/>
                </a:solidFill>
                <a:effectLst/>
                <a:uLnTx/>
                <a:uFillTx/>
              </a:rPr>
              <a:t>www.1ppt.com/beijing/      PPT</a:t>
            </a:r>
            <a:r>
              <a:rPr kumimoji="0" lang="zh-CN" altLang="en-US" sz="150" b="0" i="0" u="none" strike="noStrike" kern="0" cap="none" spc="0" normalizeH="0" baseline="0" noProof="0" dirty="0">
                <a:ln>
                  <a:noFill/>
                </a:ln>
                <a:solidFill>
                  <a:prstClr val="white"/>
                </a:solidFill>
                <a:effectLst/>
                <a:uLnTx/>
                <a:uFillTx/>
              </a:rPr>
              <a:t>图表下载：</a:t>
            </a:r>
            <a:r>
              <a:rPr kumimoji="0" lang="en-US" altLang="zh-CN" sz="150" b="0" i="0" u="none" strike="noStrike" kern="0" cap="none" spc="0" normalizeH="0" baseline="0" noProof="0" dirty="0">
                <a:ln>
                  <a:noFill/>
                </a:ln>
                <a:solidFill>
                  <a:prstClr val="white"/>
                </a:solidFill>
                <a:effectLst/>
                <a:uLnTx/>
                <a:uFillTx/>
              </a:rPr>
              <a:t>www.1ppt.com/tubiao/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优秀</a:t>
            </a:r>
            <a:r>
              <a:rPr kumimoji="0" lang="en-US" altLang="zh-CN" sz="150" b="0" i="0" u="none" strike="noStrike" kern="0" cap="none" spc="0" normalizeH="0" baseline="0" noProof="0" dirty="0">
                <a:ln>
                  <a:noFill/>
                </a:ln>
                <a:solidFill>
                  <a:prstClr val="white"/>
                </a:solidFill>
                <a:effectLst/>
                <a:uLnTx/>
                <a:uFillTx/>
              </a:rPr>
              <a:t>PPT</a:t>
            </a:r>
            <a:r>
              <a:rPr kumimoji="0" lang="zh-CN" altLang="en-US" sz="150" b="0" i="0" u="none" strike="noStrike" kern="0" cap="none" spc="0" normalizeH="0" baseline="0" noProof="0" dirty="0">
                <a:ln>
                  <a:noFill/>
                </a:ln>
                <a:solidFill>
                  <a:prstClr val="white"/>
                </a:solidFill>
                <a:effectLst/>
                <a:uLnTx/>
                <a:uFillTx/>
              </a:rPr>
              <a:t>下载：</a:t>
            </a:r>
            <a:r>
              <a:rPr kumimoji="0" lang="en-US" altLang="zh-CN" sz="150" b="0" i="0" u="none" strike="noStrike" kern="0" cap="none" spc="0" normalizeH="0" baseline="0" noProof="0" dirty="0">
                <a:ln>
                  <a:noFill/>
                </a:ln>
                <a:solidFill>
                  <a:prstClr val="white"/>
                </a:solidFill>
                <a:effectLst/>
                <a:uLnTx/>
                <a:uFillTx/>
              </a:rPr>
              <a:t>www.1ppt.com/xiazai/        PPT</a:t>
            </a:r>
            <a:r>
              <a:rPr kumimoji="0" lang="zh-CN" altLang="en-US" sz="150" b="0" i="0" u="none" strike="noStrike" kern="0" cap="none" spc="0" normalizeH="0" baseline="0" noProof="0" dirty="0">
                <a:ln>
                  <a:noFill/>
                </a:ln>
                <a:solidFill>
                  <a:prstClr val="white"/>
                </a:solidFill>
                <a:effectLst/>
                <a:uLnTx/>
                <a:uFillTx/>
              </a:rPr>
              <a:t>教程： </a:t>
            </a:r>
            <a:r>
              <a:rPr kumimoji="0" lang="en-US" altLang="zh-CN" sz="150" b="0" i="0" u="none" strike="noStrike" kern="0" cap="none" spc="0" normalizeH="0" baseline="0" noProof="0" dirty="0">
                <a:ln>
                  <a:noFill/>
                </a:ln>
                <a:solidFill>
                  <a:prstClr val="white"/>
                </a:solidFill>
                <a:effectLst/>
                <a:uLnTx/>
                <a:uFillTx/>
              </a:rPr>
              <a:t>www.1ppt.com/powerpoint/      </a:t>
            </a:r>
          </a:p>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Word</a:t>
            </a:r>
            <a:r>
              <a:rPr kumimoji="0" lang="zh-CN" altLang="en-US" sz="150" b="0" i="0" u="none" strike="noStrike" kern="0" cap="none" spc="0" normalizeH="0" baseline="0" noProof="0" dirty="0">
                <a:ln>
                  <a:noFill/>
                </a:ln>
                <a:solidFill>
                  <a:prstClr val="white"/>
                </a:solidFill>
                <a:effectLst/>
                <a:uLnTx/>
                <a:uFillTx/>
              </a:rPr>
              <a:t>教程： </a:t>
            </a:r>
            <a:r>
              <a:rPr kumimoji="0" lang="en-US" altLang="zh-CN" sz="150" b="0" i="0" u="none" strike="noStrike" kern="0" cap="none" spc="0" normalizeH="0" baseline="0" noProof="0" dirty="0">
                <a:ln>
                  <a:noFill/>
                </a:ln>
                <a:solidFill>
                  <a:prstClr val="white"/>
                </a:solidFill>
                <a:effectLst/>
                <a:uLnTx/>
                <a:uFillTx/>
              </a:rPr>
              <a:t>www.1ppt.com/word/              Excel</a:t>
            </a:r>
            <a:r>
              <a:rPr kumimoji="0" lang="zh-CN" altLang="en-US" sz="150" b="0" i="0" u="none" strike="noStrike" kern="0" cap="none" spc="0" normalizeH="0" baseline="0" noProof="0" dirty="0">
                <a:ln>
                  <a:noFill/>
                </a:ln>
                <a:solidFill>
                  <a:prstClr val="white"/>
                </a:solidFill>
                <a:effectLst/>
                <a:uLnTx/>
                <a:uFillTx/>
              </a:rPr>
              <a:t>教程：</a:t>
            </a:r>
            <a:r>
              <a:rPr kumimoji="0" lang="en-US" altLang="zh-CN" sz="150" b="0" i="0" u="none" strike="noStrike" kern="0" cap="none" spc="0" normalizeH="0" baseline="0" noProof="0" dirty="0">
                <a:ln>
                  <a:noFill/>
                </a:ln>
                <a:solidFill>
                  <a:prstClr val="white"/>
                </a:solidFill>
                <a:effectLst/>
                <a:uLnTx/>
                <a:uFillTx/>
              </a:rPr>
              <a:t>www.1ppt.com/excel/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资料下载：</a:t>
            </a:r>
            <a:r>
              <a:rPr kumimoji="0" lang="en-US" altLang="zh-CN" sz="150" b="0" i="0" u="none" strike="noStrike" kern="0" cap="none" spc="0" normalizeH="0" baseline="0" noProof="0" dirty="0">
                <a:ln>
                  <a:noFill/>
                </a:ln>
                <a:solidFill>
                  <a:prstClr val="white"/>
                </a:solidFill>
                <a:effectLst/>
                <a:uLnTx/>
                <a:uFillTx/>
              </a:rPr>
              <a:t>www.1ppt.com/ziliao/                PPT</a:t>
            </a:r>
            <a:r>
              <a:rPr kumimoji="0" lang="zh-CN" altLang="en-US" sz="150" b="0" i="0" u="none" strike="noStrike" kern="0" cap="none" spc="0" normalizeH="0" baseline="0" noProof="0" dirty="0">
                <a:ln>
                  <a:noFill/>
                </a:ln>
                <a:solidFill>
                  <a:prstClr val="white"/>
                </a:solidFill>
                <a:effectLst/>
                <a:uLnTx/>
                <a:uFillTx/>
              </a:rPr>
              <a:t>课件下载：</a:t>
            </a:r>
            <a:r>
              <a:rPr kumimoji="0" lang="en-US" altLang="zh-CN" sz="150" b="0" i="0" u="none" strike="noStrike" kern="0" cap="none" spc="0" normalizeH="0" baseline="0" noProof="0" dirty="0">
                <a:ln>
                  <a:noFill/>
                </a:ln>
                <a:solidFill>
                  <a:prstClr val="white"/>
                </a:solidFill>
                <a:effectLst/>
                <a:uLnTx/>
                <a:uFillTx/>
              </a:rPr>
              <a:t>www.1ppt.com/kejian/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范文下载：</a:t>
            </a:r>
            <a:r>
              <a:rPr kumimoji="0" lang="en-US" altLang="zh-CN" sz="150" b="0" i="0" u="none" strike="noStrike" kern="0" cap="none" spc="0" normalizeH="0" baseline="0" noProof="0" dirty="0">
                <a:ln>
                  <a:noFill/>
                </a:ln>
                <a:solidFill>
                  <a:prstClr val="white"/>
                </a:solidFill>
                <a:effectLst/>
                <a:uLnTx/>
                <a:uFillTx/>
              </a:rPr>
              <a:t>www.1ppt.com/fanwen/             </a:t>
            </a:r>
            <a:r>
              <a:rPr kumimoji="0" lang="zh-CN" altLang="en-US" sz="150" b="0" i="0" u="none" strike="noStrike" kern="0" cap="none" spc="0" normalizeH="0" baseline="0" noProof="0" dirty="0">
                <a:ln>
                  <a:noFill/>
                </a:ln>
                <a:solidFill>
                  <a:prstClr val="white"/>
                </a:solidFill>
                <a:effectLst/>
                <a:uLnTx/>
                <a:uFillTx/>
              </a:rPr>
              <a:t>试卷下载：</a:t>
            </a:r>
            <a:r>
              <a:rPr kumimoji="0" lang="en-US" altLang="zh-CN" sz="150" b="0" i="0" u="none" strike="noStrike" kern="0" cap="none" spc="0" normalizeH="0" baseline="0" noProof="0" dirty="0">
                <a:ln>
                  <a:noFill/>
                </a:ln>
                <a:solidFill>
                  <a:prstClr val="white"/>
                </a:solidFill>
                <a:effectLst/>
                <a:uLnTx/>
                <a:uFillTx/>
              </a:rPr>
              <a:t>www.1ppt.com/shiti/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教案下载：</a:t>
            </a:r>
            <a:r>
              <a:rPr kumimoji="0" lang="en-US" altLang="zh-CN" sz="150" b="0" i="0" u="none" strike="noStrike" kern="0" cap="none" spc="0" normalizeH="0" baseline="0" noProof="0" dirty="0">
                <a:ln>
                  <a:noFill/>
                </a:ln>
                <a:solidFill>
                  <a:prstClr val="white"/>
                </a:solidFill>
                <a:effectLst/>
                <a:uLnTx/>
                <a:uFillTx/>
              </a:rPr>
              <a:t>www.1ppt.com/jiaoan/        </a:t>
            </a:r>
          </a:p>
          <a:p>
            <a:pPr marL="0" marR="0" lvl="0" indent="0" defTabSz="1371669" eaLnBrk="1" fontAlgn="auto" latinLnBrk="0" hangingPunct="1">
              <a:lnSpc>
                <a:spcPct val="100000"/>
              </a:lnSpc>
              <a:spcBef>
                <a:spcPts val="0"/>
              </a:spcBef>
              <a:spcAft>
                <a:spcPts val="0"/>
              </a:spcAft>
              <a:buClrTx/>
              <a:buSzTx/>
              <a:buFontTx/>
              <a:buNone/>
              <a:tabLst/>
              <a:defRPr/>
            </a:pPr>
            <a:r>
              <a:rPr kumimoji="0" lang="zh-CN" altLang="en-US" sz="150" b="0" i="0" u="none" strike="noStrike" kern="0" cap="none" spc="0" normalizeH="0" baseline="0" noProof="0" dirty="0">
                <a:ln>
                  <a:noFill/>
                </a:ln>
                <a:solidFill>
                  <a:prstClr val="white"/>
                </a:solidFill>
                <a:effectLst/>
                <a:uLnTx/>
                <a:uFillTx/>
              </a:rPr>
              <a:t>字体下载：</a:t>
            </a:r>
            <a:r>
              <a:rPr kumimoji="0" lang="en-US" altLang="zh-CN" sz="150" b="0" i="0" u="none" strike="noStrike" kern="0" cap="none" spc="0" normalizeH="0" baseline="0" noProof="0" dirty="0">
                <a:ln>
                  <a:noFill/>
                </a:ln>
                <a:solidFill>
                  <a:prstClr val="white"/>
                </a:solidFill>
                <a:effectLst/>
                <a:uLnTx/>
                <a:uFillTx/>
              </a:rPr>
              <a:t>www.1ppt.com/ziti/</a:t>
            </a:r>
          </a:p>
          <a:p>
            <a:pPr marL="0" marR="0" lvl="0" indent="0" defTabSz="1371669" eaLnBrk="1" fontAlgn="auto" latinLnBrk="0" hangingPunct="1">
              <a:lnSpc>
                <a:spcPct val="100000"/>
              </a:lnSpc>
              <a:spcBef>
                <a:spcPts val="0"/>
              </a:spcBef>
              <a:spcAft>
                <a:spcPts val="0"/>
              </a:spcAft>
              <a:buClrTx/>
              <a:buSzTx/>
              <a:buFontTx/>
              <a:buNone/>
              <a:tabLst/>
              <a:defRPr/>
            </a:pPr>
            <a:r>
              <a:rPr kumimoji="0" lang="en-US" altLang="zh-CN" sz="150" b="0" i="0" u="none" strike="noStrike" kern="0" cap="none" spc="0" normalizeH="0" baseline="0" noProof="0" dirty="0">
                <a:ln>
                  <a:noFill/>
                </a:ln>
                <a:solidFill>
                  <a:prstClr val="white"/>
                </a:solidFill>
                <a:effectLst/>
                <a:uLnTx/>
                <a:uFillTx/>
              </a:rPr>
              <a:t> </a:t>
            </a:r>
            <a:endParaRPr kumimoji="0" lang="zh-CN" altLang="en-US" sz="15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478333819"/>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027488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71196190"/>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6248024"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685803"/>
            <a:ext cx="9258300" cy="8105775"/>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a:p>
        </p:txBody>
      </p:sp>
      <p:sp>
        <p:nvSpPr>
          <p:cNvPr id="4" name="文本占位符 3"/>
          <p:cNvSpPr>
            <a:spLocks noGrp="1"/>
          </p:cNvSpPr>
          <p:nvPr>
            <p:ph type="body" sz="half" idx="2"/>
          </p:nvPr>
        </p:nvSpPr>
        <p:spPr>
          <a:xfrm>
            <a:off x="1259684" y="3086100"/>
            <a:ext cx="6248024" cy="5717382"/>
          </a:xfrm>
        </p:spPr>
        <p:txBody>
          <a:bodyPr/>
          <a:lstStyle>
            <a:lvl1pPr marL="0" indent="0">
              <a:buNone/>
              <a:defRPr sz="3000"/>
            </a:lvl1pPr>
            <a:lvl2pPr marL="685835" indent="0">
              <a:buNone/>
              <a:defRPr sz="2700"/>
            </a:lvl2pPr>
            <a:lvl3pPr marL="1371669" indent="0">
              <a:buNone/>
              <a:defRPr sz="2400"/>
            </a:lvl3pPr>
            <a:lvl4pPr marL="2057504" indent="0">
              <a:buNone/>
              <a:defRPr sz="2100"/>
            </a:lvl4pPr>
            <a:lvl5pPr marL="2743337" indent="0">
              <a:buNone/>
              <a:defRPr sz="2100"/>
            </a:lvl5pPr>
            <a:lvl6pPr marL="3429171" indent="0">
              <a:buNone/>
              <a:defRPr sz="2100"/>
            </a:lvl6pPr>
            <a:lvl7pPr marL="4115006" indent="0">
              <a:buNone/>
              <a:defRPr sz="2100"/>
            </a:lvl7pPr>
            <a:lvl8pPr marL="4800840" indent="0">
              <a:buNone/>
              <a:defRPr sz="2100"/>
            </a:lvl8pPr>
            <a:lvl9pPr marL="5486675" indent="0">
              <a:buNone/>
              <a:defRPr sz="2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7038168"/>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7914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9"/>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9"/>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4259092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257300" y="547689"/>
            <a:ext cx="15773400" cy="871775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42260441"/>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4080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15200" y="2066250"/>
            <a:ext cx="13257600" cy="4947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10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2515200" y="7128750"/>
            <a:ext cx="13257600" cy="7872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348030" y="184590"/>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17311082"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37496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486750" y="5024600"/>
            <a:ext cx="11314800" cy="16836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 name="Google Shape;16;p3"/>
          <p:cNvSpPr txBox="1">
            <a:spLocks noGrp="1"/>
          </p:cNvSpPr>
          <p:nvPr>
            <p:ph type="title" idx="2" hasCustomPrompt="1"/>
          </p:nvPr>
        </p:nvSpPr>
        <p:spPr>
          <a:xfrm>
            <a:off x="7851750" y="2782600"/>
            <a:ext cx="2536800" cy="15768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 name="Google Shape;17;p3"/>
          <p:cNvSpPr txBox="1">
            <a:spLocks noGrp="1"/>
          </p:cNvSpPr>
          <p:nvPr>
            <p:ph type="subTitle" idx="1"/>
          </p:nvPr>
        </p:nvSpPr>
        <p:spPr>
          <a:xfrm>
            <a:off x="3486750" y="6555800"/>
            <a:ext cx="11314800" cy="94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 name="Google Shape;18;p3"/>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 name="Google Shape;19;p3"/>
          <p:cNvSpPr/>
          <p:nvPr/>
        </p:nvSpPr>
        <p:spPr>
          <a:xfrm>
            <a:off x="348030" y="184590"/>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17311082" y="9474764"/>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43676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p:nvPr/>
        </p:nvSpPr>
        <p:spPr>
          <a:xfrm rot="10800000" flipH="1">
            <a:off x="662700" y="494354"/>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 name="Google Shape;29;p5"/>
          <p:cNvSpPr/>
          <p:nvPr/>
        </p:nvSpPr>
        <p:spPr>
          <a:xfrm>
            <a:off x="348030" y="184590"/>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5"/>
          <p:cNvSpPr/>
          <p:nvPr/>
        </p:nvSpPr>
        <p:spPr>
          <a:xfrm>
            <a:off x="17311082"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5"/>
          <p:cNvSpPr txBox="1">
            <a:spLocks noGrp="1"/>
          </p:cNvSpPr>
          <p:nvPr>
            <p:ph type="subTitle" idx="1"/>
          </p:nvPr>
        </p:nvSpPr>
        <p:spPr>
          <a:xfrm>
            <a:off x="2581500" y="5496644"/>
            <a:ext cx="5815200" cy="85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1pPr>
            <a:lvl2pPr lvl="1"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2pPr>
            <a:lvl3pPr lvl="2"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3pPr>
            <a:lvl4pPr lvl="3"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4pPr>
            <a:lvl5pPr lvl="4"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5pPr>
            <a:lvl6pPr lvl="5"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6pPr>
            <a:lvl7pPr lvl="6"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7pPr>
            <a:lvl8pPr lvl="7"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8pPr>
            <a:lvl9pPr lvl="8" algn="ctr">
              <a:lnSpc>
                <a:spcPct val="100000"/>
              </a:lnSpc>
              <a:spcBef>
                <a:spcPts val="0"/>
              </a:spcBef>
              <a:spcAft>
                <a:spcPts val="0"/>
              </a:spcAft>
              <a:buSzPts val="2200"/>
              <a:buFont typeface="Merriweather"/>
              <a:buNone/>
              <a:defRPr sz="4400" b="1">
                <a:latin typeface="Merriweather"/>
                <a:ea typeface="Merriweather"/>
                <a:cs typeface="Merriweather"/>
                <a:sym typeface="Merriweather"/>
              </a:defRPr>
            </a:lvl9pPr>
          </a:lstStyle>
          <a:p>
            <a:endParaRPr/>
          </a:p>
        </p:txBody>
      </p:sp>
      <p:sp>
        <p:nvSpPr>
          <p:cNvPr id="32" name="Google Shape;32;p5"/>
          <p:cNvSpPr txBox="1">
            <a:spLocks noGrp="1"/>
          </p:cNvSpPr>
          <p:nvPr>
            <p:ph type="subTitle" idx="2"/>
          </p:nvPr>
        </p:nvSpPr>
        <p:spPr>
          <a:xfrm>
            <a:off x="9891250" y="5496644"/>
            <a:ext cx="5815200" cy="85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1pPr>
            <a:lvl2pPr lvl="1"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2pPr>
            <a:lvl3pPr lvl="2"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3pPr>
            <a:lvl4pPr lvl="3"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4pPr>
            <a:lvl5pPr lvl="4"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5pPr>
            <a:lvl6pPr lvl="5"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6pPr>
            <a:lvl7pPr lvl="6"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7pPr>
            <a:lvl8pPr lvl="7"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8pPr>
            <a:lvl9pPr lvl="8" algn="ctr" rtl="0">
              <a:lnSpc>
                <a:spcPct val="100000"/>
              </a:lnSpc>
              <a:spcBef>
                <a:spcPts val="0"/>
              </a:spcBef>
              <a:spcAft>
                <a:spcPts val="0"/>
              </a:spcAft>
              <a:buSzPts val="2200"/>
              <a:buFont typeface="Merriweather"/>
              <a:buNone/>
              <a:defRPr sz="4400" b="1">
                <a:latin typeface="Merriweather"/>
                <a:ea typeface="Merriweather"/>
                <a:cs typeface="Merriweather"/>
                <a:sym typeface="Merriweather"/>
              </a:defRPr>
            </a:lvl9pPr>
          </a:lstStyle>
          <a:p>
            <a:endParaRPr/>
          </a:p>
        </p:txBody>
      </p:sp>
      <p:sp>
        <p:nvSpPr>
          <p:cNvPr id="33" name="Google Shape;33;p5"/>
          <p:cNvSpPr txBox="1">
            <a:spLocks noGrp="1"/>
          </p:cNvSpPr>
          <p:nvPr>
            <p:ph type="subTitle" idx="3"/>
          </p:nvPr>
        </p:nvSpPr>
        <p:spPr>
          <a:xfrm>
            <a:off x="2581500" y="6228250"/>
            <a:ext cx="5815200" cy="20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5"/>
          <p:cNvSpPr txBox="1">
            <a:spLocks noGrp="1"/>
          </p:cNvSpPr>
          <p:nvPr>
            <p:ph type="subTitle" idx="4"/>
          </p:nvPr>
        </p:nvSpPr>
        <p:spPr>
          <a:xfrm>
            <a:off x="9891250" y="6228250"/>
            <a:ext cx="5815200" cy="204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 name="Google Shape;35;p5"/>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264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6"/>
          <p:cNvSpPr/>
          <p:nvPr/>
        </p:nvSpPr>
        <p:spPr>
          <a:xfrm flipH="1">
            <a:off x="65661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6"/>
          <p:cNvSpPr/>
          <p:nvPr/>
        </p:nvSpPr>
        <p:spPr>
          <a:xfrm flipH="1">
            <a:off x="17311082" y="184590"/>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 name="Google Shape;40;p6"/>
          <p:cNvSpPr/>
          <p:nvPr/>
        </p:nvSpPr>
        <p:spPr>
          <a:xfrm flipH="1">
            <a:off x="348030"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81886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7"/>
          <p:cNvSpPr txBox="1">
            <a:spLocks noGrp="1"/>
          </p:cNvSpPr>
          <p:nvPr>
            <p:ph type="body" idx="1"/>
          </p:nvPr>
        </p:nvSpPr>
        <p:spPr>
          <a:xfrm>
            <a:off x="1452900" y="2930500"/>
            <a:ext cx="8030400" cy="42924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SzPts val="1400"/>
              <a:buChar char="●"/>
              <a:defRPr/>
            </a:lvl1pPr>
            <a:lvl2pPr marL="1828800" lvl="1" indent="-635000" rtl="0">
              <a:lnSpc>
                <a:spcPct val="115000"/>
              </a:lnSpc>
              <a:spcBef>
                <a:spcPts val="0"/>
              </a:spcBef>
              <a:spcAft>
                <a:spcPts val="0"/>
              </a:spcAft>
              <a:buSzPts val="1400"/>
              <a:buChar char="○"/>
              <a:defRPr/>
            </a:lvl2pPr>
            <a:lvl3pPr marL="2743200" lvl="2" indent="-635000" rtl="0">
              <a:lnSpc>
                <a:spcPct val="115000"/>
              </a:lnSpc>
              <a:spcBef>
                <a:spcPts val="0"/>
              </a:spcBef>
              <a:spcAft>
                <a:spcPts val="0"/>
              </a:spcAft>
              <a:buSzPts val="1400"/>
              <a:buChar char="■"/>
              <a:defRPr/>
            </a:lvl3pPr>
            <a:lvl4pPr marL="3657600" lvl="3" indent="-635000" rtl="0">
              <a:lnSpc>
                <a:spcPct val="115000"/>
              </a:lnSpc>
              <a:spcBef>
                <a:spcPts val="0"/>
              </a:spcBef>
              <a:spcAft>
                <a:spcPts val="0"/>
              </a:spcAft>
              <a:buSzPts val="1400"/>
              <a:buChar char="●"/>
              <a:defRPr/>
            </a:lvl4pPr>
            <a:lvl5pPr marL="4572000" lvl="4" indent="-635000" rtl="0">
              <a:lnSpc>
                <a:spcPct val="115000"/>
              </a:lnSpc>
              <a:spcBef>
                <a:spcPts val="0"/>
              </a:spcBef>
              <a:spcAft>
                <a:spcPts val="0"/>
              </a:spcAft>
              <a:buSzPts val="1400"/>
              <a:buChar char="○"/>
              <a:defRPr/>
            </a:lvl5pPr>
            <a:lvl6pPr marL="5486400" lvl="5" indent="-635000" rtl="0">
              <a:lnSpc>
                <a:spcPct val="115000"/>
              </a:lnSpc>
              <a:spcBef>
                <a:spcPts val="0"/>
              </a:spcBef>
              <a:spcAft>
                <a:spcPts val="0"/>
              </a:spcAft>
              <a:buSzPts val="1400"/>
              <a:buChar char="■"/>
              <a:defRPr/>
            </a:lvl6pPr>
            <a:lvl7pPr marL="6400800" lvl="6" indent="-635000" rtl="0">
              <a:lnSpc>
                <a:spcPct val="115000"/>
              </a:lnSpc>
              <a:spcBef>
                <a:spcPts val="0"/>
              </a:spcBef>
              <a:spcAft>
                <a:spcPts val="0"/>
              </a:spcAft>
              <a:buSzPts val="1400"/>
              <a:buChar char="●"/>
              <a:defRPr/>
            </a:lvl7pPr>
            <a:lvl8pPr marL="7315200" lvl="7" indent="-635000" rtl="0">
              <a:lnSpc>
                <a:spcPct val="115000"/>
              </a:lnSpc>
              <a:spcBef>
                <a:spcPts val="0"/>
              </a:spcBef>
              <a:spcAft>
                <a:spcPts val="0"/>
              </a:spcAft>
              <a:buSzPts val="1400"/>
              <a:buChar char="○"/>
              <a:defRPr/>
            </a:lvl8pPr>
            <a:lvl9pPr marL="8229600" lvl="8" indent="-635000" rtl="0">
              <a:lnSpc>
                <a:spcPct val="115000"/>
              </a:lnSpc>
              <a:spcBef>
                <a:spcPts val="0"/>
              </a:spcBef>
              <a:spcAft>
                <a:spcPts val="0"/>
              </a:spcAft>
              <a:buSzPts val="1400"/>
              <a:buChar char="■"/>
              <a:defRPr/>
            </a:lvl9pPr>
          </a:lstStyle>
          <a:p>
            <a:endParaRPr/>
          </a:p>
        </p:txBody>
      </p:sp>
      <p:sp>
        <p:nvSpPr>
          <p:cNvPr id="44" name="Google Shape;44;p7"/>
          <p:cNvSpPr>
            <a:spLocks noGrp="1"/>
          </p:cNvSpPr>
          <p:nvPr>
            <p:ph type="pic" idx="2"/>
          </p:nvPr>
        </p:nvSpPr>
        <p:spPr>
          <a:xfrm>
            <a:off x="10797150" y="2930500"/>
            <a:ext cx="5271000" cy="5526600"/>
          </a:xfrm>
          <a:prstGeom prst="rect">
            <a:avLst/>
          </a:prstGeom>
          <a:noFill/>
          <a:ln w="9525" cap="flat" cmpd="sng">
            <a:solidFill>
              <a:schemeClr val="dk1"/>
            </a:solidFill>
            <a:prstDash val="solid"/>
            <a:round/>
            <a:headEnd type="none" w="sm" len="sm"/>
            <a:tailEnd type="none" w="sm" len="sm"/>
          </a:ln>
        </p:spPr>
      </p:sp>
      <p:sp>
        <p:nvSpPr>
          <p:cNvPr id="45" name="Google Shape;45;p7"/>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 name="Google Shape;46;p7"/>
          <p:cNvSpPr/>
          <p:nvPr/>
        </p:nvSpPr>
        <p:spPr>
          <a:xfrm rot="10800000" flipH="1">
            <a:off x="348030"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 name="Google Shape;47;p7"/>
          <p:cNvSpPr/>
          <p:nvPr/>
        </p:nvSpPr>
        <p:spPr>
          <a:xfrm rot="10800000" flipH="1">
            <a:off x="17311082"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3728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sp>
        <p:nvSpPr>
          <p:cNvPr id="54" name="Google Shape;54;p9"/>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9"/>
          <p:cNvSpPr/>
          <p:nvPr/>
        </p:nvSpPr>
        <p:spPr>
          <a:xfrm rot="10800000" flipH="1">
            <a:off x="348030" y="9474764"/>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 name="Google Shape;56;p9"/>
          <p:cNvSpPr/>
          <p:nvPr/>
        </p:nvSpPr>
        <p:spPr>
          <a:xfrm rot="10800000" flipH="1">
            <a:off x="17311082" y="184590"/>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 name="Google Shape;57;p9"/>
          <p:cNvSpPr txBox="1">
            <a:spLocks noGrp="1"/>
          </p:cNvSpPr>
          <p:nvPr>
            <p:ph type="subTitle" idx="1"/>
          </p:nvPr>
        </p:nvSpPr>
        <p:spPr>
          <a:xfrm>
            <a:off x="1440150" y="2398250"/>
            <a:ext cx="7547400" cy="41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 name="Google Shape;58;p9"/>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9"/>
          <p:cNvSpPr txBox="1">
            <a:spLocks noGrp="1"/>
          </p:cNvSpPr>
          <p:nvPr>
            <p:ph type="subTitle" idx="2"/>
          </p:nvPr>
        </p:nvSpPr>
        <p:spPr>
          <a:xfrm>
            <a:off x="9300450" y="2398250"/>
            <a:ext cx="7547400" cy="41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1452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9537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3385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subTitle" idx="1"/>
          </p:nvPr>
        </p:nvSpPr>
        <p:spPr>
          <a:xfrm>
            <a:off x="1918450" y="4609800"/>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13"/>
          <p:cNvSpPr txBox="1">
            <a:spLocks noGrp="1"/>
          </p:cNvSpPr>
          <p:nvPr>
            <p:ph type="subTitle" idx="2"/>
          </p:nvPr>
        </p:nvSpPr>
        <p:spPr>
          <a:xfrm>
            <a:off x="10123000" y="4609802"/>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3"/>
          <p:cNvSpPr txBox="1">
            <a:spLocks noGrp="1"/>
          </p:cNvSpPr>
          <p:nvPr>
            <p:ph type="subTitle" idx="3"/>
          </p:nvPr>
        </p:nvSpPr>
        <p:spPr>
          <a:xfrm>
            <a:off x="1918450" y="7949904"/>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4"/>
          </p:nvPr>
        </p:nvSpPr>
        <p:spPr>
          <a:xfrm>
            <a:off x="10123000" y="7949900"/>
            <a:ext cx="6220800" cy="11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13"/>
          <p:cNvSpPr txBox="1">
            <a:spLocks noGrp="1"/>
          </p:cNvSpPr>
          <p:nvPr>
            <p:ph type="title" idx="5" hasCustomPrompt="1"/>
          </p:nvPr>
        </p:nvSpPr>
        <p:spPr>
          <a:xfrm>
            <a:off x="4295250" y="2773050"/>
            <a:ext cx="1467000" cy="969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7" name="Google Shape;77;p13"/>
          <p:cNvSpPr txBox="1">
            <a:spLocks noGrp="1"/>
          </p:cNvSpPr>
          <p:nvPr>
            <p:ph type="title" idx="6" hasCustomPrompt="1"/>
          </p:nvPr>
        </p:nvSpPr>
        <p:spPr>
          <a:xfrm>
            <a:off x="4297550" y="6112900"/>
            <a:ext cx="1462800" cy="969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8" name="Google Shape;78;p13"/>
          <p:cNvSpPr txBox="1">
            <a:spLocks noGrp="1"/>
          </p:cNvSpPr>
          <p:nvPr>
            <p:ph type="title" idx="7" hasCustomPrompt="1"/>
          </p:nvPr>
        </p:nvSpPr>
        <p:spPr>
          <a:xfrm>
            <a:off x="12502000" y="2774428"/>
            <a:ext cx="1462800" cy="966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9" name="Google Shape;79;p13"/>
          <p:cNvSpPr txBox="1">
            <a:spLocks noGrp="1"/>
          </p:cNvSpPr>
          <p:nvPr>
            <p:ph type="title" idx="8" hasCustomPrompt="1"/>
          </p:nvPr>
        </p:nvSpPr>
        <p:spPr>
          <a:xfrm>
            <a:off x="12502000" y="6112902"/>
            <a:ext cx="1462800" cy="969600"/>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 name="Google Shape;80;p13"/>
          <p:cNvSpPr txBox="1">
            <a:spLocks noGrp="1"/>
          </p:cNvSpPr>
          <p:nvPr>
            <p:ph type="subTitle" idx="9"/>
          </p:nvPr>
        </p:nvSpPr>
        <p:spPr>
          <a:xfrm>
            <a:off x="1918198" y="394350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1" name="Google Shape;81;p13"/>
          <p:cNvSpPr txBox="1">
            <a:spLocks noGrp="1"/>
          </p:cNvSpPr>
          <p:nvPr>
            <p:ph type="subTitle" idx="13"/>
          </p:nvPr>
        </p:nvSpPr>
        <p:spPr>
          <a:xfrm>
            <a:off x="1918198" y="728386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2" name="Google Shape;82;p13"/>
          <p:cNvSpPr txBox="1">
            <a:spLocks noGrp="1"/>
          </p:cNvSpPr>
          <p:nvPr>
            <p:ph type="subTitle" idx="14"/>
          </p:nvPr>
        </p:nvSpPr>
        <p:spPr>
          <a:xfrm>
            <a:off x="10123000" y="394350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3" name="Google Shape;83;p13"/>
          <p:cNvSpPr txBox="1">
            <a:spLocks noGrp="1"/>
          </p:cNvSpPr>
          <p:nvPr>
            <p:ph type="subTitle" idx="15"/>
          </p:nvPr>
        </p:nvSpPr>
        <p:spPr>
          <a:xfrm>
            <a:off x="10123000" y="7283850"/>
            <a:ext cx="6220800" cy="89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400">
                <a:latin typeface="Merriweather"/>
                <a:ea typeface="Merriweather"/>
                <a:cs typeface="Merriweather"/>
                <a:sym typeface="Merriweather"/>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84" name="Google Shape;84;p13"/>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 name="Google Shape;85;p13"/>
          <p:cNvSpPr/>
          <p:nvPr/>
        </p:nvSpPr>
        <p:spPr>
          <a:xfrm>
            <a:off x="348030"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 name="Google Shape;86;p13"/>
          <p:cNvSpPr/>
          <p:nvPr/>
        </p:nvSpPr>
        <p:spPr>
          <a:xfrm>
            <a:off x="17311082"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0388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440000" y="890050"/>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18"/>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 name="Google Shape;132;p18"/>
          <p:cNvSpPr/>
          <p:nvPr/>
        </p:nvSpPr>
        <p:spPr>
          <a:xfrm>
            <a:off x="348030"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3" name="Google Shape;133;p18"/>
          <p:cNvSpPr/>
          <p:nvPr/>
        </p:nvSpPr>
        <p:spPr>
          <a:xfrm>
            <a:off x="17311082"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463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1"/>
        <p:cNvGrpSpPr/>
        <p:nvPr/>
      </p:nvGrpSpPr>
      <p:grpSpPr>
        <a:xfrm>
          <a:off x="0" y="0"/>
          <a:ext cx="0" cy="0"/>
          <a:chOff x="0" y="0"/>
          <a:chExt cx="0" cy="0"/>
        </a:xfrm>
      </p:grpSpPr>
      <p:sp>
        <p:nvSpPr>
          <p:cNvPr id="142" name="Google Shape;142;p20"/>
          <p:cNvSpPr/>
          <p:nvPr/>
        </p:nvSpPr>
        <p:spPr>
          <a:xfrm>
            <a:off x="66270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 name="Google Shape;143;p20"/>
          <p:cNvSpPr/>
          <p:nvPr/>
        </p:nvSpPr>
        <p:spPr>
          <a:xfrm>
            <a:off x="348030" y="184590"/>
            <a:ext cx="622800" cy="622800"/>
          </a:xfrm>
          <a:prstGeom prst="mathMultiply">
            <a:avLst>
              <a:gd name="adj1" fmla="val 25484"/>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 name="Google Shape;144;p20"/>
          <p:cNvSpPr/>
          <p:nvPr/>
        </p:nvSpPr>
        <p:spPr>
          <a:xfrm>
            <a:off x="17311082"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5288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5"/>
        <p:cNvGrpSpPr/>
        <p:nvPr/>
      </p:nvGrpSpPr>
      <p:grpSpPr>
        <a:xfrm>
          <a:off x="0" y="0"/>
          <a:ext cx="0" cy="0"/>
          <a:chOff x="0" y="0"/>
          <a:chExt cx="0" cy="0"/>
        </a:xfrm>
      </p:grpSpPr>
      <p:sp>
        <p:nvSpPr>
          <p:cNvPr id="146" name="Google Shape;146;p21"/>
          <p:cNvSpPr/>
          <p:nvPr/>
        </p:nvSpPr>
        <p:spPr>
          <a:xfrm flipH="1">
            <a:off x="656610" y="499200"/>
            <a:ext cx="16962600" cy="9288600"/>
          </a:xfrm>
          <a:prstGeom prst="rect">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7" name="Google Shape;147;p21"/>
          <p:cNvSpPr/>
          <p:nvPr/>
        </p:nvSpPr>
        <p:spPr>
          <a:xfrm flipH="1">
            <a:off x="17311082" y="184590"/>
            <a:ext cx="622800" cy="622800"/>
          </a:xfrm>
          <a:prstGeom prst="mathMultiply">
            <a:avLst>
              <a:gd name="adj1" fmla="val 25484"/>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8" name="Google Shape;148;p21"/>
          <p:cNvSpPr/>
          <p:nvPr/>
        </p:nvSpPr>
        <p:spPr>
          <a:xfrm flipH="1">
            <a:off x="348030" y="9474764"/>
            <a:ext cx="622800" cy="622800"/>
          </a:xfrm>
          <a:prstGeom prst="mathMultiply">
            <a:avLst>
              <a:gd name="adj1" fmla="val 25484"/>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91135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96604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30460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70570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94916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463552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4925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2"/>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8" y="2302672"/>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8"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85174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12933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96619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726403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38247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25190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3839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9986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6"/>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2"/>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1235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1"/>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4785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4"/>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0"/>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0"/>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0"/>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5797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2F288E0-7875-42C4-84C8-98DBBD3BF4D2}" type="datetimeFigureOut">
              <a:rPr lang="zh-CN" altLang="en-US" smtClean="0"/>
              <a:t>2026/1/27</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958083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1pPr>
            <a:lvl2pPr lvl="1"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2pPr>
            <a:lvl3pPr lvl="2"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3pPr>
            <a:lvl4pPr lvl="3"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4pPr>
            <a:lvl5pPr lvl="4"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5pPr>
            <a:lvl6pPr lvl="5"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6pPr>
            <a:lvl7pPr lvl="6"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7pPr>
            <a:lvl8pPr lvl="7"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8pPr>
            <a:lvl9pPr lvl="8" rtl="0">
              <a:spcBef>
                <a:spcPts val="0"/>
              </a:spcBef>
              <a:spcAft>
                <a:spcPts val="0"/>
              </a:spcAft>
              <a:buClr>
                <a:schemeClr val="dk1"/>
              </a:buClr>
              <a:buSzPts val="3500"/>
              <a:buFont typeface="Merriweather"/>
              <a:buNone/>
              <a:defRPr sz="3500" b="1">
                <a:solidFill>
                  <a:schemeClr val="dk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1pPr>
            <a:lvl2pPr marL="914400" lvl="1"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2pPr>
            <a:lvl3pPr marL="1371600" lvl="2"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3pPr>
            <a:lvl4pPr marL="1828800" lvl="3"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4pPr>
            <a:lvl5pPr marL="2286000" lvl="4"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5pPr>
            <a:lvl6pPr marL="2743200" lvl="5"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6pPr>
            <a:lvl7pPr marL="3200400" lvl="6"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7pPr>
            <a:lvl8pPr marL="3657600" lvl="7"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8pPr>
            <a:lvl9pPr marL="4114800" lvl="8" indent="-317500">
              <a:lnSpc>
                <a:spcPct val="100000"/>
              </a:lnSpc>
              <a:spcBef>
                <a:spcPts val="0"/>
              </a:spcBef>
              <a:spcAft>
                <a:spcPts val="0"/>
              </a:spcAft>
              <a:buClr>
                <a:schemeClr val="dk1"/>
              </a:buClr>
              <a:buSzPts val="1400"/>
              <a:buFont typeface="Average Sans"/>
              <a:buChar char="■"/>
              <a:defRPr>
                <a:solidFill>
                  <a:schemeClr val="dk1"/>
                </a:solidFill>
                <a:latin typeface="Average Sans"/>
                <a:ea typeface="Average Sans"/>
                <a:cs typeface="Average Sans"/>
                <a:sym typeface="Average Sans"/>
              </a:defRPr>
            </a:lvl9pPr>
          </a:lstStyle>
          <a:p>
            <a:endParaRPr/>
          </a:p>
        </p:txBody>
      </p:sp>
    </p:spTree>
    <p:extLst>
      <p:ext uri="{BB962C8B-B14F-4D97-AF65-F5344CB8AC3E}">
        <p14:creationId xmlns:p14="http://schemas.microsoft.com/office/powerpoint/2010/main" val="3645635562"/>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C28B4B3-13AD-415B-93EF-B3394EC397B8}"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7988321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32.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1.jpg"/><Relationship Id="rId3" Type="http://schemas.openxmlformats.org/officeDocument/2006/relationships/image" Target="../media/image25.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wmf"/><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2.sv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10.png"/><Relationship Id="rId10" Type="http://schemas.openxmlformats.org/officeDocument/2006/relationships/image" Target="../media/image35.svg"/><Relationship Id="rId4" Type="http://schemas.openxmlformats.org/officeDocument/2006/relationships/image" Target="../media/image38.sv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10.png"/><Relationship Id="rId10" Type="http://schemas.openxmlformats.org/officeDocument/2006/relationships/image" Target="../media/image35.svg"/><Relationship Id="rId4" Type="http://schemas.openxmlformats.org/officeDocument/2006/relationships/image" Target="../media/image38.sv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png"/><Relationship Id="rId3" Type="http://schemas.openxmlformats.org/officeDocument/2006/relationships/slideLayout" Target="../slideLayouts/slideLayout28.xml"/><Relationship Id="rId7" Type="http://schemas.openxmlformats.org/officeDocument/2006/relationships/image" Target="../media/image32.svg"/><Relationship Id="rId12" Type="http://schemas.openxmlformats.org/officeDocument/2006/relationships/image" Target="../media/image35.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9.png"/><Relationship Id="rId3" Type="http://schemas.openxmlformats.org/officeDocument/2006/relationships/slideLayout" Target="../slideLayouts/slideLayout28.xml"/><Relationship Id="rId7" Type="http://schemas.openxmlformats.org/officeDocument/2006/relationships/image" Target="../media/image32.svg"/><Relationship Id="rId12" Type="http://schemas.openxmlformats.org/officeDocument/2006/relationships/image" Target="../media/image35.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3.svg"/><Relationship Id="rId4" Type="http://schemas.openxmlformats.org/officeDocument/2006/relationships/image" Target="../media/image9.png"/><Relationship Id="rId9" Type="http://schemas.openxmlformats.org/officeDocument/2006/relationships/image" Target="../media/image38.pn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7.sv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4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8.svg"/><Relationship Id="rId11" Type="http://schemas.openxmlformats.org/officeDocument/2006/relationships/image" Target="../media/image35.sv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69.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11" Type="http://schemas.openxmlformats.org/officeDocument/2006/relationships/image" Target="../media/image42.png"/><Relationship Id="rId5" Type="http://schemas.openxmlformats.org/officeDocument/2006/relationships/image" Target="../media/image38.svg"/><Relationship Id="rId10" Type="http://schemas.openxmlformats.org/officeDocument/2006/relationships/image" Target="../media/image35.sv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11.png"/><Relationship Id="rId3" Type="http://schemas.openxmlformats.org/officeDocument/2006/relationships/slideLayout" Target="../slideLayouts/slideLayout36.xml"/><Relationship Id="rId7" Type="http://schemas.openxmlformats.org/officeDocument/2006/relationships/image" Target="../media/image45.png"/><Relationship Id="rId12" Type="http://schemas.openxmlformats.org/officeDocument/2006/relationships/image" Target="../media/image32.svg"/><Relationship Id="rId17" Type="http://schemas.openxmlformats.org/officeDocument/2006/relationships/image" Target="../media/image16.png"/><Relationship Id="rId2" Type="http://schemas.openxmlformats.org/officeDocument/2006/relationships/audio" Target="../media/media9.mp3"/><Relationship Id="rId16" Type="http://schemas.openxmlformats.org/officeDocument/2006/relationships/image" Target="../media/image47.png"/><Relationship Id="rId1" Type="http://schemas.microsoft.com/office/2007/relationships/media" Target="../media/media9.mp3"/><Relationship Id="rId6" Type="http://schemas.openxmlformats.org/officeDocument/2006/relationships/image" Target="../media/image72.svg"/><Relationship Id="rId11" Type="http://schemas.openxmlformats.org/officeDocument/2006/relationships/image" Target="../media/image10.png"/><Relationship Id="rId5" Type="http://schemas.openxmlformats.org/officeDocument/2006/relationships/image" Target="../media/image44.png"/><Relationship Id="rId15" Type="http://schemas.openxmlformats.org/officeDocument/2006/relationships/image" Target="../media/image76.svg"/><Relationship Id="rId10" Type="http://schemas.openxmlformats.org/officeDocument/2006/relationships/image" Target="../media/image38.sv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2.svg"/><Relationship Id="rId18" Type="http://schemas.openxmlformats.org/officeDocument/2006/relationships/image" Target="../media/image16.png"/><Relationship Id="rId3" Type="http://schemas.openxmlformats.org/officeDocument/2006/relationships/slideLayout" Target="../slideLayouts/slideLayout36.xml"/><Relationship Id="rId7" Type="http://schemas.openxmlformats.org/officeDocument/2006/relationships/image" Target="../media/image72.svg"/><Relationship Id="rId12" Type="http://schemas.openxmlformats.org/officeDocument/2006/relationships/image" Target="../media/image11.png"/><Relationship Id="rId17" Type="http://schemas.openxmlformats.org/officeDocument/2006/relationships/image" Target="../media/image43.png"/><Relationship Id="rId2" Type="http://schemas.openxmlformats.org/officeDocument/2006/relationships/audio" Target="../media/media10.mp3"/><Relationship Id="rId16" Type="http://schemas.openxmlformats.org/officeDocument/2006/relationships/image" Target="../media/image10.png"/><Relationship Id="rId1" Type="http://schemas.microsoft.com/office/2007/relationships/media" Target="../media/media10.mp3"/><Relationship Id="rId6" Type="http://schemas.openxmlformats.org/officeDocument/2006/relationships/image" Target="../media/image44.png"/><Relationship Id="rId11" Type="http://schemas.openxmlformats.org/officeDocument/2006/relationships/image" Target="../media/image38.svg"/><Relationship Id="rId5" Type="http://schemas.openxmlformats.org/officeDocument/2006/relationships/image" Target="../media/image47.png"/><Relationship Id="rId15" Type="http://schemas.openxmlformats.org/officeDocument/2006/relationships/image" Target="../media/image79.sv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74.svg"/><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69.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11" Type="http://schemas.openxmlformats.org/officeDocument/2006/relationships/image" Target="../media/image42.png"/><Relationship Id="rId5" Type="http://schemas.openxmlformats.org/officeDocument/2006/relationships/image" Target="../media/image38.svg"/><Relationship Id="rId10" Type="http://schemas.openxmlformats.org/officeDocument/2006/relationships/image" Target="../media/image35.sv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82.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11" Type="http://schemas.openxmlformats.org/officeDocument/2006/relationships/image" Target="../media/image50.png"/><Relationship Id="rId5" Type="http://schemas.openxmlformats.org/officeDocument/2006/relationships/image" Target="../media/image38.svg"/><Relationship Id="rId10" Type="http://schemas.openxmlformats.org/officeDocument/2006/relationships/image" Target="../media/image35.svg"/><Relationship Id="rId4" Type="http://schemas.openxmlformats.org/officeDocument/2006/relationships/image" Target="../media/image9.png"/><Relationship Id="rId9" Type="http://schemas.openxmlformats.org/officeDocument/2006/relationships/image" Target="../media/image7.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85.sv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8.svg"/><Relationship Id="rId11" Type="http://schemas.openxmlformats.org/officeDocument/2006/relationships/image" Target="../media/image35.sv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11.png"/><Relationship Id="rId1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2.sv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2.sv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5.sv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10.png"/><Relationship Id="rId10" Type="http://schemas.openxmlformats.org/officeDocument/2006/relationships/image" Target="../media/image35.svg"/><Relationship Id="rId4" Type="http://schemas.openxmlformats.org/officeDocument/2006/relationships/image" Target="../media/image38.sv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2.sv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6.png"/><Relationship Id="rId3" Type="http://schemas.openxmlformats.org/officeDocument/2006/relationships/slideLayout" Target="../slideLayouts/slideLayout28.xml"/><Relationship Id="rId7" Type="http://schemas.openxmlformats.org/officeDocument/2006/relationships/image" Target="../media/image10.png"/><Relationship Id="rId12" Type="http://schemas.openxmlformats.org/officeDocument/2006/relationships/image" Target="../media/image35.sv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8.sv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10.png"/><Relationship Id="rId10" Type="http://schemas.openxmlformats.org/officeDocument/2006/relationships/image" Target="../media/image35.svg"/><Relationship Id="rId4" Type="http://schemas.openxmlformats.org/officeDocument/2006/relationships/image" Target="../media/image38.sv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1.png"/><Relationship Id="rId5" Type="http://schemas.openxmlformats.org/officeDocument/2006/relationships/slideLayout" Target="../slideLayouts/slideLayout50.xml"/><Relationship Id="rId10" Type="http://schemas.openxmlformats.org/officeDocument/2006/relationships/image" Target="../media/image32.svg"/><Relationship Id="rId4" Type="http://schemas.openxmlformats.org/officeDocument/2006/relationships/audio" Target="../media/media2.mp3"/><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50.xml"/><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50.xml"/><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50.xml"/><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2.png"/><Relationship Id="rId3" Type="http://schemas.openxmlformats.org/officeDocument/2006/relationships/slideLayout" Target="../slideLayouts/slideLayout50.xml"/><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1.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10.png"/><Relationship Id="rId10" Type="http://schemas.openxmlformats.org/officeDocument/2006/relationships/image" Target="../media/image35.svg"/><Relationship Id="rId4" Type="http://schemas.openxmlformats.org/officeDocument/2006/relationships/image" Target="../media/image38.sv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CF95CF3-55FB-46E4-8FFC-DF0D9D609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Picture 5">
            <a:extLst>
              <a:ext uri="{FF2B5EF4-FFF2-40B4-BE49-F238E27FC236}">
                <a16:creationId xmlns="" xmlns:a16="http://schemas.microsoft.com/office/drawing/2014/main" id="{F4E27A11-6FFE-4E34-B8C6-9A7069CCE2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400" y="4533900"/>
            <a:ext cx="6450771" cy="3733800"/>
          </a:xfrm>
          <a:prstGeom prst="rect">
            <a:avLst/>
          </a:prstGeom>
        </p:spPr>
      </p:pic>
      <p:sp>
        <p:nvSpPr>
          <p:cNvPr id="7" name="TextBox 6">
            <a:extLst>
              <a:ext uri="{FF2B5EF4-FFF2-40B4-BE49-F238E27FC236}">
                <a16:creationId xmlns="" xmlns:a16="http://schemas.microsoft.com/office/drawing/2014/main" id="{681E4459-DACB-4C4D-8157-1D3224082D7C}"/>
              </a:ext>
            </a:extLst>
          </p:cNvPr>
          <p:cNvSpPr txBox="1"/>
          <p:nvPr/>
        </p:nvSpPr>
        <p:spPr>
          <a:xfrm>
            <a:off x="-838200" y="1333500"/>
            <a:ext cx="9144000" cy="781111"/>
          </a:xfrm>
          <a:prstGeom prst="rect">
            <a:avLst/>
          </a:prstGeom>
          <a:noFill/>
        </p:spPr>
        <p:txBody>
          <a:bodyPr wrap="square">
            <a:spAutoFit/>
          </a:bodyPr>
          <a:lstStyle/>
          <a:p>
            <a:pPr algn="ctr">
              <a:lnSpc>
                <a:spcPct val="107000"/>
              </a:lnSpc>
              <a:spcAft>
                <a:spcPts val="800"/>
              </a:spcAft>
            </a:pPr>
            <a:r>
              <a:rPr lang="en-US" sz="4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Chủ đề 3</a:t>
            </a:r>
            <a:r>
              <a:rPr lang="en-US" sz="44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4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Bay vào tương lai</a:t>
            </a:r>
            <a:endParaRPr lang="vi-VN" sz="4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 xmlns:a16="http://schemas.microsoft.com/office/drawing/2014/main" id="{58E7ED0D-49BC-41E7-8A93-7D89E5A994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96402" y="9182101"/>
            <a:ext cx="9448798" cy="1104900"/>
          </a:xfrm>
          <a:prstGeom prst="rect">
            <a:avLst/>
          </a:prstGeom>
        </p:spPr>
      </p:pic>
      <p:pic>
        <p:nvPicPr>
          <p:cNvPr id="9" name="Picture 2">
            <a:extLst>
              <a:ext uri="{FF2B5EF4-FFF2-40B4-BE49-F238E27FC236}">
                <a16:creationId xmlns="" xmlns:a16="http://schemas.microsoft.com/office/drawing/2014/main" id="{285A81E0-4FB6-493C-BEF6-8C50867B85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6580" y="9182102"/>
            <a:ext cx="9771581" cy="1104900"/>
          </a:xfrm>
          <a:prstGeom prst="rect">
            <a:avLst/>
          </a:prstGeom>
        </p:spPr>
      </p:pic>
    </p:spTree>
    <p:extLst>
      <p:ext uri="{BB962C8B-B14F-4D97-AF65-F5344CB8AC3E}">
        <p14:creationId xmlns:p14="http://schemas.microsoft.com/office/powerpoint/2010/main" val="36376885"/>
      </p:ext>
    </p:extLst>
  </p:cSld>
  <p:clrMapOvr>
    <a:masterClrMapping/>
  </p:clrMapOvr>
  <mc:AlternateContent xmlns:mc="http://schemas.openxmlformats.org/markup-compatibility/2006" xmlns:p14="http://schemas.microsoft.com/office/powerpoint/2010/main">
    <mc:Choice Requires="p14">
      <p:transition spd="slow" p14:dur="15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 xmlns:a16="http://schemas.microsoft.com/office/drawing/2014/main" id="{A071A87C-ACDF-8B97-4C98-DB6242CA9A15}"/>
              </a:ext>
            </a:extLst>
          </p:cNvPr>
          <p:cNvPicPr>
            <a:picLocks noChangeAspect="1"/>
          </p:cNvPicPr>
          <p:nvPr/>
        </p:nvPicPr>
        <p:blipFill>
          <a:blip r:embed="rId3"/>
          <a:srcRect/>
          <a:stretch>
            <a:fillRect/>
          </a:stretch>
        </p:blipFill>
        <p:spPr>
          <a:xfrm>
            <a:off x="173574" y="15688"/>
            <a:ext cx="2626416" cy="2334357"/>
          </a:xfrm>
          <a:prstGeom prst="rect">
            <a:avLst/>
          </a:prstGeom>
        </p:spPr>
      </p:pic>
      <p:pic>
        <p:nvPicPr>
          <p:cNvPr id="5" name="Picture 9">
            <a:extLst>
              <a:ext uri="{FF2B5EF4-FFF2-40B4-BE49-F238E27FC236}">
                <a16:creationId xmlns="" xmlns:a16="http://schemas.microsoft.com/office/drawing/2014/main" id="{5F9010B6-6D7B-680B-31C3-28D7EFAF5939}"/>
              </a:ext>
            </a:extLst>
          </p:cNvPr>
          <p:cNvPicPr>
            <a:picLocks noChangeAspect="1"/>
          </p:cNvPicPr>
          <p:nvPr/>
        </p:nvPicPr>
        <p:blipFill>
          <a:blip r:embed="rId3"/>
          <a:srcRect/>
          <a:stretch>
            <a:fillRect/>
          </a:stretch>
        </p:blipFill>
        <p:spPr>
          <a:xfrm flipH="1">
            <a:off x="15633474" y="1"/>
            <a:ext cx="2683314" cy="2875085"/>
          </a:xfrm>
          <a:prstGeom prst="rect">
            <a:avLst/>
          </a:prstGeom>
        </p:spPr>
      </p:pic>
      <p:pic>
        <p:nvPicPr>
          <p:cNvPr id="8" name="Picture 100">
            <a:extLst>
              <a:ext uri="{FF2B5EF4-FFF2-40B4-BE49-F238E27FC236}">
                <a16:creationId xmlns="" xmlns:a16="http://schemas.microsoft.com/office/drawing/2014/main" id="{8A038FF3-1FCC-F5DE-8A3B-68BE3C3D96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369" y="1167180"/>
            <a:ext cx="1350612" cy="162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7"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flipH="1">
            <a:off x="16595978" y="6813269"/>
            <a:ext cx="2476304" cy="4419600"/>
          </a:xfrm>
          <a:prstGeom prst="rect">
            <a:avLst/>
          </a:prstGeom>
        </p:spPr>
      </p:pic>
      <p:pic>
        <p:nvPicPr>
          <p:cNvPr id="10" name="图片 15"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970213" flipH="1">
            <a:off x="16848096" y="6239289"/>
            <a:ext cx="4351020" cy="4255770"/>
          </a:xfrm>
          <a:prstGeom prst="rect">
            <a:avLst/>
          </a:prstGeom>
        </p:spPr>
      </p:pic>
      <p:pic>
        <p:nvPicPr>
          <p:cNvPr id="11" name="Picture 3">
            <a:extLst>
              <a:ext uri="{FF2B5EF4-FFF2-40B4-BE49-F238E27FC236}">
                <a16:creationId xmlns="" xmlns:a16="http://schemas.microsoft.com/office/drawing/2014/main" id="{7D4563CC-2C92-4C0A-2455-BB852C913B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9737" y="9108041"/>
            <a:ext cx="19079737" cy="1253144"/>
          </a:xfrm>
          <a:prstGeom prst="rect">
            <a:avLst/>
          </a:prstGeom>
        </p:spPr>
      </p:pic>
      <p:pic>
        <p:nvPicPr>
          <p:cNvPr id="15" name="Picture 2">
            <a:extLst>
              <a:ext uri="{FF2B5EF4-FFF2-40B4-BE49-F238E27FC236}">
                <a16:creationId xmlns="" xmlns:a16="http://schemas.microsoft.com/office/drawing/2014/main" id="{C0FEA6BC-9F86-F53A-150D-07CB94B8490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296402" y="9501187"/>
            <a:ext cx="9448798" cy="785813"/>
          </a:xfrm>
          <a:prstGeom prst="rect">
            <a:avLst/>
          </a:prstGeom>
        </p:spPr>
      </p:pic>
      <p:pic>
        <p:nvPicPr>
          <p:cNvPr id="17" name="Picture 35">
            <a:extLst>
              <a:ext uri="{FF2B5EF4-FFF2-40B4-BE49-F238E27FC236}">
                <a16:creationId xmlns="" xmlns:a16="http://schemas.microsoft.com/office/drawing/2014/main" id="{7964880D-2424-DDBC-2D51-4B4705013F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78" y="7722137"/>
            <a:ext cx="2609580" cy="2564862"/>
          </a:xfrm>
          <a:prstGeom prst="rect">
            <a:avLst/>
          </a:prstGeom>
        </p:spPr>
      </p:pic>
      <p:pic>
        <p:nvPicPr>
          <p:cNvPr id="20" name="Picture 2">
            <a:extLst>
              <a:ext uri="{FF2B5EF4-FFF2-40B4-BE49-F238E27FC236}">
                <a16:creationId xmlns="" xmlns:a16="http://schemas.microsoft.com/office/drawing/2014/main" id="{62D6CB82-8F1A-2B71-DF6C-7B351500AE2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6580" y="9501188"/>
            <a:ext cx="9771581" cy="785813"/>
          </a:xfrm>
          <a:prstGeom prst="rect">
            <a:avLst/>
          </a:prstGeom>
        </p:spPr>
      </p:pic>
      <p:sp>
        <p:nvSpPr>
          <p:cNvPr id="22" name="Rectangles 5">
            <a:extLst>
              <a:ext uri="{FF2B5EF4-FFF2-40B4-BE49-F238E27FC236}">
                <a16:creationId xmlns="" xmlns:a16="http://schemas.microsoft.com/office/drawing/2014/main" id="{58F33163-283D-AA3E-22E7-DEF0A3160BCA}"/>
              </a:ext>
            </a:extLst>
          </p:cNvPr>
          <p:cNvSpPr/>
          <p:nvPr/>
        </p:nvSpPr>
        <p:spPr>
          <a:xfrm>
            <a:off x="2857850" y="994764"/>
            <a:ext cx="4767524" cy="800284"/>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4200" b="1" i="0" u="none"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Tác giả - Tác phẩm </a:t>
            </a:r>
            <a:endParaRPr kumimoji="0" lang="vi-VN" altLang="en-US" sz="4200" b="1" i="0" u="none"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23" name="Rectangle 2">
            <a:extLst>
              <a:ext uri="{FF2B5EF4-FFF2-40B4-BE49-F238E27FC236}">
                <a16:creationId xmlns="" xmlns:a16="http://schemas.microsoft.com/office/drawing/2014/main" id="{ADCB97EF-4ACE-A7A9-37BE-955F7BC637B1}"/>
              </a:ext>
            </a:extLst>
          </p:cNvPr>
          <p:cNvSpPr/>
          <p:nvPr/>
        </p:nvSpPr>
        <p:spPr>
          <a:xfrm>
            <a:off x="495876" y="7302372"/>
            <a:ext cx="7129498" cy="461665"/>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NS: Nguyễn Văn Hiên</a:t>
            </a:r>
            <a:endParaRPr kumimoji="0" lang="vi-VN" sz="2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D2226E2B-0233-4DDE-A765-99D98ED179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6981" y="2668805"/>
            <a:ext cx="4363877" cy="4497252"/>
          </a:xfrm>
          <a:prstGeom prst="rect">
            <a:avLst/>
          </a:prstGeom>
        </p:spPr>
      </p:pic>
      <p:sp>
        <p:nvSpPr>
          <p:cNvPr id="24" name="TextBox 23">
            <a:extLst>
              <a:ext uri="{FF2B5EF4-FFF2-40B4-BE49-F238E27FC236}">
                <a16:creationId xmlns="" xmlns:a16="http://schemas.microsoft.com/office/drawing/2014/main" id="{8D584357-776F-4D05-A433-6BC8E0D5303A}"/>
              </a:ext>
            </a:extLst>
          </p:cNvPr>
          <p:cNvSpPr txBox="1"/>
          <p:nvPr/>
        </p:nvSpPr>
        <p:spPr>
          <a:xfrm>
            <a:off x="7436792" y="2789811"/>
            <a:ext cx="9348203"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NS Nguyễn Văn Hiên sinh năm 1953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Quê ở Bình Định, là một nhạc sĩ nổi tiếng,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từng hoạt động trong phong trào thanh niên từ sau năm 1975 và tốt nghiệp đại học sáng tác Nhạc viện Thành phố Hồ Chí Minh năm 1993. Ông thường sáng tác nhạc trẻ, nhạc nhẹ, hợp xướng, giao hưởng, nhạc thiếu nhi, sinh viên học sinh.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Các tác phẩm tiêu biểu phải kể đến như: Chúc tết, con thương ba, hổng dám đâu…..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4D5156"/>
                </a:solidFill>
                <a:effectLst/>
                <a:uLnTx/>
                <a:uFillTx/>
                <a:latin typeface="Times New Roman" panose="02020603050405020304" pitchFamily="18" charset="0"/>
                <a:ea typeface="+mn-ea"/>
                <a:cs typeface="+mn-cs"/>
              </a:rPr>
              <a:t>Bài hát bay vào tương lai” với giai điệu vui tươi, rộn ràng, hình ảnh tuổi thơ thật đẹp luôn vươn lên để có tương lai thật tươi sáng.</a:t>
            </a:r>
            <a:endParaRPr kumimoji="0" lang="vi-VN" sz="2800" b="0" i="0" u="none" strike="noStrike" kern="1200" cap="none" spc="0" normalizeH="0" baseline="0" noProof="0">
              <a:ln>
                <a:noFill/>
              </a:ln>
              <a:solidFill>
                <a:srgbClr val="202124"/>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17916488"/>
      </p:ext>
    </p:extLst>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6" name="Rectangles 5">
            <a:extLst>
              <a:ext uri="{FF2B5EF4-FFF2-40B4-BE49-F238E27FC236}">
                <a16:creationId xmlns="" xmlns:a16="http://schemas.microsoft.com/office/drawing/2014/main" id="{CE0FC45A-D1D5-4224-B901-9ECDAEA45993}"/>
              </a:ext>
            </a:extLst>
          </p:cNvPr>
          <p:cNvSpPr/>
          <p:nvPr/>
        </p:nvSpPr>
        <p:spPr>
          <a:xfrm>
            <a:off x="484191" y="246995"/>
            <a:ext cx="2383987" cy="800284"/>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4200" b="1" i="0" u="none"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Hát mẫu:</a:t>
            </a:r>
            <a:endParaRPr kumimoji="0" lang="vi-VN" altLang="en-US" sz="4200" b="1" i="0" u="none"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Hát Mẫu- Bay Vào Tương Lai - Âm Nhạc Lớp 5 - Kết Nỗi Tri Thức Với Cuộc Sống">
            <a:hlinkClick r:id="" action="ppaction://media"/>
            <a:extLst>
              <a:ext uri="{FF2B5EF4-FFF2-40B4-BE49-F238E27FC236}">
                <a16:creationId xmlns="" xmlns:a16="http://schemas.microsoft.com/office/drawing/2014/main" id="{9415774B-1F6F-4DF0-AA8F-0FD91F8EA8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6481" y="1397951"/>
            <a:ext cx="1155257" cy="1155257"/>
          </a:xfrm>
          <a:prstGeom prst="rect">
            <a:avLst/>
          </a:prstGeom>
        </p:spPr>
      </p:pic>
    </p:spTree>
    <p:extLst>
      <p:ext uri="{BB962C8B-B14F-4D97-AF65-F5344CB8AC3E}">
        <p14:creationId xmlns:p14="http://schemas.microsoft.com/office/powerpoint/2010/main" val="113911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endParaRPr lang="vi-VN"/>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1828800" y="2013318"/>
            <a:ext cx="3523722"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Đọc lời ca</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3" name="TextBox 12">
            <a:extLst>
              <a:ext uri="{FF2B5EF4-FFF2-40B4-BE49-F238E27FC236}">
                <a16:creationId xmlns="" xmlns:a16="http://schemas.microsoft.com/office/drawing/2014/main" id="{7374AEAC-9D60-4D74-8B90-669601208D4E}"/>
              </a:ext>
            </a:extLst>
          </p:cNvPr>
          <p:cNvSpPr txBox="1"/>
          <p:nvPr/>
        </p:nvSpPr>
        <p:spPr>
          <a:xfrm>
            <a:off x="3253406" y="3268201"/>
            <a:ext cx="10522231" cy="4031873"/>
          </a:xfrm>
          <a:prstGeom prst="rect">
            <a:avLst/>
          </a:prstGeom>
          <a:noFill/>
        </p:spPr>
        <p:txBody>
          <a:bodyPr wrap="square">
            <a:spAutoFit/>
          </a:bodyPr>
          <a:lstStyle/>
          <a:p>
            <a:r>
              <a:rPr lang="vi-VN" sz="3200">
                <a:solidFill>
                  <a:srgbClr val="FF0000"/>
                </a:solidFill>
                <a:latin typeface="+mj-lt"/>
              </a:rPr>
              <a:t>Câu 1: </a:t>
            </a:r>
            <a:r>
              <a:rPr lang="vi-VN" sz="3200">
                <a:latin typeface="+mj-lt"/>
              </a:rPr>
              <a:t>Tuổi thơ của chúng em. Tựa như những cánh chim. </a:t>
            </a:r>
          </a:p>
          <a:p>
            <a:r>
              <a:rPr lang="vi-VN" sz="3200">
                <a:latin typeface="+mj-lt"/>
              </a:rPr>
              <a:t>              Bay đi bay đi xây mùa xuân. </a:t>
            </a:r>
          </a:p>
          <a:p>
            <a:r>
              <a:rPr lang="vi-VN" sz="3200">
                <a:solidFill>
                  <a:srgbClr val="FF0000"/>
                </a:solidFill>
                <a:latin typeface="+mj-lt"/>
              </a:rPr>
              <a:t>Câu 2:   </a:t>
            </a:r>
            <a:r>
              <a:rPr lang="vi-VN" sz="3200">
                <a:latin typeface="+mj-lt"/>
              </a:rPr>
              <a:t>Tuổi thơ của chúng em tựa như búp măng non. Vươn                            </a:t>
            </a:r>
          </a:p>
          <a:p>
            <a:r>
              <a:rPr lang="vi-VN" sz="3200">
                <a:latin typeface="+mj-lt"/>
              </a:rPr>
              <a:t>              lên vươn lên những tầm cao. </a:t>
            </a:r>
          </a:p>
          <a:p>
            <a:r>
              <a:rPr lang="vi-VN" sz="3200">
                <a:solidFill>
                  <a:srgbClr val="FF0000"/>
                </a:solidFill>
                <a:latin typeface="+mj-lt"/>
              </a:rPr>
              <a:t>Câu 3:   </a:t>
            </a:r>
            <a:r>
              <a:rPr lang="vi-VN" sz="3200">
                <a:latin typeface="+mj-lt"/>
              </a:rPr>
              <a:t>Bay đi vào tương lai. Đất nước đang mong chờ. </a:t>
            </a:r>
          </a:p>
          <a:p>
            <a:r>
              <a:rPr lang="vi-VN" sz="3200">
                <a:solidFill>
                  <a:srgbClr val="FF0000"/>
                </a:solidFill>
                <a:latin typeface="+mj-lt"/>
              </a:rPr>
              <a:t>Câu 4:   </a:t>
            </a:r>
            <a:r>
              <a:rPr lang="vi-VN" sz="3200">
                <a:latin typeface="+mj-lt"/>
              </a:rPr>
              <a:t>Vươn lên từng tầm cao. Giống như măng mọc thẳng. </a:t>
            </a:r>
            <a:r>
              <a:rPr lang="vi-VN" sz="3200">
                <a:solidFill>
                  <a:srgbClr val="FF0000"/>
                </a:solidFill>
                <a:latin typeface="+mj-lt"/>
              </a:rPr>
              <a:t>Câu 5:   </a:t>
            </a:r>
            <a:r>
              <a:rPr lang="vi-VN" sz="3200">
                <a:latin typeface="+mj-lt"/>
              </a:rPr>
              <a:t>Bay đi vào tương lai. Đất nước đang mong chờ. </a:t>
            </a:r>
          </a:p>
          <a:p>
            <a:r>
              <a:rPr lang="vi-VN" sz="3200">
                <a:solidFill>
                  <a:srgbClr val="FF0000"/>
                </a:solidFill>
                <a:latin typeface="+mj-lt"/>
              </a:rPr>
              <a:t>Câu 6:   </a:t>
            </a:r>
            <a:r>
              <a:rPr lang="vi-VN" sz="3200">
                <a:latin typeface="+mj-lt"/>
              </a:rPr>
              <a:t>Bay đi vào ngày mai. Những cánh chim tuổi thơ. </a:t>
            </a:r>
          </a:p>
        </p:txBody>
      </p:sp>
    </p:spTree>
    <p:extLst>
      <p:ext uri="{BB962C8B-B14F-4D97-AF65-F5344CB8AC3E}">
        <p14:creationId xmlns:p14="http://schemas.microsoft.com/office/powerpoint/2010/main" val="23875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 xmlns:a16="http://schemas.microsoft.com/office/drawing/2014/main" id="{1120CC71-D578-42EE-8961-B8D085BB26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37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1593962" y="2013318"/>
            <a:ext cx="8235838" cy="92333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Học hát từng câu</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 xmlns:a16="http://schemas.microsoft.com/office/drawing/2014/main" id="{A54182BC-D59E-4054-AEA1-CE7E3FBABA41}"/>
              </a:ext>
            </a:extLst>
          </p:cNvPr>
          <p:cNvSpPr/>
          <p:nvPr/>
        </p:nvSpPr>
        <p:spPr>
          <a:xfrm>
            <a:off x="6015584" y="3119288"/>
            <a:ext cx="6256841"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 Bay vào tương lai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Rectangle 12">
            <a:extLst>
              <a:ext uri="{FF2B5EF4-FFF2-40B4-BE49-F238E27FC236}">
                <a16:creationId xmlns="" xmlns:a16="http://schemas.microsoft.com/office/drawing/2014/main" id="{30C499F9-9F62-4D57-93F0-4E914C27CD64}"/>
              </a:ext>
            </a:extLst>
          </p:cNvPr>
          <p:cNvSpPr/>
          <p:nvPr/>
        </p:nvSpPr>
        <p:spPr>
          <a:xfrm>
            <a:off x="11353800" y="4086955"/>
            <a:ext cx="12877800" cy="823752"/>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a:ea typeface="Calibri"/>
                <a:cs typeface="+mn-cs"/>
              </a:rPr>
              <a:t> </a:t>
            </a:r>
            <a:r>
              <a:rPr kumimoji="0" lang="vi-VN" sz="2800" b="0" i="1" u="none" strike="noStrike" kern="1200" cap="none" spc="0" normalizeH="0" baseline="0" noProof="0">
                <a:ln>
                  <a:noFill/>
                </a:ln>
                <a:solidFill>
                  <a:prstClr val="black"/>
                </a:solidFill>
                <a:effectLst/>
                <a:uLnTx/>
                <a:uFillTx/>
                <a:latin typeface="Times New Roman"/>
                <a:ea typeface="Calibri"/>
                <a:cs typeface="+mn-cs"/>
              </a:rPr>
              <a:t>Nhạc và lời: Nguyễn Văn Hiên      </a:t>
            </a:r>
            <a:endParaRPr kumimoji="0" lang="en-US" sz="2800" b="0" i="1" u="none" strike="noStrike" kern="1200" cap="none" spc="0" normalizeH="0" baseline="0" noProof="0" dirty="0">
              <a:ln>
                <a:noFill/>
              </a:ln>
              <a:solidFill>
                <a:prstClr val="black"/>
              </a:solidFill>
              <a:effectLst/>
              <a:uLnTx/>
              <a:uFillTx/>
              <a:latin typeface="Times New Roman"/>
              <a:ea typeface="Calibri"/>
              <a:cs typeface="+mn-cs"/>
            </a:endParaRPr>
          </a:p>
        </p:txBody>
      </p:sp>
    </p:spTree>
    <p:extLst>
      <p:ext uri="{BB962C8B-B14F-4D97-AF65-F5344CB8AC3E}">
        <p14:creationId xmlns:p14="http://schemas.microsoft.com/office/powerpoint/2010/main" val="41917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8496300"/>
            <a:ext cx="18615689" cy="1864885"/>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968" y="6865646"/>
            <a:ext cx="2502500" cy="2635541"/>
          </a:xfrm>
          <a:prstGeom prst="rect">
            <a:avLst/>
          </a:prstGeom>
        </p:spPr>
      </p:pic>
      <p:pic>
        <p:nvPicPr>
          <p:cNvPr id="7" name="Picture 6">
            <a:extLst>
              <a:ext uri="{FF2B5EF4-FFF2-40B4-BE49-F238E27FC236}">
                <a16:creationId xmlns="" xmlns:a16="http://schemas.microsoft.com/office/drawing/2014/main" id="{6949AC72-327D-4395-80B4-0C6A690C34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73000" y="6665930"/>
            <a:ext cx="5627166" cy="3609474"/>
          </a:xfrm>
          <a:prstGeom prst="rect">
            <a:avLst/>
          </a:prstGeom>
        </p:spPr>
      </p:pic>
      <p:pic>
        <p:nvPicPr>
          <p:cNvPr id="8" name="Picture 2">
            <a:extLst>
              <a:ext uri="{FF2B5EF4-FFF2-40B4-BE49-F238E27FC236}">
                <a16:creationId xmlns="" xmlns:a16="http://schemas.microsoft.com/office/drawing/2014/main" id="{B85F1E96-9191-48CD-8541-DE117CBBBB5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9" name="Picture 5">
            <a:extLst>
              <a:ext uri="{FF2B5EF4-FFF2-40B4-BE49-F238E27FC236}">
                <a16:creationId xmlns="" xmlns:a16="http://schemas.microsoft.com/office/drawing/2014/main" id="{6E02057F-D51C-48E1-8E3D-B00CEB3F5F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114300"/>
            <a:ext cx="9150626" cy="1303436"/>
          </a:xfrm>
          <a:prstGeom prst="rect">
            <a:avLst/>
          </a:prstGeom>
        </p:spPr>
      </p:pic>
      <p:pic>
        <p:nvPicPr>
          <p:cNvPr id="10" name="Picture 5">
            <a:extLst>
              <a:ext uri="{FF2B5EF4-FFF2-40B4-BE49-F238E27FC236}">
                <a16:creationId xmlns="" xmlns:a16="http://schemas.microsoft.com/office/drawing/2014/main" id="{403DD412-FB30-4AE4-B15D-C380AD8934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0" y="-114300"/>
            <a:ext cx="9150627" cy="1303436"/>
          </a:xfrm>
          <a:prstGeom prst="rect">
            <a:avLst/>
          </a:prstGeom>
        </p:spPr>
      </p:pic>
      <p:pic>
        <p:nvPicPr>
          <p:cNvPr id="12" name="Picture 11">
            <a:extLst>
              <a:ext uri="{FF2B5EF4-FFF2-40B4-BE49-F238E27FC236}">
                <a16:creationId xmlns="" xmlns:a16="http://schemas.microsoft.com/office/drawing/2014/main" id="{41257492-B995-43DE-9123-ED9A15037B8D}"/>
              </a:ext>
            </a:extLst>
          </p:cNvPr>
          <p:cNvPicPr>
            <a:picLocks noChangeAspect="1"/>
          </p:cNvPicPr>
          <p:nvPr/>
        </p:nvPicPr>
        <p:blipFill>
          <a:blip r:embed="rId13"/>
          <a:stretch>
            <a:fillRect/>
          </a:stretch>
        </p:blipFill>
        <p:spPr>
          <a:xfrm>
            <a:off x="914400" y="2541066"/>
            <a:ext cx="14964698" cy="3330506"/>
          </a:xfrm>
          <a:prstGeom prst="rect">
            <a:avLst/>
          </a:prstGeom>
        </p:spPr>
      </p:pic>
      <p:sp>
        <p:nvSpPr>
          <p:cNvPr id="14" name="TextBox 13">
            <a:extLst>
              <a:ext uri="{FF2B5EF4-FFF2-40B4-BE49-F238E27FC236}">
                <a16:creationId xmlns="" xmlns:a16="http://schemas.microsoft.com/office/drawing/2014/main" id="{B8CD1A59-4FCF-420F-A3A8-914C8550EBF3}"/>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1: </a:t>
            </a:r>
            <a:endParaRPr lang="vi-VN" sz="3600" b="1"/>
          </a:p>
        </p:txBody>
      </p:sp>
      <p:sp>
        <p:nvSpPr>
          <p:cNvPr id="15" name="TextBox 14">
            <a:extLst>
              <a:ext uri="{FF2B5EF4-FFF2-40B4-BE49-F238E27FC236}">
                <a16:creationId xmlns="" xmlns:a16="http://schemas.microsoft.com/office/drawing/2014/main" id="{04CE0FDA-D551-4AF0-A57E-5C15E0E79935}"/>
              </a:ext>
            </a:extLst>
          </p:cNvPr>
          <p:cNvSpPr txBox="1"/>
          <p:nvPr/>
        </p:nvSpPr>
        <p:spPr>
          <a:xfrm>
            <a:off x="3429000" y="3727255"/>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6" name="TextBox 15">
            <a:extLst>
              <a:ext uri="{FF2B5EF4-FFF2-40B4-BE49-F238E27FC236}">
                <a16:creationId xmlns="" xmlns:a16="http://schemas.microsoft.com/office/drawing/2014/main" id="{075289E1-41F0-4EB4-AE6C-FB765AE2E3FB}"/>
              </a:ext>
            </a:extLst>
          </p:cNvPr>
          <p:cNvSpPr txBox="1"/>
          <p:nvPr/>
        </p:nvSpPr>
        <p:spPr>
          <a:xfrm>
            <a:off x="2086898" y="5521802"/>
            <a:ext cx="13792200" cy="584775"/>
          </a:xfrm>
          <a:prstGeom prst="rect">
            <a:avLst/>
          </a:prstGeom>
          <a:noFill/>
        </p:spPr>
        <p:txBody>
          <a:bodyPr wrap="square">
            <a:spAutoFit/>
          </a:bodyPr>
          <a:lstStyle/>
          <a:p>
            <a:r>
              <a:rPr lang="vi-VN" sz="3200">
                <a:solidFill>
                  <a:srgbClr val="0070C0"/>
                </a:solidFill>
                <a:latin typeface="+mj-lt"/>
              </a:rPr>
              <a:t>chim.      Bay  đi           bay    đi    xây     mùa     xuân. </a:t>
            </a:r>
          </a:p>
        </p:txBody>
      </p:sp>
      <p:pic>
        <p:nvPicPr>
          <p:cNvPr id="4" name="1">
            <a:hlinkClick r:id="" action="ppaction://media"/>
            <a:extLst>
              <a:ext uri="{FF2B5EF4-FFF2-40B4-BE49-F238E27FC236}">
                <a16:creationId xmlns="" xmlns:a16="http://schemas.microsoft.com/office/drawing/2014/main" id="{0543C6CF-A8C0-46D0-9DFF-19E5202A4F4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124200" y="6619079"/>
            <a:ext cx="1169891" cy="1169891"/>
          </a:xfrm>
          <a:prstGeom prst="rect">
            <a:avLst/>
          </a:prstGeom>
        </p:spPr>
      </p:pic>
    </p:spTree>
    <p:extLst>
      <p:ext uri="{BB962C8B-B14F-4D97-AF65-F5344CB8AC3E}">
        <p14:creationId xmlns:p14="http://schemas.microsoft.com/office/powerpoint/2010/main" val="6052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sp>
        <p:nvSpPr>
          <p:cNvPr id="7" name="Freeform 107">
            <a:extLst>
              <a:ext uri="{FF2B5EF4-FFF2-40B4-BE49-F238E27FC236}">
                <a16:creationId xmlns="" xmlns:a16="http://schemas.microsoft.com/office/drawing/2014/main" id="{96072530-1656-4A5D-855D-187997CE06A7}"/>
              </a:ext>
            </a:extLst>
          </p:cNvPr>
          <p:cNvSpPr/>
          <p:nvPr/>
        </p:nvSpPr>
        <p:spPr>
          <a:xfrm>
            <a:off x="11658600" y="7249215"/>
            <a:ext cx="6331875" cy="2301943"/>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5">
            <a:extLst>
              <a:ext uri="{FF2B5EF4-FFF2-40B4-BE49-F238E27FC236}">
                <a16:creationId xmlns="" xmlns:a16="http://schemas.microsoft.com/office/drawing/2014/main" id="{93921F88-8977-4549-903A-B104AC086E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F7040027-16AA-4680-B5F0-ADD4EBE039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0" y="-114300"/>
            <a:ext cx="9150627" cy="1303436"/>
          </a:xfrm>
          <a:prstGeom prst="rect">
            <a:avLst/>
          </a:prstGeom>
        </p:spPr>
      </p:pic>
      <p:sp>
        <p:nvSpPr>
          <p:cNvPr id="10" name="TextBox 9">
            <a:extLst>
              <a:ext uri="{FF2B5EF4-FFF2-40B4-BE49-F238E27FC236}">
                <a16:creationId xmlns="" xmlns:a16="http://schemas.microsoft.com/office/drawing/2014/main" id="{78F3B171-716A-4265-B613-2795054F0CF1}"/>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2: </a:t>
            </a:r>
            <a:endParaRPr lang="vi-VN" sz="3600" b="1"/>
          </a:p>
        </p:txBody>
      </p:sp>
      <p:pic>
        <p:nvPicPr>
          <p:cNvPr id="12" name="Picture 11">
            <a:extLst>
              <a:ext uri="{FF2B5EF4-FFF2-40B4-BE49-F238E27FC236}">
                <a16:creationId xmlns="" xmlns:a16="http://schemas.microsoft.com/office/drawing/2014/main" id="{ECB80F2F-2555-4DE5-B8DC-9336F1775C65}"/>
              </a:ext>
            </a:extLst>
          </p:cNvPr>
          <p:cNvPicPr>
            <a:picLocks noChangeAspect="1"/>
          </p:cNvPicPr>
          <p:nvPr/>
        </p:nvPicPr>
        <p:blipFill>
          <a:blip r:embed="rId13"/>
          <a:stretch>
            <a:fillRect/>
          </a:stretch>
        </p:blipFill>
        <p:spPr>
          <a:xfrm>
            <a:off x="762000" y="2390858"/>
            <a:ext cx="16232752" cy="3612721"/>
          </a:xfrm>
          <a:prstGeom prst="rect">
            <a:avLst/>
          </a:prstGeom>
        </p:spPr>
      </p:pic>
      <p:sp>
        <p:nvSpPr>
          <p:cNvPr id="13" name="TextBox 12">
            <a:extLst>
              <a:ext uri="{FF2B5EF4-FFF2-40B4-BE49-F238E27FC236}">
                <a16:creationId xmlns="" xmlns:a16="http://schemas.microsoft.com/office/drawing/2014/main" id="{2AC25FFE-D9AD-4852-916C-237383724CFB}"/>
              </a:ext>
            </a:extLst>
          </p:cNvPr>
          <p:cNvSpPr txBox="1"/>
          <p:nvPr/>
        </p:nvSpPr>
        <p:spPr>
          <a:xfrm>
            <a:off x="4639210" y="3754989"/>
            <a:ext cx="12355542" cy="584775"/>
          </a:xfrm>
          <a:prstGeom prst="rect">
            <a:avLst/>
          </a:prstGeom>
          <a:noFill/>
        </p:spPr>
        <p:txBody>
          <a:bodyPr wrap="square">
            <a:spAutoFit/>
          </a:bodyPr>
          <a:lstStyle/>
          <a:p>
            <a:r>
              <a:rPr lang="vi-VN" sz="3200">
                <a:solidFill>
                  <a:srgbClr val="0070C0"/>
                </a:solidFill>
                <a:latin typeface="+mj-lt"/>
              </a:rPr>
              <a:t>Tuổi      thơ        của  chúng       em                tựa       như     búp    măng</a:t>
            </a:r>
          </a:p>
        </p:txBody>
      </p:sp>
      <p:sp>
        <p:nvSpPr>
          <p:cNvPr id="14" name="TextBox 13">
            <a:extLst>
              <a:ext uri="{FF2B5EF4-FFF2-40B4-BE49-F238E27FC236}">
                <a16:creationId xmlns="" xmlns:a16="http://schemas.microsoft.com/office/drawing/2014/main" id="{FF78732C-99EF-4DC9-94AE-21044F2CCA44}"/>
              </a:ext>
            </a:extLst>
          </p:cNvPr>
          <p:cNvSpPr txBox="1"/>
          <p:nvPr/>
        </p:nvSpPr>
        <p:spPr>
          <a:xfrm>
            <a:off x="2700605" y="5455896"/>
            <a:ext cx="12355542" cy="584775"/>
          </a:xfrm>
          <a:prstGeom prst="rect">
            <a:avLst/>
          </a:prstGeom>
          <a:noFill/>
        </p:spPr>
        <p:txBody>
          <a:bodyPr wrap="square">
            <a:spAutoFit/>
          </a:bodyPr>
          <a:lstStyle/>
          <a:p>
            <a:r>
              <a:rPr lang="vi-VN" sz="3200">
                <a:solidFill>
                  <a:srgbClr val="0070C0"/>
                </a:solidFill>
                <a:latin typeface="+mj-lt"/>
              </a:rPr>
              <a:t>non.        Vươn     lên            vươn         lên        những            tầm       cao. </a:t>
            </a:r>
          </a:p>
        </p:txBody>
      </p:sp>
      <p:pic>
        <p:nvPicPr>
          <p:cNvPr id="2" name="2">
            <a:hlinkClick r:id="" action="ppaction://media"/>
            <a:extLst>
              <a:ext uri="{FF2B5EF4-FFF2-40B4-BE49-F238E27FC236}">
                <a16:creationId xmlns="" xmlns:a16="http://schemas.microsoft.com/office/drawing/2014/main" id="{AB26ABF0-ED15-4D8A-8FB9-86FF9F1D55F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7034" y="5893004"/>
            <a:ext cx="1108537" cy="1108537"/>
          </a:xfrm>
          <a:prstGeom prst="rect">
            <a:avLst/>
          </a:prstGeom>
        </p:spPr>
      </p:pic>
    </p:spTree>
    <p:extLst>
      <p:ext uri="{BB962C8B-B14F-4D97-AF65-F5344CB8AC3E}">
        <p14:creationId xmlns:p14="http://schemas.microsoft.com/office/powerpoint/2010/main" val="3583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8A82D2C-6DE5-4441-8F51-1EC6B5261C27}"/>
              </a:ext>
            </a:extLst>
          </p:cNvPr>
          <p:cNvPicPr>
            <a:picLocks noChangeAspect="1"/>
          </p:cNvPicPr>
          <p:nvPr/>
        </p:nvPicPr>
        <p:blipFill>
          <a:blip r:embed="rId4"/>
          <a:stretch>
            <a:fillRect/>
          </a:stretch>
        </p:blipFill>
        <p:spPr>
          <a:xfrm>
            <a:off x="152400" y="1382478"/>
            <a:ext cx="16687801" cy="5562600"/>
          </a:xfrm>
          <a:prstGeom prst="rect">
            <a:avLst/>
          </a:prstGeom>
        </p:spPr>
      </p:pic>
      <p:pic>
        <p:nvPicPr>
          <p:cNvPr id="13" name="Picture 3">
            <a:extLst>
              <a:ext uri="{FF2B5EF4-FFF2-40B4-BE49-F238E27FC236}">
                <a16:creationId xmlns="" xmlns:a16="http://schemas.microsoft.com/office/drawing/2014/main" id="{4A2190BB-85E5-45D7-ADF5-8FF7F84F2E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114300"/>
            <a:ext cx="9150626" cy="666687"/>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144000" y="-114300"/>
            <a:ext cx="9150627" cy="666687"/>
          </a:xfrm>
          <a:prstGeom prst="rect">
            <a:avLst/>
          </a:prstGeom>
        </p:spPr>
      </p:pic>
      <p:pic>
        <p:nvPicPr>
          <p:cNvPr id="18" name="Graphic 19">
            <a:extLst>
              <a:ext uri="{FF2B5EF4-FFF2-40B4-BE49-F238E27FC236}">
                <a16:creationId xmlns="" xmlns:a16="http://schemas.microsoft.com/office/drawing/2014/main" id="{9D4D78CA-01F0-4ABA-BA5F-92FE7ABDAB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39780" y="7141652"/>
            <a:ext cx="5746172" cy="2592961"/>
          </a:xfrm>
          <a:prstGeom prst="rect">
            <a:avLst/>
          </a:prstGeom>
        </p:spPr>
      </p:pic>
      <p:sp>
        <p:nvSpPr>
          <p:cNvPr id="19" name="TextBox 18">
            <a:extLst>
              <a:ext uri="{FF2B5EF4-FFF2-40B4-BE49-F238E27FC236}">
                <a16:creationId xmlns="" xmlns:a16="http://schemas.microsoft.com/office/drawing/2014/main" id="{2BE0E92C-0E33-48EF-BA69-0377FB6A1304}"/>
              </a:ext>
            </a:extLst>
          </p:cNvPr>
          <p:cNvSpPr txBox="1"/>
          <p:nvPr/>
        </p:nvSpPr>
        <p:spPr>
          <a:xfrm>
            <a:off x="990600" y="767962"/>
            <a:ext cx="4343400" cy="646331"/>
          </a:xfrm>
          <a:prstGeom prst="rect">
            <a:avLst/>
          </a:prstGeom>
          <a:noFill/>
        </p:spPr>
        <p:txBody>
          <a:bodyPr wrap="square">
            <a:spAutoFit/>
          </a:bodyPr>
          <a:lstStyle/>
          <a:p>
            <a:r>
              <a:rPr lang="vi-VN" sz="3600" b="1">
                <a:solidFill>
                  <a:srgbClr val="FF0000"/>
                </a:solidFill>
                <a:latin typeface="+mj-lt"/>
              </a:rPr>
              <a:t>Nối câu 1+2: </a:t>
            </a:r>
            <a:endParaRPr lang="vi-VN" sz="3600" b="1"/>
          </a:p>
        </p:txBody>
      </p:sp>
      <p:sp>
        <p:nvSpPr>
          <p:cNvPr id="20" name="TextBox 19">
            <a:extLst>
              <a:ext uri="{FF2B5EF4-FFF2-40B4-BE49-F238E27FC236}">
                <a16:creationId xmlns="" xmlns:a16="http://schemas.microsoft.com/office/drawing/2014/main" id="{9757639D-E6C7-4B99-950F-AF0E1111611B}"/>
              </a:ext>
            </a:extLst>
          </p:cNvPr>
          <p:cNvSpPr txBox="1"/>
          <p:nvPr/>
        </p:nvSpPr>
        <p:spPr>
          <a:xfrm>
            <a:off x="3162300" y="2535735"/>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21" name="TextBox 20">
            <a:extLst>
              <a:ext uri="{FF2B5EF4-FFF2-40B4-BE49-F238E27FC236}">
                <a16:creationId xmlns="" xmlns:a16="http://schemas.microsoft.com/office/drawing/2014/main" id="{7995943C-9525-4F9F-AE2A-C66D901C2368}"/>
              </a:ext>
            </a:extLst>
          </p:cNvPr>
          <p:cNvSpPr txBox="1"/>
          <p:nvPr/>
        </p:nvSpPr>
        <p:spPr>
          <a:xfrm>
            <a:off x="1752600" y="3909604"/>
            <a:ext cx="16002000" cy="584775"/>
          </a:xfrm>
          <a:prstGeom prst="rect">
            <a:avLst/>
          </a:prstGeom>
          <a:noFill/>
        </p:spPr>
        <p:txBody>
          <a:bodyPr wrap="square">
            <a:spAutoFit/>
          </a:bodyPr>
          <a:lstStyle/>
          <a:p>
            <a:r>
              <a:rPr lang="vi-VN" sz="3200">
                <a:solidFill>
                  <a:srgbClr val="0070C0"/>
                </a:solidFill>
                <a:latin typeface="+mj-lt"/>
              </a:rPr>
              <a:t>chim.                    Bay           đi                      bay              đi               xây                mùa</a:t>
            </a:r>
          </a:p>
        </p:txBody>
      </p:sp>
      <p:sp>
        <p:nvSpPr>
          <p:cNvPr id="22" name="TextBox 21">
            <a:extLst>
              <a:ext uri="{FF2B5EF4-FFF2-40B4-BE49-F238E27FC236}">
                <a16:creationId xmlns="" xmlns:a16="http://schemas.microsoft.com/office/drawing/2014/main" id="{051E870C-6ABC-41F3-A704-04A7DBBFBFAD}"/>
              </a:ext>
            </a:extLst>
          </p:cNvPr>
          <p:cNvSpPr txBox="1"/>
          <p:nvPr/>
        </p:nvSpPr>
        <p:spPr>
          <a:xfrm>
            <a:off x="1981200" y="5356285"/>
            <a:ext cx="14973300" cy="584775"/>
          </a:xfrm>
          <a:prstGeom prst="rect">
            <a:avLst/>
          </a:prstGeom>
          <a:noFill/>
        </p:spPr>
        <p:txBody>
          <a:bodyPr wrap="square">
            <a:spAutoFit/>
          </a:bodyPr>
          <a:lstStyle/>
          <a:p>
            <a:r>
              <a:rPr lang="vi-VN" sz="3200">
                <a:solidFill>
                  <a:srgbClr val="0070C0"/>
                </a:solidFill>
                <a:latin typeface="+mj-lt"/>
              </a:rPr>
              <a:t>xuân.             Tuổi      thơ        của   chúng       em                  tựa        như     búp    măng</a:t>
            </a:r>
          </a:p>
        </p:txBody>
      </p:sp>
      <p:sp>
        <p:nvSpPr>
          <p:cNvPr id="23" name="TextBox 22">
            <a:extLst>
              <a:ext uri="{FF2B5EF4-FFF2-40B4-BE49-F238E27FC236}">
                <a16:creationId xmlns="" xmlns:a16="http://schemas.microsoft.com/office/drawing/2014/main" id="{EA6858EA-F74A-4865-8066-8A35BE59CE0B}"/>
              </a:ext>
            </a:extLst>
          </p:cNvPr>
          <p:cNvSpPr txBox="1"/>
          <p:nvPr/>
        </p:nvSpPr>
        <p:spPr>
          <a:xfrm>
            <a:off x="2133600" y="6661419"/>
            <a:ext cx="13792200" cy="584775"/>
          </a:xfrm>
          <a:prstGeom prst="rect">
            <a:avLst/>
          </a:prstGeom>
          <a:noFill/>
        </p:spPr>
        <p:txBody>
          <a:bodyPr wrap="square">
            <a:spAutoFit/>
          </a:bodyPr>
          <a:lstStyle/>
          <a:p>
            <a:r>
              <a:rPr lang="vi-VN" sz="3200">
                <a:solidFill>
                  <a:srgbClr val="0070C0"/>
                </a:solidFill>
                <a:latin typeface="+mj-lt"/>
              </a:rPr>
              <a:t>non.         Vươn     lên             vươn         lên        những             tầm       cao. </a:t>
            </a:r>
          </a:p>
        </p:txBody>
      </p:sp>
      <p:pic>
        <p:nvPicPr>
          <p:cNvPr id="2" name="12">
            <a:hlinkClick r:id="" action="ppaction://media"/>
            <a:extLst>
              <a:ext uri="{FF2B5EF4-FFF2-40B4-BE49-F238E27FC236}">
                <a16:creationId xmlns="" xmlns:a16="http://schemas.microsoft.com/office/drawing/2014/main" id="{1383455F-8659-44B3-816E-61043B25F89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420" y="7088161"/>
            <a:ext cx="1102360" cy="1102360"/>
          </a:xfrm>
          <a:prstGeom prst="rect">
            <a:avLst/>
          </a:prstGeom>
        </p:spPr>
      </p:pic>
    </p:spTree>
    <p:extLst>
      <p:ext uri="{BB962C8B-B14F-4D97-AF65-F5344CB8AC3E}">
        <p14:creationId xmlns:p14="http://schemas.microsoft.com/office/powerpoint/2010/main" val="149341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 xmlns:a16="http://schemas.microsoft.com/office/drawing/2014/main" id="{4A2190BB-85E5-45D7-ADF5-8FF7F84F2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pic>
        <p:nvPicPr>
          <p:cNvPr id="8" name="Graphic 7">
            <a:extLst>
              <a:ext uri="{FF2B5EF4-FFF2-40B4-BE49-F238E27FC236}">
                <a16:creationId xmlns="" xmlns:a16="http://schemas.microsoft.com/office/drawing/2014/main" id="{0079449F-6EF2-4462-B500-93CC5FBAAFD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811000" y="7681993"/>
            <a:ext cx="6166133" cy="2212100"/>
          </a:xfrm>
          <a:prstGeom prst="rect">
            <a:avLst/>
          </a:prstGeom>
        </p:spPr>
      </p:pic>
      <p:sp>
        <p:nvSpPr>
          <p:cNvPr id="9" name="TextBox 8">
            <a:extLst>
              <a:ext uri="{FF2B5EF4-FFF2-40B4-BE49-F238E27FC236}">
                <a16:creationId xmlns="" xmlns:a16="http://schemas.microsoft.com/office/drawing/2014/main" id="{FF9B6322-C21B-48C5-8CC6-2AE1249ED131}"/>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3: </a:t>
            </a:r>
            <a:endParaRPr lang="vi-VN" sz="3600" b="1"/>
          </a:p>
        </p:txBody>
      </p:sp>
      <p:pic>
        <p:nvPicPr>
          <p:cNvPr id="3" name="Picture 2">
            <a:extLst>
              <a:ext uri="{FF2B5EF4-FFF2-40B4-BE49-F238E27FC236}">
                <a16:creationId xmlns="" xmlns:a16="http://schemas.microsoft.com/office/drawing/2014/main" id="{3D56D7A1-28AB-4DF3-923A-8005FB1E8DD5}"/>
              </a:ext>
            </a:extLst>
          </p:cNvPr>
          <p:cNvPicPr>
            <a:picLocks noChangeAspect="1"/>
          </p:cNvPicPr>
          <p:nvPr/>
        </p:nvPicPr>
        <p:blipFill>
          <a:blip r:embed="rId13"/>
          <a:stretch>
            <a:fillRect/>
          </a:stretch>
        </p:blipFill>
        <p:spPr>
          <a:xfrm>
            <a:off x="1324585" y="2513390"/>
            <a:ext cx="16652548" cy="1922174"/>
          </a:xfrm>
          <a:prstGeom prst="rect">
            <a:avLst/>
          </a:prstGeom>
        </p:spPr>
      </p:pic>
      <p:sp>
        <p:nvSpPr>
          <p:cNvPr id="12" name="TextBox 11">
            <a:extLst>
              <a:ext uri="{FF2B5EF4-FFF2-40B4-BE49-F238E27FC236}">
                <a16:creationId xmlns="" xmlns:a16="http://schemas.microsoft.com/office/drawing/2014/main" id="{80938660-0345-4196-84EC-C2F820DF44F7}"/>
              </a:ext>
            </a:extLst>
          </p:cNvPr>
          <p:cNvSpPr txBox="1"/>
          <p:nvPr/>
        </p:nvSpPr>
        <p:spPr>
          <a:xfrm>
            <a:off x="2428009" y="3988230"/>
            <a:ext cx="15132627"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pic>
        <p:nvPicPr>
          <p:cNvPr id="2" name="3">
            <a:hlinkClick r:id="" action="ppaction://media"/>
            <a:extLst>
              <a:ext uri="{FF2B5EF4-FFF2-40B4-BE49-F238E27FC236}">
                <a16:creationId xmlns="" xmlns:a16="http://schemas.microsoft.com/office/drawing/2014/main" id="{280C0514-10BD-458C-BEF6-7FB157A127B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51089" y="4940494"/>
            <a:ext cx="921118" cy="921118"/>
          </a:xfrm>
          <a:prstGeom prst="rect">
            <a:avLst/>
          </a:prstGeom>
        </p:spPr>
      </p:pic>
    </p:spTree>
    <p:extLst>
      <p:ext uri="{BB962C8B-B14F-4D97-AF65-F5344CB8AC3E}">
        <p14:creationId xmlns:p14="http://schemas.microsoft.com/office/powerpoint/2010/main" val="427481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158"/>
        <p:cNvGrpSpPr/>
        <p:nvPr/>
      </p:nvGrpSpPr>
      <p:grpSpPr>
        <a:xfrm>
          <a:off x="0" y="0"/>
          <a:ext cx="0" cy="0"/>
          <a:chOff x="0" y="0"/>
          <a:chExt cx="0" cy="0"/>
        </a:xfrm>
      </p:grpSpPr>
      <p:pic>
        <p:nvPicPr>
          <p:cNvPr id="6" name="Graphic 5" descr="Music">
            <a:extLst>
              <a:ext uri="{FF2B5EF4-FFF2-40B4-BE49-F238E27FC236}">
                <a16:creationId xmlns="" xmlns:a16="http://schemas.microsoft.com/office/drawing/2014/main" id="{C2AB5E9C-90EA-1E94-5549-7B819AAEF17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581385">
            <a:off x="17266645" y="9023255"/>
            <a:ext cx="637390" cy="637390"/>
          </a:xfrm>
          <a:prstGeom prst="rect">
            <a:avLst/>
          </a:prstGeom>
        </p:spPr>
      </p:pic>
      <p:pic>
        <p:nvPicPr>
          <p:cNvPr id="8" name="Graphic 7" descr="Treble clef">
            <a:extLst>
              <a:ext uri="{FF2B5EF4-FFF2-40B4-BE49-F238E27FC236}">
                <a16:creationId xmlns="" xmlns:a16="http://schemas.microsoft.com/office/drawing/2014/main" id="{EDFC0C98-6C19-F7A7-C6DE-003C5D69E55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934709">
            <a:off x="280185" y="242085"/>
            <a:ext cx="1102444" cy="1102444"/>
          </a:xfrm>
          <a:prstGeom prst="rect">
            <a:avLst/>
          </a:prstGeom>
        </p:spPr>
      </p:pic>
      <p:pic>
        <p:nvPicPr>
          <p:cNvPr id="9" name="Picture 3">
            <a:extLst>
              <a:ext uri="{FF2B5EF4-FFF2-40B4-BE49-F238E27FC236}">
                <a16:creationId xmlns="" xmlns:a16="http://schemas.microsoft.com/office/drawing/2014/main" id="{56C00E6F-DD5D-4A63-BAB1-6C0E54DFF8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9737" y="9108041"/>
            <a:ext cx="18615689" cy="1253144"/>
          </a:xfrm>
          <a:prstGeom prst="rect">
            <a:avLst/>
          </a:prstGeom>
        </p:spPr>
      </p:pic>
      <p:pic>
        <p:nvPicPr>
          <p:cNvPr id="10" name="Picture 2">
            <a:extLst>
              <a:ext uri="{FF2B5EF4-FFF2-40B4-BE49-F238E27FC236}">
                <a16:creationId xmlns="" xmlns:a16="http://schemas.microsoft.com/office/drawing/2014/main" id="{D6139308-8CAA-453B-B523-A731B44404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96402" y="9501187"/>
            <a:ext cx="8991600" cy="785813"/>
          </a:xfrm>
          <a:prstGeom prst="rect">
            <a:avLst/>
          </a:prstGeom>
        </p:spPr>
      </p:pic>
      <p:pic>
        <p:nvPicPr>
          <p:cNvPr id="11" name="Picture 2">
            <a:extLst>
              <a:ext uri="{FF2B5EF4-FFF2-40B4-BE49-F238E27FC236}">
                <a16:creationId xmlns="" xmlns:a16="http://schemas.microsoft.com/office/drawing/2014/main" id="{09DDC9A0-9757-4811-8B45-4661053E904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46580" y="9501188"/>
            <a:ext cx="9771581" cy="785813"/>
          </a:xfrm>
          <a:prstGeom prst="rect">
            <a:avLst/>
          </a:prstGeom>
        </p:spPr>
      </p:pic>
      <p:pic>
        <p:nvPicPr>
          <p:cNvPr id="12" name="Graphic 11">
            <a:extLst>
              <a:ext uri="{FF2B5EF4-FFF2-40B4-BE49-F238E27FC236}">
                <a16:creationId xmlns="" xmlns:a16="http://schemas.microsoft.com/office/drawing/2014/main" id="{FA849DC8-EE42-4CF4-8CED-B36F8B9F58F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778409" y="7367036"/>
            <a:ext cx="5486400" cy="2542779"/>
          </a:xfrm>
          <a:prstGeom prst="rect">
            <a:avLst/>
          </a:prstGeom>
        </p:spPr>
      </p:pic>
      <p:pic>
        <p:nvPicPr>
          <p:cNvPr id="7" name="Picture 6">
            <a:extLst>
              <a:ext uri="{FF2B5EF4-FFF2-40B4-BE49-F238E27FC236}">
                <a16:creationId xmlns="" xmlns:a16="http://schemas.microsoft.com/office/drawing/2014/main" id="{3C223974-38DC-4A08-B486-2B8BE6FAED40}"/>
              </a:ext>
            </a:extLst>
          </p:cNvPr>
          <p:cNvPicPr>
            <a:picLocks noChangeAspect="1"/>
          </p:cNvPicPr>
          <p:nvPr/>
        </p:nvPicPr>
        <p:blipFill>
          <a:blip r:embed="rId16"/>
          <a:stretch>
            <a:fillRect/>
          </a:stretch>
        </p:blipFill>
        <p:spPr>
          <a:xfrm>
            <a:off x="1026225" y="2607455"/>
            <a:ext cx="16503763" cy="1905000"/>
          </a:xfrm>
          <a:prstGeom prst="rect">
            <a:avLst/>
          </a:prstGeom>
        </p:spPr>
      </p:pic>
      <p:sp>
        <p:nvSpPr>
          <p:cNvPr id="14" name="TextBox 13">
            <a:extLst>
              <a:ext uri="{FF2B5EF4-FFF2-40B4-BE49-F238E27FC236}">
                <a16:creationId xmlns="" xmlns:a16="http://schemas.microsoft.com/office/drawing/2014/main" id="{2AB8495E-3BE0-4E3F-9BA3-506B8763541A}"/>
              </a:ext>
            </a:extLst>
          </p:cNvPr>
          <p:cNvSpPr txBox="1"/>
          <p:nvPr/>
        </p:nvSpPr>
        <p:spPr>
          <a:xfrm>
            <a:off x="1524000" y="1729618"/>
            <a:ext cx="1752600" cy="646331"/>
          </a:xfrm>
          <a:prstGeom prst="rect">
            <a:avLst/>
          </a:prstGeom>
          <a:noFill/>
        </p:spPr>
        <p:txBody>
          <a:bodyPr wrap="square">
            <a:spAutoFit/>
          </a:bodyPr>
          <a:lstStyle/>
          <a:p>
            <a:r>
              <a:rPr lang="vi-VN" sz="3600" b="1">
                <a:solidFill>
                  <a:srgbClr val="FF0000"/>
                </a:solidFill>
                <a:latin typeface="+mj-lt"/>
              </a:rPr>
              <a:t>Câu 4: </a:t>
            </a:r>
            <a:endParaRPr lang="vi-VN" sz="3600" b="1"/>
          </a:p>
        </p:txBody>
      </p:sp>
      <p:sp>
        <p:nvSpPr>
          <p:cNvPr id="15" name="TextBox 14">
            <a:extLst>
              <a:ext uri="{FF2B5EF4-FFF2-40B4-BE49-F238E27FC236}">
                <a16:creationId xmlns="" xmlns:a16="http://schemas.microsoft.com/office/drawing/2014/main" id="{7AB53ED3-E652-4BB9-80CD-B73F418E5967}"/>
              </a:ext>
            </a:extLst>
          </p:cNvPr>
          <p:cNvSpPr txBox="1"/>
          <p:nvPr/>
        </p:nvSpPr>
        <p:spPr>
          <a:xfrm>
            <a:off x="1905000" y="4320826"/>
            <a:ext cx="16078202" cy="584775"/>
          </a:xfrm>
          <a:prstGeom prst="rect">
            <a:avLst/>
          </a:prstGeom>
          <a:noFill/>
        </p:spPr>
        <p:txBody>
          <a:bodyPr wrap="square">
            <a:spAutoFit/>
          </a:bodyPr>
          <a:lstStyle/>
          <a:p>
            <a:r>
              <a:rPr lang="vi-VN" sz="3200">
                <a:solidFill>
                  <a:srgbClr val="0070C0"/>
                </a:solidFill>
                <a:latin typeface="+mj-lt"/>
              </a:rPr>
              <a:t>Vươn  lên        từng   tầm     cao.                      Giống  như    măng   mọc   thẳng. </a:t>
            </a:r>
          </a:p>
        </p:txBody>
      </p:sp>
      <p:pic>
        <p:nvPicPr>
          <p:cNvPr id="2" name="4">
            <a:hlinkClick r:id="" action="ppaction://media"/>
            <a:extLst>
              <a:ext uri="{FF2B5EF4-FFF2-40B4-BE49-F238E27FC236}">
                <a16:creationId xmlns="" xmlns:a16="http://schemas.microsoft.com/office/drawing/2014/main" id="{01FDE0AD-A7F3-4064-BB11-BED03FD27C9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6900" y="5186660"/>
            <a:ext cx="1066800" cy="1066800"/>
          </a:xfrm>
          <a:prstGeom prst="rect">
            <a:avLst/>
          </a:prstGeom>
        </p:spPr>
      </p:pic>
    </p:spTree>
    <p:extLst>
      <p:ext uri="{BB962C8B-B14F-4D97-AF65-F5344CB8AC3E}">
        <p14:creationId xmlns:p14="http://schemas.microsoft.com/office/powerpoint/2010/main" val="402332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6172200" y="1181100"/>
            <a:ext cx="12877800" cy="3316742"/>
          </a:xfrm>
          <a:prstGeom prst="rect">
            <a:avLst/>
          </a:prstGeom>
        </p:spPr>
        <p:txBody>
          <a:bodyPr wrap="square">
            <a:spAutoFit/>
          </a:bodyPr>
          <a:lstStyle/>
          <a:p>
            <a:pPr algn="just" defTabSz="1371600">
              <a:lnSpc>
                <a:spcPct val="150000"/>
              </a:lnSpc>
              <a:defRPr/>
            </a:pPr>
            <a:r>
              <a:rPr lang="en-US" sz="3600">
                <a:solidFill>
                  <a:prstClr val="black"/>
                </a:solidFill>
                <a:latin typeface="Times New Roman"/>
                <a:ea typeface="Calibri"/>
              </a:rPr>
              <a:t> </a:t>
            </a:r>
            <a:r>
              <a:rPr lang="vi-VN" sz="3600" b="1" u="sng">
                <a:solidFill>
                  <a:srgbClr val="7030A0"/>
                </a:solidFill>
                <a:latin typeface="Times New Roman"/>
                <a:ea typeface="Calibri"/>
              </a:rPr>
              <a:t>Tiết 10</a:t>
            </a:r>
          </a:p>
          <a:p>
            <a:pPr algn="just" defTabSz="1371600">
              <a:lnSpc>
                <a:spcPct val="150000"/>
              </a:lnSpc>
              <a:defRPr/>
            </a:pPr>
            <a:r>
              <a:rPr lang="vi-VN" sz="3600">
                <a:solidFill>
                  <a:prstClr val="black"/>
                </a:solidFill>
                <a:latin typeface="Times New Roman"/>
                <a:ea typeface="Calibri"/>
              </a:rPr>
              <a:t>      - Ôn tập bài đọc nhạc số 2       </a:t>
            </a:r>
          </a:p>
          <a:p>
            <a:pPr algn="just" defTabSz="1371600">
              <a:lnSpc>
                <a:spcPct val="150000"/>
              </a:lnSpc>
              <a:defRPr/>
            </a:pPr>
            <a:r>
              <a:rPr lang="vi-VN" sz="3600">
                <a:solidFill>
                  <a:prstClr val="black"/>
                </a:solidFill>
                <a:latin typeface="Times New Roman"/>
                <a:ea typeface="Calibri"/>
              </a:rPr>
              <a:t>      - Hát: </a:t>
            </a:r>
            <a:r>
              <a:rPr lang="en-US" sz="3600">
                <a:solidFill>
                  <a:prstClr val="black"/>
                </a:solidFill>
                <a:latin typeface="Times New Roman"/>
                <a:ea typeface="Calibri"/>
              </a:rPr>
              <a:t>Bay </a:t>
            </a:r>
            <a:r>
              <a:rPr lang="vi-VN" sz="3600">
                <a:solidFill>
                  <a:prstClr val="black"/>
                </a:solidFill>
                <a:latin typeface="Times New Roman"/>
                <a:ea typeface="Calibri"/>
              </a:rPr>
              <a:t>vào tương lai</a:t>
            </a:r>
          </a:p>
          <a:p>
            <a:pPr algn="just" defTabSz="1371600">
              <a:lnSpc>
                <a:spcPct val="150000"/>
              </a:lnSpc>
              <a:defRPr/>
            </a:pPr>
            <a:r>
              <a:rPr lang="vi-VN" sz="3600">
                <a:solidFill>
                  <a:prstClr val="black"/>
                </a:solidFill>
                <a:latin typeface="Times New Roman"/>
                <a:ea typeface="Calibri"/>
              </a:rPr>
              <a:t>                                                  </a:t>
            </a:r>
            <a:endParaRPr lang="en-US" sz="2400" i="1" dirty="0">
              <a:solidFill>
                <a:prstClr val="black"/>
              </a:solidFill>
              <a:latin typeface="Times New Roman"/>
              <a:ea typeface="Calibri"/>
            </a:endParaRPr>
          </a:p>
        </p:txBody>
      </p:sp>
      <p:pic>
        <p:nvPicPr>
          <p:cNvPr id="5" name="Picture 5">
            <a:extLst>
              <a:ext uri="{FF2B5EF4-FFF2-40B4-BE49-F238E27FC236}">
                <a16:creationId xmlns="" xmlns:a16="http://schemas.microsoft.com/office/drawing/2014/main" id="{8E72A602-F747-4FEE-98C4-6CF5D3F57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4800" y="-484676"/>
            <a:ext cx="9150626" cy="1303436"/>
          </a:xfrm>
          <a:prstGeom prst="rect">
            <a:avLst/>
          </a:prstGeom>
        </p:spPr>
      </p:pic>
      <p:pic>
        <p:nvPicPr>
          <p:cNvPr id="6" name="Picture 5">
            <a:extLst>
              <a:ext uri="{FF2B5EF4-FFF2-40B4-BE49-F238E27FC236}">
                <a16:creationId xmlns="" xmlns:a16="http://schemas.microsoft.com/office/drawing/2014/main" id="{5A73A76C-9793-4EB6-92E1-6BAC2D2033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99713" y="-434467"/>
            <a:ext cx="9150627" cy="1303436"/>
          </a:xfrm>
          <a:prstGeom prst="rect">
            <a:avLst/>
          </a:prstGeom>
        </p:spPr>
      </p:pic>
      <p:sp>
        <p:nvSpPr>
          <p:cNvPr id="7" name="TextBox 6">
            <a:extLst>
              <a:ext uri="{FF2B5EF4-FFF2-40B4-BE49-F238E27FC236}">
                <a16:creationId xmlns="" xmlns:a16="http://schemas.microsoft.com/office/drawing/2014/main" id="{B45B71F2-2F85-4310-8B9F-DFFFB773C177}"/>
              </a:ext>
            </a:extLst>
          </p:cNvPr>
          <p:cNvSpPr txBox="1"/>
          <p:nvPr/>
        </p:nvSpPr>
        <p:spPr>
          <a:xfrm>
            <a:off x="-1371600" y="654580"/>
            <a:ext cx="9144000" cy="781111"/>
          </a:xfrm>
          <a:prstGeom prst="rect">
            <a:avLst/>
          </a:prstGeom>
          <a:noFill/>
        </p:spPr>
        <p:txBody>
          <a:bodyPr wrap="square">
            <a:spAutoFit/>
          </a:bodyPr>
          <a:lstStyle/>
          <a:p>
            <a:pPr algn="ctr">
              <a:lnSpc>
                <a:spcPct val="107000"/>
              </a:lnSpc>
              <a:spcAft>
                <a:spcPts val="800"/>
              </a:spcAft>
            </a:pPr>
            <a:r>
              <a:rPr lang="en-US" sz="4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Chủ đề 3</a:t>
            </a:r>
            <a:r>
              <a:rPr lang="en-US" sz="440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4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Bay vào tương lai</a:t>
            </a:r>
            <a:endParaRPr lang="vi-VN" sz="4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560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158"/>
        <p:cNvGrpSpPr/>
        <p:nvPr/>
      </p:nvGrpSpPr>
      <p:grpSpPr>
        <a:xfrm>
          <a:off x="0" y="0"/>
          <a:ext cx="0" cy="0"/>
          <a:chOff x="0" y="0"/>
          <a:chExt cx="0" cy="0"/>
        </a:xfrm>
      </p:grpSpPr>
      <p:pic>
        <p:nvPicPr>
          <p:cNvPr id="18" name="Picture 17">
            <a:extLst>
              <a:ext uri="{FF2B5EF4-FFF2-40B4-BE49-F238E27FC236}">
                <a16:creationId xmlns="" xmlns:a16="http://schemas.microsoft.com/office/drawing/2014/main" id="{973211BD-CD0F-4A4B-968E-A393A7786352}"/>
              </a:ext>
            </a:extLst>
          </p:cNvPr>
          <p:cNvPicPr>
            <a:picLocks noChangeAspect="1"/>
          </p:cNvPicPr>
          <p:nvPr/>
        </p:nvPicPr>
        <p:blipFill>
          <a:blip r:embed="rId5"/>
          <a:stretch>
            <a:fillRect/>
          </a:stretch>
        </p:blipFill>
        <p:spPr>
          <a:xfrm>
            <a:off x="1273119" y="4152382"/>
            <a:ext cx="16503763" cy="1905000"/>
          </a:xfrm>
          <a:prstGeom prst="rect">
            <a:avLst/>
          </a:prstGeom>
        </p:spPr>
      </p:pic>
      <p:sp>
        <p:nvSpPr>
          <p:cNvPr id="19" name="TextBox 18">
            <a:extLst>
              <a:ext uri="{FF2B5EF4-FFF2-40B4-BE49-F238E27FC236}">
                <a16:creationId xmlns="" xmlns:a16="http://schemas.microsoft.com/office/drawing/2014/main" id="{C2671EEB-4B56-4D59-B87B-8F856CE2CD83}"/>
              </a:ext>
            </a:extLst>
          </p:cNvPr>
          <p:cNvSpPr txBox="1"/>
          <p:nvPr/>
        </p:nvSpPr>
        <p:spPr>
          <a:xfrm>
            <a:off x="2151894" y="5865753"/>
            <a:ext cx="16078202" cy="584775"/>
          </a:xfrm>
          <a:prstGeom prst="rect">
            <a:avLst/>
          </a:prstGeom>
          <a:noFill/>
        </p:spPr>
        <p:txBody>
          <a:bodyPr wrap="square">
            <a:spAutoFit/>
          </a:bodyPr>
          <a:lstStyle/>
          <a:p>
            <a:r>
              <a:rPr lang="vi-VN" sz="3200">
                <a:solidFill>
                  <a:srgbClr val="0070C0"/>
                </a:solidFill>
                <a:latin typeface="+mj-lt"/>
              </a:rPr>
              <a:t>Vươn  lên        từng   tầm     cao.                      Giống  như    măng   mọc   thẳng. </a:t>
            </a:r>
          </a:p>
        </p:txBody>
      </p:sp>
      <p:pic>
        <p:nvPicPr>
          <p:cNvPr id="6" name="Graphic 5" descr="Music">
            <a:extLst>
              <a:ext uri="{FF2B5EF4-FFF2-40B4-BE49-F238E27FC236}">
                <a16:creationId xmlns="" xmlns:a16="http://schemas.microsoft.com/office/drawing/2014/main" id="{C2AB5E9C-90EA-1E94-5549-7B819AAEF17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20581385">
            <a:off x="17266645" y="9023255"/>
            <a:ext cx="637390" cy="637390"/>
          </a:xfrm>
          <a:prstGeom prst="rect">
            <a:avLst/>
          </a:prstGeom>
        </p:spPr>
      </p:pic>
      <p:pic>
        <p:nvPicPr>
          <p:cNvPr id="8" name="Graphic 7" descr="Treble clef">
            <a:extLst>
              <a:ext uri="{FF2B5EF4-FFF2-40B4-BE49-F238E27FC236}">
                <a16:creationId xmlns="" xmlns:a16="http://schemas.microsoft.com/office/drawing/2014/main" id="{EDFC0C98-6C19-F7A7-C6DE-003C5D69E55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934709">
            <a:off x="280185" y="242085"/>
            <a:ext cx="1102444" cy="1102444"/>
          </a:xfrm>
          <a:prstGeom prst="rect">
            <a:avLst/>
          </a:prstGeom>
        </p:spPr>
      </p:pic>
      <p:pic>
        <p:nvPicPr>
          <p:cNvPr id="9" name="Picture 3">
            <a:extLst>
              <a:ext uri="{FF2B5EF4-FFF2-40B4-BE49-F238E27FC236}">
                <a16:creationId xmlns="" xmlns:a16="http://schemas.microsoft.com/office/drawing/2014/main" id="{56C00E6F-DD5D-4A63-BAB1-6C0E54DFF8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9737" y="9108041"/>
            <a:ext cx="18615689" cy="1253144"/>
          </a:xfrm>
          <a:prstGeom prst="rect">
            <a:avLst/>
          </a:prstGeom>
        </p:spPr>
      </p:pic>
      <p:pic>
        <p:nvPicPr>
          <p:cNvPr id="11" name="Picture 2">
            <a:extLst>
              <a:ext uri="{FF2B5EF4-FFF2-40B4-BE49-F238E27FC236}">
                <a16:creationId xmlns="" xmlns:a16="http://schemas.microsoft.com/office/drawing/2014/main" id="{09DDC9A0-9757-4811-8B45-4661053E904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6580" y="9501188"/>
            <a:ext cx="9771581" cy="785813"/>
          </a:xfrm>
          <a:prstGeom prst="rect">
            <a:avLst/>
          </a:prstGeom>
        </p:spPr>
      </p:pic>
      <p:pic>
        <p:nvPicPr>
          <p:cNvPr id="13" name="Graphic 8">
            <a:extLst>
              <a:ext uri="{FF2B5EF4-FFF2-40B4-BE49-F238E27FC236}">
                <a16:creationId xmlns="" xmlns:a16="http://schemas.microsoft.com/office/drawing/2014/main" id="{CFCC9AC0-1A5D-40C9-AAE2-3BF13548DA5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274415" y="7459711"/>
            <a:ext cx="5662037" cy="2274902"/>
          </a:xfrm>
          <a:prstGeom prst="rect">
            <a:avLst/>
          </a:prstGeom>
        </p:spPr>
      </p:pic>
      <p:pic>
        <p:nvPicPr>
          <p:cNvPr id="14" name="Picture 2">
            <a:extLst>
              <a:ext uri="{FF2B5EF4-FFF2-40B4-BE49-F238E27FC236}">
                <a16:creationId xmlns="" xmlns:a16="http://schemas.microsoft.com/office/drawing/2014/main" id="{39815D19-0C9A-4969-94DD-A34804EF0F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296402" y="9501187"/>
            <a:ext cx="8991600" cy="785813"/>
          </a:xfrm>
          <a:prstGeom prst="rect">
            <a:avLst/>
          </a:prstGeom>
        </p:spPr>
      </p:pic>
      <p:sp>
        <p:nvSpPr>
          <p:cNvPr id="15" name="TextBox 14">
            <a:extLst>
              <a:ext uri="{FF2B5EF4-FFF2-40B4-BE49-F238E27FC236}">
                <a16:creationId xmlns="" xmlns:a16="http://schemas.microsoft.com/office/drawing/2014/main" id="{A6825892-23E2-476D-A9E1-7B6B0BAF4442}"/>
              </a:ext>
            </a:extLst>
          </p:cNvPr>
          <p:cNvSpPr txBox="1"/>
          <p:nvPr/>
        </p:nvSpPr>
        <p:spPr>
          <a:xfrm>
            <a:off x="1524000" y="1729618"/>
            <a:ext cx="3810000" cy="646331"/>
          </a:xfrm>
          <a:prstGeom prst="rect">
            <a:avLst/>
          </a:prstGeom>
          <a:noFill/>
        </p:spPr>
        <p:txBody>
          <a:bodyPr wrap="square">
            <a:spAutoFit/>
          </a:bodyPr>
          <a:lstStyle/>
          <a:p>
            <a:r>
              <a:rPr lang="vi-VN" sz="3600" b="1">
                <a:solidFill>
                  <a:srgbClr val="FF0000"/>
                </a:solidFill>
                <a:latin typeface="+mj-lt"/>
              </a:rPr>
              <a:t>Nối câu 3+4:</a:t>
            </a:r>
            <a:endParaRPr lang="vi-VN" sz="3600" b="1"/>
          </a:p>
        </p:txBody>
      </p:sp>
      <p:pic>
        <p:nvPicPr>
          <p:cNvPr id="16" name="Picture 15">
            <a:extLst>
              <a:ext uri="{FF2B5EF4-FFF2-40B4-BE49-F238E27FC236}">
                <a16:creationId xmlns="" xmlns:a16="http://schemas.microsoft.com/office/drawing/2014/main" id="{EB9902A8-35E2-4565-B3D4-14BAB13B4A16}"/>
              </a:ext>
            </a:extLst>
          </p:cNvPr>
          <p:cNvPicPr>
            <a:picLocks noChangeAspect="1"/>
          </p:cNvPicPr>
          <p:nvPr/>
        </p:nvPicPr>
        <p:blipFill>
          <a:blip r:embed="rId17"/>
          <a:stretch>
            <a:fillRect/>
          </a:stretch>
        </p:blipFill>
        <p:spPr>
          <a:xfrm>
            <a:off x="1324585" y="2513390"/>
            <a:ext cx="16652548" cy="1922174"/>
          </a:xfrm>
          <a:prstGeom prst="rect">
            <a:avLst/>
          </a:prstGeom>
        </p:spPr>
      </p:pic>
      <p:sp>
        <p:nvSpPr>
          <p:cNvPr id="17" name="TextBox 16">
            <a:extLst>
              <a:ext uri="{FF2B5EF4-FFF2-40B4-BE49-F238E27FC236}">
                <a16:creationId xmlns="" xmlns:a16="http://schemas.microsoft.com/office/drawing/2014/main" id="{0D75AC93-F376-4388-B882-5048D75F0362}"/>
              </a:ext>
            </a:extLst>
          </p:cNvPr>
          <p:cNvSpPr txBox="1"/>
          <p:nvPr/>
        </p:nvSpPr>
        <p:spPr>
          <a:xfrm>
            <a:off x="2428009" y="3988230"/>
            <a:ext cx="15132627"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pic>
        <p:nvPicPr>
          <p:cNvPr id="2" name="34">
            <a:hlinkClick r:id="" action="ppaction://media"/>
            <a:extLst>
              <a:ext uri="{FF2B5EF4-FFF2-40B4-BE49-F238E27FC236}">
                <a16:creationId xmlns="" xmlns:a16="http://schemas.microsoft.com/office/drawing/2014/main" id="{C22FF633-B341-495B-BA4C-E981179FB79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892157" y="6852105"/>
            <a:ext cx="1071704" cy="1071704"/>
          </a:xfrm>
          <a:prstGeom prst="rect">
            <a:avLst/>
          </a:prstGeom>
        </p:spPr>
      </p:pic>
    </p:spTree>
    <p:extLst>
      <p:ext uri="{BB962C8B-B14F-4D97-AF65-F5344CB8AC3E}">
        <p14:creationId xmlns:p14="http://schemas.microsoft.com/office/powerpoint/2010/main" val="157398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 xmlns:a16="http://schemas.microsoft.com/office/drawing/2014/main" id="{4A2190BB-85E5-45D7-ADF5-8FF7F84F2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pic>
        <p:nvPicPr>
          <p:cNvPr id="8" name="Graphic 7">
            <a:extLst>
              <a:ext uri="{FF2B5EF4-FFF2-40B4-BE49-F238E27FC236}">
                <a16:creationId xmlns="" xmlns:a16="http://schemas.microsoft.com/office/drawing/2014/main" id="{0079449F-6EF2-4462-B500-93CC5FBAAFD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811000" y="7681993"/>
            <a:ext cx="6166133" cy="2212100"/>
          </a:xfrm>
          <a:prstGeom prst="rect">
            <a:avLst/>
          </a:prstGeom>
        </p:spPr>
      </p:pic>
      <p:pic>
        <p:nvPicPr>
          <p:cNvPr id="3" name="Picture 2">
            <a:extLst>
              <a:ext uri="{FF2B5EF4-FFF2-40B4-BE49-F238E27FC236}">
                <a16:creationId xmlns="" xmlns:a16="http://schemas.microsoft.com/office/drawing/2014/main" id="{282C0918-956C-4827-8F2D-06CEF0F9D31A}"/>
              </a:ext>
            </a:extLst>
          </p:cNvPr>
          <p:cNvPicPr>
            <a:picLocks noChangeAspect="1"/>
          </p:cNvPicPr>
          <p:nvPr/>
        </p:nvPicPr>
        <p:blipFill>
          <a:blip r:embed="rId13"/>
          <a:stretch>
            <a:fillRect/>
          </a:stretch>
        </p:blipFill>
        <p:spPr>
          <a:xfrm>
            <a:off x="1169406" y="2615184"/>
            <a:ext cx="15962440" cy="1842516"/>
          </a:xfrm>
          <a:prstGeom prst="rect">
            <a:avLst/>
          </a:prstGeom>
        </p:spPr>
      </p:pic>
      <p:sp>
        <p:nvSpPr>
          <p:cNvPr id="10" name="TextBox 9">
            <a:extLst>
              <a:ext uri="{FF2B5EF4-FFF2-40B4-BE49-F238E27FC236}">
                <a16:creationId xmlns="" xmlns:a16="http://schemas.microsoft.com/office/drawing/2014/main" id="{14FEF4C4-98B4-46AD-9C64-D0C6B9A12201}"/>
              </a:ext>
            </a:extLst>
          </p:cNvPr>
          <p:cNvSpPr txBox="1"/>
          <p:nvPr/>
        </p:nvSpPr>
        <p:spPr>
          <a:xfrm>
            <a:off x="1447800" y="1894669"/>
            <a:ext cx="1752600" cy="646331"/>
          </a:xfrm>
          <a:prstGeom prst="rect">
            <a:avLst/>
          </a:prstGeom>
          <a:noFill/>
        </p:spPr>
        <p:txBody>
          <a:bodyPr wrap="square">
            <a:spAutoFit/>
          </a:bodyPr>
          <a:lstStyle/>
          <a:p>
            <a:r>
              <a:rPr lang="vi-VN" sz="3600" b="1">
                <a:solidFill>
                  <a:srgbClr val="FF0000"/>
                </a:solidFill>
                <a:latin typeface="+mj-lt"/>
              </a:rPr>
              <a:t>Câu 5: </a:t>
            </a:r>
            <a:endParaRPr lang="vi-VN" sz="3600" b="1"/>
          </a:p>
        </p:txBody>
      </p:sp>
      <p:sp>
        <p:nvSpPr>
          <p:cNvPr id="11" name="TextBox 10">
            <a:extLst>
              <a:ext uri="{FF2B5EF4-FFF2-40B4-BE49-F238E27FC236}">
                <a16:creationId xmlns="" xmlns:a16="http://schemas.microsoft.com/office/drawing/2014/main" id="{0D8257B2-D6F6-4AB9-9FF1-95911B52DB74}"/>
              </a:ext>
            </a:extLst>
          </p:cNvPr>
          <p:cNvSpPr txBox="1"/>
          <p:nvPr/>
        </p:nvSpPr>
        <p:spPr>
          <a:xfrm>
            <a:off x="1981200" y="4281395"/>
            <a:ext cx="15137394"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pic>
        <p:nvPicPr>
          <p:cNvPr id="2" name="5">
            <a:hlinkClick r:id="" action="ppaction://media"/>
            <a:extLst>
              <a:ext uri="{FF2B5EF4-FFF2-40B4-BE49-F238E27FC236}">
                <a16:creationId xmlns="" xmlns:a16="http://schemas.microsoft.com/office/drawing/2014/main" id="{B17A76DE-40CE-43D8-996F-031808C7ACE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81200" y="5623522"/>
            <a:ext cx="1000777" cy="1000777"/>
          </a:xfrm>
          <a:prstGeom prst="rect">
            <a:avLst/>
          </a:prstGeom>
        </p:spPr>
      </p:pic>
    </p:spTree>
    <p:extLst>
      <p:ext uri="{BB962C8B-B14F-4D97-AF65-F5344CB8AC3E}">
        <p14:creationId xmlns:p14="http://schemas.microsoft.com/office/powerpoint/2010/main" val="13753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 xmlns:a16="http://schemas.microsoft.com/office/drawing/2014/main" id="{4A2190BB-85E5-45D7-ADF5-8FF7F84F2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pic>
        <p:nvPicPr>
          <p:cNvPr id="9" name="Graphic 3">
            <a:extLst>
              <a:ext uri="{FF2B5EF4-FFF2-40B4-BE49-F238E27FC236}">
                <a16:creationId xmlns="" xmlns:a16="http://schemas.microsoft.com/office/drawing/2014/main" id="{DF950222-4B95-4B21-925C-F99BD37D8BF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348534" y="6559516"/>
            <a:ext cx="7939466" cy="3334577"/>
          </a:xfrm>
          <a:prstGeom prst="rect">
            <a:avLst/>
          </a:prstGeom>
        </p:spPr>
      </p:pic>
      <p:sp>
        <p:nvSpPr>
          <p:cNvPr id="10" name="TextBox 9">
            <a:extLst>
              <a:ext uri="{FF2B5EF4-FFF2-40B4-BE49-F238E27FC236}">
                <a16:creationId xmlns="" xmlns:a16="http://schemas.microsoft.com/office/drawing/2014/main" id="{000A7018-EB7B-4F20-BD92-50D394ACC97A}"/>
              </a:ext>
            </a:extLst>
          </p:cNvPr>
          <p:cNvSpPr txBox="1"/>
          <p:nvPr/>
        </p:nvSpPr>
        <p:spPr>
          <a:xfrm>
            <a:off x="1295400" y="2171700"/>
            <a:ext cx="1752600" cy="646331"/>
          </a:xfrm>
          <a:prstGeom prst="rect">
            <a:avLst/>
          </a:prstGeom>
          <a:noFill/>
        </p:spPr>
        <p:txBody>
          <a:bodyPr wrap="square">
            <a:spAutoFit/>
          </a:bodyPr>
          <a:lstStyle/>
          <a:p>
            <a:r>
              <a:rPr lang="vi-VN" sz="3600" b="1">
                <a:solidFill>
                  <a:srgbClr val="FF0000"/>
                </a:solidFill>
                <a:latin typeface="+mj-lt"/>
              </a:rPr>
              <a:t>Câu 6: </a:t>
            </a:r>
            <a:endParaRPr lang="vi-VN" sz="3600" b="1"/>
          </a:p>
        </p:txBody>
      </p:sp>
      <p:pic>
        <p:nvPicPr>
          <p:cNvPr id="3" name="Picture 2">
            <a:extLst>
              <a:ext uri="{FF2B5EF4-FFF2-40B4-BE49-F238E27FC236}">
                <a16:creationId xmlns="" xmlns:a16="http://schemas.microsoft.com/office/drawing/2014/main" id="{490BD3E1-3940-40E1-9BDE-D7DCD0C88340}"/>
              </a:ext>
            </a:extLst>
          </p:cNvPr>
          <p:cNvPicPr>
            <a:picLocks noChangeAspect="1"/>
          </p:cNvPicPr>
          <p:nvPr/>
        </p:nvPicPr>
        <p:blipFill>
          <a:blip r:embed="rId13"/>
          <a:stretch>
            <a:fillRect/>
          </a:stretch>
        </p:blipFill>
        <p:spPr>
          <a:xfrm>
            <a:off x="557109" y="3200786"/>
            <a:ext cx="17121291" cy="2017522"/>
          </a:xfrm>
          <a:prstGeom prst="rect">
            <a:avLst/>
          </a:prstGeom>
        </p:spPr>
      </p:pic>
      <p:sp>
        <p:nvSpPr>
          <p:cNvPr id="12" name="TextBox 11">
            <a:extLst>
              <a:ext uri="{FF2B5EF4-FFF2-40B4-BE49-F238E27FC236}">
                <a16:creationId xmlns="" xmlns:a16="http://schemas.microsoft.com/office/drawing/2014/main" id="{A6218685-EF58-4D25-AE94-677450C89CC3}"/>
              </a:ext>
            </a:extLst>
          </p:cNvPr>
          <p:cNvSpPr txBox="1"/>
          <p:nvPr/>
        </p:nvSpPr>
        <p:spPr>
          <a:xfrm>
            <a:off x="1905000" y="4700478"/>
            <a:ext cx="15316200" cy="584775"/>
          </a:xfrm>
          <a:prstGeom prst="rect">
            <a:avLst/>
          </a:prstGeom>
          <a:noFill/>
        </p:spPr>
        <p:txBody>
          <a:bodyPr wrap="square">
            <a:spAutoFit/>
          </a:bodyPr>
          <a:lstStyle/>
          <a:p>
            <a:r>
              <a:rPr lang="vi-VN" sz="3200">
                <a:solidFill>
                  <a:srgbClr val="0070C0"/>
                </a:solidFill>
                <a:latin typeface="+mj-lt"/>
              </a:rPr>
              <a:t>Bay    đi               vào  ngày    mai.                          Những cánh chim tuổi        thơ. </a:t>
            </a:r>
          </a:p>
        </p:txBody>
      </p:sp>
      <p:pic>
        <p:nvPicPr>
          <p:cNvPr id="2" name="6">
            <a:hlinkClick r:id="" action="ppaction://media"/>
            <a:extLst>
              <a:ext uri="{FF2B5EF4-FFF2-40B4-BE49-F238E27FC236}">
                <a16:creationId xmlns="" xmlns:a16="http://schemas.microsoft.com/office/drawing/2014/main" id="{7E7D10FB-7F37-428E-97DE-3538E1958DD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98815" y="6098164"/>
            <a:ext cx="874136" cy="874136"/>
          </a:xfrm>
          <a:prstGeom prst="rect">
            <a:avLst/>
          </a:prstGeom>
        </p:spPr>
      </p:pic>
    </p:spTree>
    <p:extLst>
      <p:ext uri="{BB962C8B-B14F-4D97-AF65-F5344CB8AC3E}">
        <p14:creationId xmlns:p14="http://schemas.microsoft.com/office/powerpoint/2010/main" val="989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1E851AC2-EA56-4AC7-8647-7400183071EC}"/>
              </a:ext>
            </a:extLst>
          </p:cNvPr>
          <p:cNvPicPr>
            <a:picLocks noChangeAspect="1"/>
          </p:cNvPicPr>
          <p:nvPr/>
        </p:nvPicPr>
        <p:blipFill>
          <a:blip r:embed="rId4"/>
          <a:stretch>
            <a:fillRect/>
          </a:stretch>
        </p:blipFill>
        <p:spPr>
          <a:xfrm>
            <a:off x="589981" y="3780878"/>
            <a:ext cx="16402620" cy="2017522"/>
          </a:xfrm>
          <a:prstGeom prst="rect">
            <a:avLst/>
          </a:prstGeom>
        </p:spPr>
      </p:pic>
      <p:sp>
        <p:nvSpPr>
          <p:cNvPr id="19" name="TextBox 18">
            <a:extLst>
              <a:ext uri="{FF2B5EF4-FFF2-40B4-BE49-F238E27FC236}">
                <a16:creationId xmlns="" xmlns:a16="http://schemas.microsoft.com/office/drawing/2014/main" id="{9EB88BC5-0ECE-4F43-9068-3CDCD6A120B1}"/>
              </a:ext>
            </a:extLst>
          </p:cNvPr>
          <p:cNvSpPr txBox="1"/>
          <p:nvPr/>
        </p:nvSpPr>
        <p:spPr>
          <a:xfrm>
            <a:off x="1937871" y="5280570"/>
            <a:ext cx="15316200" cy="584775"/>
          </a:xfrm>
          <a:prstGeom prst="rect">
            <a:avLst/>
          </a:prstGeom>
          <a:noFill/>
        </p:spPr>
        <p:txBody>
          <a:bodyPr wrap="square">
            <a:spAutoFit/>
          </a:bodyPr>
          <a:lstStyle/>
          <a:p>
            <a:r>
              <a:rPr lang="vi-VN" sz="3200">
                <a:solidFill>
                  <a:srgbClr val="0070C0"/>
                </a:solidFill>
                <a:latin typeface="+mj-lt"/>
              </a:rPr>
              <a:t>Bay    đi             vào  ngày    mai.                         Những cánh chim tuổi      thơ. </a:t>
            </a:r>
          </a:p>
        </p:txBody>
      </p:sp>
      <p:pic>
        <p:nvPicPr>
          <p:cNvPr id="13" name="Picture 3">
            <a:extLst>
              <a:ext uri="{FF2B5EF4-FFF2-40B4-BE49-F238E27FC236}">
                <a16:creationId xmlns="" xmlns:a16="http://schemas.microsoft.com/office/drawing/2014/main" id="{4A2190BB-85E5-45D7-ADF5-8FF7F84F2E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615689" cy="125314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8991600" cy="785813"/>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114300"/>
            <a:ext cx="9150626" cy="1066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144000" y="-114300"/>
            <a:ext cx="9150627" cy="1066800"/>
          </a:xfrm>
          <a:prstGeom prst="rect">
            <a:avLst/>
          </a:prstGeom>
        </p:spPr>
      </p:pic>
      <p:pic>
        <p:nvPicPr>
          <p:cNvPr id="9" name="Graphic 15">
            <a:extLst>
              <a:ext uri="{FF2B5EF4-FFF2-40B4-BE49-F238E27FC236}">
                <a16:creationId xmlns="" xmlns:a16="http://schemas.microsoft.com/office/drawing/2014/main" id="{1C15868E-2FBF-42C1-8D29-FFBFBADF151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844670" y="6384225"/>
            <a:ext cx="5410200" cy="3509868"/>
          </a:xfrm>
          <a:prstGeom prst="rect">
            <a:avLst/>
          </a:prstGeom>
        </p:spPr>
      </p:pic>
      <p:sp>
        <p:nvSpPr>
          <p:cNvPr id="10" name="TextBox 9">
            <a:extLst>
              <a:ext uri="{FF2B5EF4-FFF2-40B4-BE49-F238E27FC236}">
                <a16:creationId xmlns="" xmlns:a16="http://schemas.microsoft.com/office/drawing/2014/main" id="{D94F42E3-030B-44F8-9032-0E4F1CF1E576}"/>
              </a:ext>
            </a:extLst>
          </p:cNvPr>
          <p:cNvSpPr txBox="1"/>
          <p:nvPr/>
        </p:nvSpPr>
        <p:spPr>
          <a:xfrm>
            <a:off x="751458" y="1259117"/>
            <a:ext cx="3810000" cy="646331"/>
          </a:xfrm>
          <a:prstGeom prst="rect">
            <a:avLst/>
          </a:prstGeom>
          <a:noFill/>
        </p:spPr>
        <p:txBody>
          <a:bodyPr wrap="square">
            <a:spAutoFit/>
          </a:bodyPr>
          <a:lstStyle/>
          <a:p>
            <a:r>
              <a:rPr lang="vi-VN" sz="3600" b="1">
                <a:solidFill>
                  <a:srgbClr val="FF0000"/>
                </a:solidFill>
                <a:latin typeface="+mj-lt"/>
              </a:rPr>
              <a:t>Nối câu 5+6:</a:t>
            </a:r>
            <a:endParaRPr lang="vi-VN" sz="3600" b="1"/>
          </a:p>
        </p:txBody>
      </p:sp>
      <p:pic>
        <p:nvPicPr>
          <p:cNvPr id="11" name="Picture 10">
            <a:extLst>
              <a:ext uri="{FF2B5EF4-FFF2-40B4-BE49-F238E27FC236}">
                <a16:creationId xmlns="" xmlns:a16="http://schemas.microsoft.com/office/drawing/2014/main" id="{15EBE311-BF1D-45BE-8229-B12C0F9952F3}"/>
              </a:ext>
            </a:extLst>
          </p:cNvPr>
          <p:cNvPicPr>
            <a:picLocks noChangeAspect="1"/>
          </p:cNvPicPr>
          <p:nvPr/>
        </p:nvPicPr>
        <p:blipFill>
          <a:blip r:embed="rId14"/>
          <a:stretch>
            <a:fillRect/>
          </a:stretch>
        </p:blipFill>
        <p:spPr>
          <a:xfrm>
            <a:off x="1162780" y="1881203"/>
            <a:ext cx="15962440" cy="1842516"/>
          </a:xfrm>
          <a:prstGeom prst="rect">
            <a:avLst/>
          </a:prstGeom>
        </p:spPr>
      </p:pic>
      <p:sp>
        <p:nvSpPr>
          <p:cNvPr id="12" name="TextBox 11">
            <a:extLst>
              <a:ext uri="{FF2B5EF4-FFF2-40B4-BE49-F238E27FC236}">
                <a16:creationId xmlns="" xmlns:a16="http://schemas.microsoft.com/office/drawing/2014/main" id="{077C6F2C-9432-4530-97A5-963C64D1A098}"/>
              </a:ext>
            </a:extLst>
          </p:cNvPr>
          <p:cNvSpPr txBox="1"/>
          <p:nvPr/>
        </p:nvSpPr>
        <p:spPr>
          <a:xfrm>
            <a:off x="1974574" y="3547414"/>
            <a:ext cx="15137394"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pic>
        <p:nvPicPr>
          <p:cNvPr id="2" name="56">
            <a:hlinkClick r:id="" action="ppaction://media"/>
            <a:extLst>
              <a:ext uri="{FF2B5EF4-FFF2-40B4-BE49-F238E27FC236}">
                <a16:creationId xmlns="" xmlns:a16="http://schemas.microsoft.com/office/drawing/2014/main" id="{E1EA767C-4EDD-4F5F-AFC8-42E1BB872A2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52600" y="6338392"/>
            <a:ext cx="1016859" cy="1016859"/>
          </a:xfrm>
          <a:prstGeom prst="rect">
            <a:avLst/>
          </a:prstGeom>
        </p:spPr>
      </p:pic>
    </p:spTree>
    <p:extLst>
      <p:ext uri="{BB962C8B-B14F-4D97-AF65-F5344CB8AC3E}">
        <p14:creationId xmlns:p14="http://schemas.microsoft.com/office/powerpoint/2010/main" val="422701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1" name="TextBox 10">
            <a:extLst>
              <a:ext uri="{FF2B5EF4-FFF2-40B4-BE49-F238E27FC236}">
                <a16:creationId xmlns=""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r>
              <a:rPr lang="vi-VN" sz="3200">
                <a:solidFill>
                  <a:srgbClr val="0070C0"/>
                </a:solidFill>
                <a:latin typeface="+mj-lt"/>
              </a:rPr>
              <a:t>chim.                    Bay            đi                       bay               đi               xây                mùa</a:t>
            </a:r>
          </a:p>
        </p:txBody>
      </p:sp>
      <p:sp>
        <p:nvSpPr>
          <p:cNvPr id="12" name="TextBox 11">
            <a:extLst>
              <a:ext uri="{FF2B5EF4-FFF2-40B4-BE49-F238E27FC236}">
                <a16:creationId xmlns=""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r>
              <a:rPr lang="vi-VN" sz="3200">
                <a:solidFill>
                  <a:srgbClr val="0070C0"/>
                </a:solidFill>
                <a:latin typeface="+mj-lt"/>
              </a:rPr>
              <a:t>xuân.             Tuổi       thơ        của    chúng        em                   tựa        như     búp    măng</a:t>
            </a:r>
          </a:p>
        </p:txBody>
      </p:sp>
      <p:sp>
        <p:nvSpPr>
          <p:cNvPr id="18" name="TextBox 17">
            <a:extLst>
              <a:ext uri="{FF2B5EF4-FFF2-40B4-BE49-F238E27FC236}">
                <a16:creationId xmlns=""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r>
              <a:rPr lang="vi-VN" sz="3200">
                <a:solidFill>
                  <a:srgbClr val="0070C0"/>
                </a:solidFill>
                <a:latin typeface="+mj-lt"/>
              </a:rPr>
              <a:t>non.           Vươn     lên               vươn         lên         những              tầm       cao. </a:t>
            </a:r>
          </a:p>
        </p:txBody>
      </p:sp>
      <p:sp>
        <p:nvSpPr>
          <p:cNvPr id="19" name="TextBox 18">
            <a:extLst>
              <a:ext uri="{FF2B5EF4-FFF2-40B4-BE49-F238E27FC236}">
                <a16:creationId xmlns=""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r>
              <a:rPr lang="vi-VN" sz="3200">
                <a:solidFill>
                  <a:srgbClr val="0070C0"/>
                </a:solidFill>
                <a:latin typeface="+mj-lt"/>
              </a:rPr>
              <a:t>Vươn  lên        từng   tầm     cao.                         Giống  như    măng   mọc   thẳng. </a:t>
            </a:r>
          </a:p>
        </p:txBody>
      </p:sp>
      <p:sp>
        <p:nvSpPr>
          <p:cNvPr id="20" name="TextBox 19">
            <a:extLst>
              <a:ext uri="{FF2B5EF4-FFF2-40B4-BE49-F238E27FC236}">
                <a16:creationId xmlns=""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
        <p:nvSpPr>
          <p:cNvPr id="21" name="TextBox 20">
            <a:extLst>
              <a:ext uri="{FF2B5EF4-FFF2-40B4-BE49-F238E27FC236}">
                <a16:creationId xmlns=""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r>
              <a:rPr lang="vi-VN" sz="3200">
                <a:solidFill>
                  <a:srgbClr val="0070C0"/>
                </a:solidFill>
                <a:latin typeface="+mj-lt"/>
              </a:rPr>
              <a:t>Bay    đi              vào   ngày     mai.                          Những cánh chim tuổi      thơ. </a:t>
            </a:r>
          </a:p>
        </p:txBody>
      </p:sp>
      <p:sp>
        <p:nvSpPr>
          <p:cNvPr id="22" name="TextBox 21">
            <a:extLst>
              <a:ext uri="{FF2B5EF4-FFF2-40B4-BE49-F238E27FC236}">
                <a16:creationId xmlns=""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r>
              <a:rPr lang="vi-VN" sz="3200">
                <a:solidFill>
                  <a:srgbClr val="0070C0"/>
                </a:solidFill>
                <a:latin typeface="+mj-lt"/>
              </a:rPr>
              <a:t>Bay  đi          vào   tương     lai.                            Đất   nước  đang  mong    chờ. </a:t>
            </a:r>
          </a:p>
        </p:txBody>
      </p:sp>
      <p:sp>
        <p:nvSpPr>
          <p:cNvPr id="23" name="Rectangle 22">
            <a:extLst>
              <a:ext uri="{FF2B5EF4-FFF2-40B4-BE49-F238E27FC236}">
                <a16:creationId xmlns=""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algn="just" defTabSz="1371600">
              <a:lnSpc>
                <a:spcPct val="150000"/>
              </a:lnSpc>
              <a:defRPr/>
            </a:pPr>
            <a:r>
              <a:rPr lang="en-US" sz="4000" b="1">
                <a:solidFill>
                  <a:srgbClr val="FF0000"/>
                </a:solidFill>
                <a:latin typeface="Times New Roman"/>
                <a:ea typeface="Calibri"/>
              </a:rPr>
              <a:t>Bay </a:t>
            </a:r>
            <a:r>
              <a:rPr lang="vi-VN" sz="4000" b="1">
                <a:solidFill>
                  <a:srgbClr val="FF0000"/>
                </a:solidFill>
                <a:latin typeface="Times New Roman"/>
                <a:ea typeface="Calibri"/>
              </a:rPr>
              <a:t>vào tương lai</a:t>
            </a:r>
          </a:p>
          <a:p>
            <a:pPr algn="just" defTabSz="1371600">
              <a:lnSpc>
                <a:spcPct val="150000"/>
              </a:lnSpc>
              <a:defRPr/>
            </a:pPr>
            <a:r>
              <a:rPr lang="vi-VN" sz="3600">
                <a:solidFill>
                  <a:prstClr val="black"/>
                </a:solidFill>
                <a:latin typeface="Times New Roman"/>
                <a:ea typeface="Calibri"/>
              </a:rPr>
              <a:t>                                      </a:t>
            </a:r>
            <a:endParaRPr lang="en-US" sz="2400" i="1" dirty="0">
              <a:solidFill>
                <a:prstClr val="black"/>
              </a:solidFill>
              <a:latin typeface="Times New Roman"/>
              <a:ea typeface="Calibri"/>
            </a:endParaRPr>
          </a:p>
        </p:txBody>
      </p:sp>
      <p:sp>
        <p:nvSpPr>
          <p:cNvPr id="24" name="Rectangle 23">
            <a:extLst>
              <a:ext uri="{FF2B5EF4-FFF2-40B4-BE49-F238E27FC236}">
                <a16:creationId xmlns=""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algn="just" defTabSz="1371600">
              <a:lnSpc>
                <a:spcPct val="150000"/>
              </a:lnSpc>
              <a:defRPr/>
            </a:pPr>
            <a:r>
              <a:rPr lang="vi-VN" sz="2400" i="1">
                <a:solidFill>
                  <a:prstClr val="black"/>
                </a:solidFill>
                <a:latin typeface="Times New Roman"/>
                <a:ea typeface="Calibri"/>
              </a:rPr>
              <a:t>Nhạc và lời: Nguyễn Văn Hiên</a:t>
            </a:r>
            <a:endParaRPr lang="en-US" sz="2400" i="1" dirty="0">
              <a:solidFill>
                <a:prstClr val="black"/>
              </a:solidFill>
              <a:latin typeface="Times New Roman"/>
              <a:ea typeface="Calibri"/>
            </a:endParaRPr>
          </a:p>
        </p:txBody>
      </p:sp>
      <p:sp>
        <p:nvSpPr>
          <p:cNvPr id="25" name="Rectangle 24">
            <a:extLst>
              <a:ext uri="{FF2B5EF4-FFF2-40B4-BE49-F238E27FC236}">
                <a16:creationId xmlns=""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algn="just" defTabSz="1371600">
              <a:lnSpc>
                <a:spcPct val="150000"/>
              </a:lnSpc>
              <a:defRPr/>
            </a:pPr>
            <a:r>
              <a:rPr lang="vi-VN" sz="2400" i="1">
                <a:solidFill>
                  <a:prstClr val="black"/>
                </a:solidFill>
                <a:latin typeface="Times New Roman"/>
                <a:ea typeface="Calibri"/>
              </a:rPr>
              <a:t>Vui-Rộn ràng</a:t>
            </a:r>
            <a:endParaRPr lang="en-US" sz="2400" i="1" dirty="0">
              <a:solidFill>
                <a:prstClr val="black"/>
              </a:solidFill>
              <a:latin typeface="Times New Roman"/>
              <a:ea typeface="Calibri"/>
            </a:endParaRPr>
          </a:p>
        </p:txBody>
      </p:sp>
      <p:sp>
        <p:nvSpPr>
          <p:cNvPr id="26" name="Rectangles 5">
            <a:extLst>
              <a:ext uri="{FF2B5EF4-FFF2-40B4-BE49-F238E27FC236}">
                <a16:creationId xmlns="" xmlns:a16="http://schemas.microsoft.com/office/drawing/2014/main" id="{859460E8-15B1-4F19-9604-04209776658D}"/>
              </a:ext>
            </a:extLst>
          </p:cNvPr>
          <p:cNvSpPr/>
          <p:nvPr/>
        </p:nvSpPr>
        <p:spPr>
          <a:xfrm>
            <a:off x="-47203" y="246995"/>
            <a:ext cx="3446777" cy="800284"/>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4200" b="1" i="0" u="none"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Ghép toàn bài</a:t>
            </a:r>
            <a:endParaRPr kumimoji="0" lang="vi-VN" altLang="en-US" sz="4200" b="1" i="0" u="none"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Bay vao tuong lai pi">
            <a:hlinkClick r:id="" action="ppaction://media"/>
            <a:extLst>
              <a:ext uri="{FF2B5EF4-FFF2-40B4-BE49-F238E27FC236}">
                <a16:creationId xmlns="" xmlns:a16="http://schemas.microsoft.com/office/drawing/2014/main" id="{52ABA97F-91E7-49BD-97C3-83C4998E98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131" y="1232957"/>
            <a:ext cx="1370647" cy="1370647"/>
          </a:xfrm>
          <a:prstGeom prst="rect">
            <a:avLst/>
          </a:prstGeom>
        </p:spPr>
      </p:pic>
    </p:spTree>
    <p:extLst>
      <p:ext uri="{BB962C8B-B14F-4D97-AF65-F5344CB8AC3E}">
        <p14:creationId xmlns:p14="http://schemas.microsoft.com/office/powerpoint/2010/main" val="12178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6" name="Rectangles 5">
            <a:extLst>
              <a:ext uri="{FF2B5EF4-FFF2-40B4-BE49-F238E27FC236}">
                <a16:creationId xmlns="" xmlns:a16="http://schemas.microsoft.com/office/drawing/2014/main" id="{859460E8-15B1-4F19-9604-04209776658D}"/>
              </a:ext>
            </a:extLst>
          </p:cNvPr>
          <p:cNvSpPr/>
          <p:nvPr/>
        </p:nvSpPr>
        <p:spPr>
          <a:xfrm>
            <a:off x="228600" y="245824"/>
            <a:ext cx="3887603" cy="631711"/>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3200" b="1" i="0" u="sng"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Ghép cùng nhạc đệm</a:t>
            </a:r>
            <a:endParaRPr kumimoji="0" lang="vi-VN" altLang="en-US" sz="3200" b="1" i="0" u="sng"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KARAOKE] Bay vào tương lai (Nguyễn Văn Hiên)  Có giai điệu - #coverbytmn">
            <a:hlinkClick r:id="" action="ppaction://media"/>
            <a:extLst>
              <a:ext uri="{FF2B5EF4-FFF2-40B4-BE49-F238E27FC236}">
                <a16:creationId xmlns="" xmlns:a16="http://schemas.microsoft.com/office/drawing/2014/main" id="{10364901-3F08-4DAA-902B-978BDF5B5A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1891" y="1372028"/>
            <a:ext cx="1147824" cy="1147824"/>
          </a:xfrm>
          <a:prstGeom prst="rect">
            <a:avLst/>
          </a:prstGeom>
        </p:spPr>
      </p:pic>
    </p:spTree>
    <p:extLst>
      <p:ext uri="{BB962C8B-B14F-4D97-AF65-F5344CB8AC3E}">
        <p14:creationId xmlns:p14="http://schemas.microsoft.com/office/powerpoint/2010/main" val="17644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1882899" y="1654420"/>
            <a:ext cx="66784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 xmlns:a16="http://schemas.microsoft.com/office/drawing/2014/main" id="{B2246B86-7E8D-4A5E-B772-1F46A7A89271}"/>
              </a:ext>
            </a:extLst>
          </p:cNvPr>
          <p:cNvPicPr>
            <a:picLocks noChangeAspect="1"/>
          </p:cNvPicPr>
          <p:nvPr/>
        </p:nvPicPr>
        <p:blipFill>
          <a:blip r:embed="rId11"/>
          <a:stretch>
            <a:fillRect/>
          </a:stretch>
        </p:blipFill>
        <p:spPr>
          <a:xfrm>
            <a:off x="1447800" y="2724500"/>
            <a:ext cx="14964698" cy="3330506"/>
          </a:xfrm>
          <a:prstGeom prst="rect">
            <a:avLst/>
          </a:prstGeom>
        </p:spPr>
      </p:pic>
      <p:sp>
        <p:nvSpPr>
          <p:cNvPr id="14" name="TextBox 13">
            <a:extLst>
              <a:ext uri="{FF2B5EF4-FFF2-40B4-BE49-F238E27FC236}">
                <a16:creationId xmlns="" xmlns:a16="http://schemas.microsoft.com/office/drawing/2014/main" id="{CAAB1817-C18C-4A1C-ABE6-80352BAEF9B0}"/>
              </a:ext>
            </a:extLst>
          </p:cNvPr>
          <p:cNvSpPr txBox="1"/>
          <p:nvPr/>
        </p:nvSpPr>
        <p:spPr>
          <a:xfrm>
            <a:off x="3962400" y="3931658"/>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5" name="TextBox 14">
            <a:extLst>
              <a:ext uri="{FF2B5EF4-FFF2-40B4-BE49-F238E27FC236}">
                <a16:creationId xmlns="" xmlns:a16="http://schemas.microsoft.com/office/drawing/2014/main" id="{823B8FDE-0181-4539-AA3A-B21954B104AC}"/>
              </a:ext>
            </a:extLst>
          </p:cNvPr>
          <p:cNvSpPr txBox="1"/>
          <p:nvPr/>
        </p:nvSpPr>
        <p:spPr>
          <a:xfrm>
            <a:off x="2620298" y="5726205"/>
            <a:ext cx="13792200" cy="584775"/>
          </a:xfrm>
          <a:prstGeom prst="rect">
            <a:avLst/>
          </a:prstGeom>
          <a:noFill/>
        </p:spPr>
        <p:txBody>
          <a:bodyPr wrap="square">
            <a:spAutoFit/>
          </a:bodyPr>
          <a:lstStyle/>
          <a:p>
            <a:r>
              <a:rPr lang="vi-VN" sz="3200">
                <a:solidFill>
                  <a:srgbClr val="0070C0"/>
                </a:solidFill>
                <a:latin typeface="+mj-lt"/>
              </a:rPr>
              <a:t>chim.     Bay  đi           bay    đi    xây     mùa     xuân. </a:t>
            </a:r>
          </a:p>
        </p:txBody>
      </p:sp>
      <p:pic>
        <p:nvPicPr>
          <p:cNvPr id="16" name="Hình ảnh 1277817654" descr="Ảnh có chứa biểu tượng&#10;&#10;Mô tả được tạo tự động">
            <a:extLst>
              <a:ext uri="{FF2B5EF4-FFF2-40B4-BE49-F238E27FC236}">
                <a16:creationId xmlns="" xmlns:a16="http://schemas.microsoft.com/office/drawing/2014/main" id="{B02766ED-3D98-F2A8-0F68-BC6A453FA076}"/>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4351320"/>
            <a:ext cx="762000" cy="584775"/>
          </a:xfrm>
          <a:prstGeom prst="rect">
            <a:avLst/>
          </a:prstGeom>
        </p:spPr>
      </p:pic>
      <p:pic>
        <p:nvPicPr>
          <p:cNvPr id="17" name="Hình ảnh 1277817654" descr="Ảnh có chứa biểu tượng&#10;&#10;Mô tả được tạo tự động">
            <a:extLst>
              <a:ext uri="{FF2B5EF4-FFF2-40B4-BE49-F238E27FC236}">
                <a16:creationId xmlns="" xmlns:a16="http://schemas.microsoft.com/office/drawing/2014/main" id="{BC163EF7-6B9A-40EB-AC80-67B2C0126B5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096500" y="4373862"/>
            <a:ext cx="762000" cy="584775"/>
          </a:xfrm>
          <a:prstGeom prst="rect">
            <a:avLst/>
          </a:prstGeom>
        </p:spPr>
      </p:pic>
      <p:pic>
        <p:nvPicPr>
          <p:cNvPr id="18" name="Hình ảnh 1277817654" descr="Ảnh có chứa biểu tượng&#10;&#10;Mô tả được tạo tự động">
            <a:extLst>
              <a:ext uri="{FF2B5EF4-FFF2-40B4-BE49-F238E27FC236}">
                <a16:creationId xmlns="" xmlns:a16="http://schemas.microsoft.com/office/drawing/2014/main" id="{D5A72000-1A7E-467A-BE73-00E069F85732}"/>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582400" y="4389753"/>
            <a:ext cx="762000" cy="584775"/>
          </a:xfrm>
          <a:prstGeom prst="rect">
            <a:avLst/>
          </a:prstGeom>
        </p:spPr>
      </p:pic>
      <p:pic>
        <p:nvPicPr>
          <p:cNvPr id="19" name="Hình ảnh 1277817654" descr="Ảnh có chứa biểu tượng&#10;&#10;Mô tả được tạo tự động">
            <a:extLst>
              <a:ext uri="{FF2B5EF4-FFF2-40B4-BE49-F238E27FC236}">
                <a16:creationId xmlns="" xmlns:a16="http://schemas.microsoft.com/office/drawing/2014/main" id="{DD8C45BF-9879-4C8C-BEA5-B5659967368B}"/>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895600" y="6260341"/>
            <a:ext cx="762000" cy="584775"/>
          </a:xfrm>
          <a:prstGeom prst="rect">
            <a:avLst/>
          </a:prstGeom>
        </p:spPr>
      </p:pic>
      <p:pic>
        <p:nvPicPr>
          <p:cNvPr id="20" name="Hình ảnh 1277817654" descr="Ảnh có chứa biểu tượng&#10;&#10;Mô tả được tạo tự động">
            <a:extLst>
              <a:ext uri="{FF2B5EF4-FFF2-40B4-BE49-F238E27FC236}">
                <a16:creationId xmlns="" xmlns:a16="http://schemas.microsoft.com/office/drawing/2014/main" id="{9D300D14-EBC4-426C-981E-9FD286DB074F}"/>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6260340"/>
            <a:ext cx="762000" cy="584775"/>
          </a:xfrm>
          <a:prstGeom prst="rect">
            <a:avLst/>
          </a:prstGeom>
        </p:spPr>
      </p:pic>
      <p:pic>
        <p:nvPicPr>
          <p:cNvPr id="21" name="Hình ảnh 1277817654" descr="Ảnh có chứa biểu tượng&#10;&#10;Mô tả được tạo tự động">
            <a:extLst>
              <a:ext uri="{FF2B5EF4-FFF2-40B4-BE49-F238E27FC236}">
                <a16:creationId xmlns="" xmlns:a16="http://schemas.microsoft.com/office/drawing/2014/main" id="{B681BD14-E17B-4273-9BAF-2DBB432D6D4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371302" y="6221908"/>
            <a:ext cx="762000" cy="584775"/>
          </a:xfrm>
          <a:prstGeom prst="rect">
            <a:avLst/>
          </a:prstGeom>
        </p:spPr>
      </p:pic>
      <p:pic>
        <p:nvPicPr>
          <p:cNvPr id="22" name="Hình ảnh 1277817654" descr="Ảnh có chứa biểu tượng&#10;&#10;Mô tả được tạo tự động">
            <a:extLst>
              <a:ext uri="{FF2B5EF4-FFF2-40B4-BE49-F238E27FC236}">
                <a16:creationId xmlns="" xmlns:a16="http://schemas.microsoft.com/office/drawing/2014/main" id="{5FCC15B6-C82B-4B8B-868E-BFB391C2C3A5}"/>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213331" y="6260340"/>
            <a:ext cx="762000" cy="584775"/>
          </a:xfrm>
          <a:prstGeom prst="rect">
            <a:avLst/>
          </a:prstGeom>
        </p:spPr>
      </p:pic>
      <p:pic>
        <p:nvPicPr>
          <p:cNvPr id="23" name="Hình ảnh 1277817654" descr="Ảnh có chứa biểu tượng&#10;&#10;Mô tả được tạo tự động">
            <a:extLst>
              <a:ext uri="{FF2B5EF4-FFF2-40B4-BE49-F238E27FC236}">
                <a16:creationId xmlns="" xmlns:a16="http://schemas.microsoft.com/office/drawing/2014/main" id="{5CC69D7B-5A90-4B3D-B2A3-0DB9D80D3FE4}"/>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636857" y="6300815"/>
            <a:ext cx="762000" cy="584775"/>
          </a:xfrm>
          <a:prstGeom prst="rect">
            <a:avLst/>
          </a:prstGeom>
        </p:spPr>
      </p:pic>
    </p:spTree>
    <p:extLst>
      <p:ext uri="{BB962C8B-B14F-4D97-AF65-F5344CB8AC3E}">
        <p14:creationId xmlns:p14="http://schemas.microsoft.com/office/powerpoint/2010/main" val="25526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7" name="Rectangle 26">
            <a:extLst>
              <a:ext uri="{FF2B5EF4-FFF2-40B4-BE49-F238E27FC236}">
                <a16:creationId xmlns="" xmlns:a16="http://schemas.microsoft.com/office/drawing/2014/main" id="{48344913-94CB-4142-9FC5-58F616B8BF38}"/>
              </a:ext>
            </a:extLst>
          </p:cNvPr>
          <p:cNvSpPr/>
          <p:nvPr/>
        </p:nvSpPr>
        <p:spPr>
          <a:xfrm>
            <a:off x="228600" y="305373"/>
            <a:ext cx="4027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26" name="[KARAOKE] Bay vào tương lai (Nguyễn Văn Hiên)  Có giai điệu - #coverbytmn">
            <a:hlinkClick r:id="" action="ppaction://media"/>
            <a:extLst>
              <a:ext uri="{FF2B5EF4-FFF2-40B4-BE49-F238E27FC236}">
                <a16:creationId xmlns="" xmlns:a16="http://schemas.microsoft.com/office/drawing/2014/main" id="{0E9A974B-B8B0-4794-B1C9-62A2CEB5B97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1891" y="1372028"/>
            <a:ext cx="1147824" cy="1147824"/>
          </a:xfrm>
          <a:prstGeom prst="rect">
            <a:avLst/>
          </a:prstGeom>
        </p:spPr>
      </p:pic>
    </p:spTree>
    <p:extLst>
      <p:ext uri="{BB962C8B-B14F-4D97-AF65-F5344CB8AC3E}">
        <p14:creationId xmlns:p14="http://schemas.microsoft.com/office/powerpoint/2010/main" val="30354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1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397681" y="1460234"/>
            <a:ext cx="810991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nối tiếp – Hòa giọng</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TextBox 12">
            <a:extLst>
              <a:ext uri="{FF2B5EF4-FFF2-40B4-BE49-F238E27FC236}">
                <a16:creationId xmlns="" xmlns:a16="http://schemas.microsoft.com/office/drawing/2014/main" id="{7374AEAC-9D60-4D74-8B90-669601208D4E}"/>
              </a:ext>
            </a:extLst>
          </p:cNvPr>
          <p:cNvSpPr txBox="1"/>
          <p:nvPr/>
        </p:nvSpPr>
        <p:spPr>
          <a:xfrm>
            <a:off x="3135835" y="2977366"/>
            <a:ext cx="123444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Nhóm 1: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những cánh chim.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Bay đi bay đi xây mùa xuân.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Nhóm 2: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búp măng non. Vươn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lên vươn lên những tầm cao.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Vươn lên từng tầm cao. Giống như măng mọc thẳng. </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ngày mai. Những cánh chim tuổi thơ. </a:t>
            </a:r>
          </a:p>
        </p:txBody>
      </p:sp>
      <p:pic>
        <p:nvPicPr>
          <p:cNvPr id="14" name="[KARAOKE] Bay vào tương lai (Nguyễn Văn Hiên)  Có giai điệu - #coverbytmn">
            <a:hlinkClick r:id="" action="ppaction://media"/>
            <a:extLst>
              <a:ext uri="{FF2B5EF4-FFF2-40B4-BE49-F238E27FC236}">
                <a16:creationId xmlns="" xmlns:a16="http://schemas.microsoft.com/office/drawing/2014/main" id="{AD768A24-5BE1-4B00-9A59-BC31CF72560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5800" y="2776711"/>
            <a:ext cx="1147824" cy="1147824"/>
          </a:xfrm>
          <a:prstGeom prst="rect">
            <a:avLst/>
          </a:prstGeom>
        </p:spPr>
      </p:pic>
    </p:spTree>
    <p:extLst>
      <p:ext uri="{BB962C8B-B14F-4D97-AF65-F5344CB8AC3E}">
        <p14:creationId xmlns:p14="http://schemas.microsoft.com/office/powerpoint/2010/main" val="38338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9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6172200" y="1181100"/>
            <a:ext cx="12877800" cy="3316742"/>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a:ea typeface="Calibri"/>
                <a:cs typeface="+mn-cs"/>
              </a:rPr>
              <a:t> </a:t>
            </a:r>
            <a:r>
              <a:rPr kumimoji="0" lang="vi-VN" sz="3600" b="1" i="0" u="sng" strike="noStrike" kern="1200" cap="none" spc="0" normalizeH="0" baseline="0" noProof="0">
                <a:ln>
                  <a:noFill/>
                </a:ln>
                <a:solidFill>
                  <a:srgbClr val="7030A0"/>
                </a:solidFill>
                <a:effectLst/>
                <a:uLnTx/>
                <a:uFillTx/>
                <a:latin typeface="Times New Roman"/>
                <a:ea typeface="Calibri"/>
                <a:cs typeface="+mn-cs"/>
              </a:rPr>
              <a:t>Tiết 10</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 Ôn tập bài đọc nhạc số 2       </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 Hát: </a:t>
            </a:r>
            <a:r>
              <a:rPr kumimoji="0" lang="en-US" sz="3600" b="0" i="0" u="none" strike="noStrike" kern="1200" cap="none" spc="0" normalizeH="0" baseline="0" noProof="0">
                <a:ln>
                  <a:noFill/>
                </a:ln>
                <a:solidFill>
                  <a:prstClr val="black"/>
                </a:solidFill>
                <a:effectLst/>
                <a:uLnTx/>
                <a:uFillTx/>
                <a:latin typeface="Times New Roman"/>
                <a:ea typeface="Calibri"/>
                <a:cs typeface="+mn-cs"/>
              </a:rPr>
              <a:t>Bay </a:t>
            </a:r>
            <a:r>
              <a:rPr kumimoji="0" lang="vi-VN" sz="3600" b="0" i="0" u="none" strike="noStrike" kern="1200" cap="none" spc="0" normalizeH="0" baseline="0" noProof="0">
                <a:ln>
                  <a:noFill/>
                </a:ln>
                <a:solidFill>
                  <a:prstClr val="black"/>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5" name="Picture 5">
            <a:extLst>
              <a:ext uri="{FF2B5EF4-FFF2-40B4-BE49-F238E27FC236}">
                <a16:creationId xmlns="" xmlns:a16="http://schemas.microsoft.com/office/drawing/2014/main" id="{8E72A602-F747-4FEE-98C4-6CF5D3F57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4800" y="-484676"/>
            <a:ext cx="9150626" cy="1303436"/>
          </a:xfrm>
          <a:prstGeom prst="rect">
            <a:avLst/>
          </a:prstGeom>
        </p:spPr>
      </p:pic>
      <p:pic>
        <p:nvPicPr>
          <p:cNvPr id="6" name="Picture 5">
            <a:extLst>
              <a:ext uri="{FF2B5EF4-FFF2-40B4-BE49-F238E27FC236}">
                <a16:creationId xmlns="" xmlns:a16="http://schemas.microsoft.com/office/drawing/2014/main" id="{5A73A76C-9793-4EB6-92E1-6BAC2D2033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99713" y="-434467"/>
            <a:ext cx="9150627" cy="1303436"/>
          </a:xfrm>
          <a:prstGeom prst="rect">
            <a:avLst/>
          </a:prstGeom>
        </p:spPr>
      </p:pic>
      <p:sp>
        <p:nvSpPr>
          <p:cNvPr id="7" name="TextBox 6">
            <a:extLst>
              <a:ext uri="{FF2B5EF4-FFF2-40B4-BE49-F238E27FC236}">
                <a16:creationId xmlns="" xmlns:a16="http://schemas.microsoft.com/office/drawing/2014/main" id="{B45B71F2-2F85-4310-8B9F-DFFFB773C177}"/>
              </a:ext>
            </a:extLst>
          </p:cNvPr>
          <p:cNvSpPr txBox="1"/>
          <p:nvPr/>
        </p:nvSpPr>
        <p:spPr>
          <a:xfrm>
            <a:off x="-1371600" y="654580"/>
            <a:ext cx="9144000" cy="78111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400" b="1" i="1"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 đề 3</a:t>
            </a:r>
            <a:r>
              <a:rPr kumimoji="0" lang="en-US" sz="4400" b="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400" b="1" i="1"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Bay vào tương lai</a:t>
            </a:r>
            <a:endParaRPr kumimoji="0" lang="vi-VN" sz="4400" b="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939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1593962" y="2013318"/>
            <a:ext cx="399340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Nội dung 1:</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 xmlns:a16="http://schemas.microsoft.com/office/drawing/2014/main" id="{A54182BC-D59E-4054-AEA1-CE7E3FBABA41}"/>
              </a:ext>
            </a:extLst>
          </p:cNvPr>
          <p:cNvSpPr/>
          <p:nvPr/>
        </p:nvSpPr>
        <p:spPr>
          <a:xfrm>
            <a:off x="4954391" y="3119288"/>
            <a:ext cx="83792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Ôn tập bài đọc nhạc số 2</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Tree>
    <p:extLst>
      <p:ext uri="{BB962C8B-B14F-4D97-AF65-F5344CB8AC3E}">
        <p14:creationId xmlns:p14="http://schemas.microsoft.com/office/powerpoint/2010/main" val="274373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 xmlns:a16="http://schemas.microsoft.com/office/drawing/2014/main" id="{C24C4E52-591D-484B-BB89-8FFE7F4E44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863" y="530171"/>
            <a:ext cx="1546869" cy="2064638"/>
          </a:xfrm>
          <a:prstGeom prst="rect">
            <a:avLst/>
          </a:prstGeom>
        </p:spPr>
      </p:pic>
      <p:sp>
        <p:nvSpPr>
          <p:cNvPr id="5" name="TextBox 8">
            <a:extLst>
              <a:ext uri="{FF2B5EF4-FFF2-40B4-BE49-F238E27FC236}">
                <a16:creationId xmlns="" xmlns:a16="http://schemas.microsoft.com/office/drawing/2014/main" id="{834BF499-34C7-4240-B15E-70BF2935E0B7}"/>
              </a:ext>
            </a:extLst>
          </p:cNvPr>
          <p:cNvSpPr txBox="1"/>
          <p:nvPr/>
        </p:nvSpPr>
        <p:spPr>
          <a:xfrm>
            <a:off x="6301646" y="1383533"/>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FBD31ED7-5AEB-4D8E-9968-F0ECC708C618}"/>
              </a:ext>
            </a:extLst>
          </p:cNvPr>
          <p:cNvPicPr>
            <a:picLocks noChangeAspect="1"/>
          </p:cNvPicPr>
          <p:nvPr/>
        </p:nvPicPr>
        <p:blipFill>
          <a:blip r:embed="rId7"/>
          <a:stretch>
            <a:fillRect/>
          </a:stretch>
        </p:blipFill>
        <p:spPr>
          <a:xfrm>
            <a:off x="1275033" y="2675947"/>
            <a:ext cx="15737934" cy="4235660"/>
          </a:xfrm>
          <a:prstGeom prst="rect">
            <a:avLst/>
          </a:prstGeom>
        </p:spPr>
      </p:pic>
      <p:sp>
        <p:nvSpPr>
          <p:cNvPr id="11" name="Freeform 2">
            <a:extLst>
              <a:ext uri="{FF2B5EF4-FFF2-40B4-BE49-F238E27FC236}">
                <a16:creationId xmlns=""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8"/>
            <a:stretch>
              <a:fillRect/>
            </a:stretch>
          </a:blipFill>
        </p:spPr>
      </p:sp>
      <p:pic>
        <p:nvPicPr>
          <p:cNvPr id="12" name="Picture 2">
            <a:extLst>
              <a:ext uri="{FF2B5EF4-FFF2-40B4-BE49-F238E27FC236}">
                <a16:creationId xmlns="" xmlns:a16="http://schemas.microsoft.com/office/drawing/2014/main" id="{D6F8851E-106B-41B6-8EDE-90C2F375D74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 xmlns:a16="http://schemas.microsoft.com/office/drawing/2014/main" id="{0BE0FB42-C657-4771-8778-0AC58F8BDE3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6579" y="9501190"/>
            <a:ext cx="9771581" cy="785813"/>
          </a:xfrm>
          <a:prstGeom prst="rect">
            <a:avLst/>
          </a:prstGeom>
        </p:spPr>
      </p:pic>
      <p:sp>
        <p:nvSpPr>
          <p:cNvPr id="9" name="Rectangle 8">
            <a:extLst>
              <a:ext uri="{FF2B5EF4-FFF2-40B4-BE49-F238E27FC236}">
                <a16:creationId xmlns="" xmlns:a16="http://schemas.microsoft.com/office/drawing/2014/main" id="{CC8BDDFA-42DC-4395-BB63-C1BE6AAA6036}"/>
              </a:ext>
            </a:extLst>
          </p:cNvPr>
          <p:cNvSpPr/>
          <p:nvPr/>
        </p:nvSpPr>
        <p:spPr>
          <a:xfrm>
            <a:off x="2208502" y="437243"/>
            <a:ext cx="2980303" cy="646331"/>
          </a:xfrm>
          <a:prstGeom prst="rect">
            <a:avLst/>
          </a:prstGeom>
        </p:spPr>
        <p:txBody>
          <a:bodyPr wrap="none">
            <a:spAutoFit/>
          </a:bodyPr>
          <a:lstStyle/>
          <a:p>
            <a:pPr defTabSz="1371669">
              <a:defRPr/>
            </a:pPr>
            <a:r>
              <a:rPr lang="vi-VN" sz="3600" b="1">
                <a:solidFill>
                  <a:srgbClr val="7030A0"/>
                </a:solidFill>
                <a:latin typeface="Times New Roman" panose="02020603050405020304" pitchFamily="18" charset="0"/>
                <a:cs typeface="Times New Roman" panose="02020603050405020304" pitchFamily="18" charset="0"/>
              </a:rPr>
              <a:t>Ghép toàn bài</a:t>
            </a:r>
            <a:endParaRPr lang="vi-VN" sz="3600" b="1" dirty="0">
              <a:solidFill>
                <a:srgbClr val="7030A0"/>
              </a:solidFill>
              <a:latin typeface="Times New Roman" panose="02020603050405020304" pitchFamily="18" charset="0"/>
              <a:cs typeface="Times New Roman" panose="02020603050405020304" pitchFamily="18" charset="0"/>
            </a:endParaRPr>
          </a:p>
        </p:txBody>
      </p:sp>
      <p:pic>
        <p:nvPicPr>
          <p:cNvPr id="3" name="bai doc 2">
            <a:hlinkClick r:id="" action="ppaction://media"/>
            <a:extLst>
              <a:ext uri="{FF2B5EF4-FFF2-40B4-BE49-F238E27FC236}">
                <a16:creationId xmlns="" xmlns:a16="http://schemas.microsoft.com/office/drawing/2014/main" id="{E5880B1E-ADF1-4BA3-B24A-063C844E5E8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5198" y="3897720"/>
            <a:ext cx="914400" cy="914400"/>
          </a:xfrm>
          <a:prstGeom prst="rect">
            <a:avLst/>
          </a:prstGeom>
        </p:spPr>
      </p:pic>
      <p:pic>
        <p:nvPicPr>
          <p:cNvPr id="2" name="Bài đọc nhạc số 2  Âm nhạc lớp 5 (SGK Kết Nối Tri Thức Với Cuộc Sống) - #coverbytmn">
            <a:hlinkClick r:id="" action="ppaction://media"/>
            <a:extLst>
              <a:ext uri="{FF2B5EF4-FFF2-40B4-BE49-F238E27FC236}">
                <a16:creationId xmlns="" xmlns:a16="http://schemas.microsoft.com/office/drawing/2014/main" id="{61AEFB48-B853-43A4-8CA2-920A150F6ED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70397" y="6957896"/>
            <a:ext cx="1309803" cy="1309803"/>
          </a:xfrm>
          <a:prstGeom prst="rect">
            <a:avLst/>
          </a:prstGeom>
        </p:spPr>
      </p:pic>
    </p:spTree>
    <p:extLst>
      <p:ext uri="{BB962C8B-B14F-4D97-AF65-F5344CB8AC3E}">
        <p14:creationId xmlns:p14="http://schemas.microsoft.com/office/powerpoint/2010/main" val="16172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177"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36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audio>
              <p:cMediaNode vol="80000">
                <p:cTn id="27"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 xmlns:a16="http://schemas.microsoft.com/office/drawing/2014/main" id="{C24C4E52-591D-484B-BB89-8FFE7F4E4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 xmlns:a16="http://schemas.microsoft.com/office/drawing/2014/main" id="{834BF499-34C7-4240-B15E-70BF2935E0B7}"/>
              </a:ext>
            </a:extLst>
          </p:cNvPr>
          <p:cNvSpPr txBox="1"/>
          <p:nvPr/>
        </p:nvSpPr>
        <p:spPr>
          <a:xfrm>
            <a:off x="6301646" y="1383533"/>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FBD31ED7-5AEB-4D8E-9968-F0ECC708C618}"/>
              </a:ext>
            </a:extLst>
          </p:cNvPr>
          <p:cNvPicPr>
            <a:picLocks noChangeAspect="1"/>
          </p:cNvPicPr>
          <p:nvPr/>
        </p:nvPicPr>
        <p:blipFill>
          <a:blip r:embed="rId5"/>
          <a:stretch>
            <a:fillRect/>
          </a:stretch>
        </p:blipFill>
        <p:spPr>
          <a:xfrm>
            <a:off x="1275033" y="2675947"/>
            <a:ext cx="15737934" cy="4235660"/>
          </a:xfrm>
          <a:prstGeom prst="rect">
            <a:avLst/>
          </a:prstGeom>
        </p:spPr>
      </p:pic>
      <p:sp>
        <p:nvSpPr>
          <p:cNvPr id="11" name="Freeform 2">
            <a:extLst>
              <a:ext uri="{FF2B5EF4-FFF2-40B4-BE49-F238E27FC236}">
                <a16:creationId xmlns=""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6"/>
            <a:stretch>
              <a:fillRect/>
            </a:stretch>
          </a:blipFill>
        </p:spPr>
      </p:sp>
      <p:pic>
        <p:nvPicPr>
          <p:cNvPr id="12" name="Picture 2">
            <a:extLst>
              <a:ext uri="{FF2B5EF4-FFF2-40B4-BE49-F238E27FC236}">
                <a16:creationId xmlns="" xmlns:a16="http://schemas.microsoft.com/office/drawing/2014/main" id="{D6F8851E-106B-41B6-8EDE-90C2F375D7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sp>
        <p:nvSpPr>
          <p:cNvPr id="9" name="Rectangle 8">
            <a:extLst>
              <a:ext uri="{FF2B5EF4-FFF2-40B4-BE49-F238E27FC236}">
                <a16:creationId xmlns="" xmlns:a16="http://schemas.microsoft.com/office/drawing/2014/main" id="{CC8BDDFA-42DC-4395-BB63-C1BE6AAA6036}"/>
              </a:ext>
            </a:extLst>
          </p:cNvPr>
          <p:cNvSpPr/>
          <p:nvPr/>
        </p:nvSpPr>
        <p:spPr>
          <a:xfrm>
            <a:off x="2208501" y="437243"/>
            <a:ext cx="11230662" cy="646331"/>
          </a:xfrm>
          <a:prstGeom prst="rect">
            <a:avLst/>
          </a:prstGeom>
        </p:spPr>
        <p:txBody>
          <a:bodyPr wrap="square">
            <a:spAutoFit/>
          </a:bodyPr>
          <a:lstStyle/>
          <a:p>
            <a:pPr defTabSz="1371669">
              <a:defRPr/>
            </a:pPr>
            <a:r>
              <a:rPr lang="vi-VN" sz="3600" b="1">
                <a:solidFill>
                  <a:srgbClr val="7030A0"/>
                </a:solidFill>
                <a:latin typeface="Times New Roman" panose="02020603050405020304" pitchFamily="18" charset="0"/>
                <a:cs typeface="Times New Roman" panose="02020603050405020304" pitchFamily="18" charset="0"/>
              </a:rPr>
              <a:t>Ghép toàn bài cùng nhạc cụ Tamborin</a:t>
            </a:r>
            <a:endParaRPr lang="vi-VN" sz="3600" b="1" dirty="0">
              <a:solidFill>
                <a:srgbClr val="7030A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DD5302C5-1DD5-4CA0-8A34-97CF10E78747}"/>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833775" y="4308628"/>
            <a:ext cx="1331360" cy="993191"/>
          </a:xfrm>
          <a:prstGeom prst="rect">
            <a:avLst/>
          </a:prstGeom>
        </p:spPr>
      </p:pic>
      <p:pic>
        <p:nvPicPr>
          <p:cNvPr id="15" name="Picture 14">
            <a:extLst>
              <a:ext uri="{FF2B5EF4-FFF2-40B4-BE49-F238E27FC236}">
                <a16:creationId xmlns="" xmlns:a16="http://schemas.microsoft.com/office/drawing/2014/main" id="{E873418E-BEE5-4152-AB21-F34D09E4DFF6}"/>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639211" y="4359947"/>
            <a:ext cx="1331360" cy="993191"/>
          </a:xfrm>
          <a:prstGeom prst="rect">
            <a:avLst/>
          </a:prstGeom>
        </p:spPr>
      </p:pic>
      <p:pic>
        <p:nvPicPr>
          <p:cNvPr id="16" name="Picture 15">
            <a:extLst>
              <a:ext uri="{FF2B5EF4-FFF2-40B4-BE49-F238E27FC236}">
                <a16:creationId xmlns="" xmlns:a16="http://schemas.microsoft.com/office/drawing/2014/main" id="{60E6A17C-6453-4E9F-AB7A-19A4296EADD8}"/>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671150" y="4359947"/>
            <a:ext cx="1331360" cy="993191"/>
          </a:xfrm>
          <a:prstGeom prst="rect">
            <a:avLst/>
          </a:prstGeom>
        </p:spPr>
      </p:pic>
      <p:pic>
        <p:nvPicPr>
          <p:cNvPr id="17" name="Picture 16">
            <a:extLst>
              <a:ext uri="{FF2B5EF4-FFF2-40B4-BE49-F238E27FC236}">
                <a16:creationId xmlns="" xmlns:a16="http://schemas.microsoft.com/office/drawing/2014/main" id="{7B6789D8-8B52-475B-896A-89B9012837BA}"/>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529312" y="4343233"/>
            <a:ext cx="1331360" cy="993191"/>
          </a:xfrm>
          <a:prstGeom prst="rect">
            <a:avLst/>
          </a:prstGeom>
        </p:spPr>
      </p:pic>
      <p:pic>
        <p:nvPicPr>
          <p:cNvPr id="18" name="Picture 17">
            <a:extLst>
              <a:ext uri="{FF2B5EF4-FFF2-40B4-BE49-F238E27FC236}">
                <a16:creationId xmlns="" xmlns:a16="http://schemas.microsoft.com/office/drawing/2014/main" id="{C9351531-70F8-4AA1-8781-4F501D825A9F}"/>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537766" y="4261349"/>
            <a:ext cx="1331360" cy="993191"/>
          </a:xfrm>
          <a:prstGeom prst="rect">
            <a:avLst/>
          </a:prstGeom>
        </p:spPr>
      </p:pic>
      <p:pic>
        <p:nvPicPr>
          <p:cNvPr id="19" name="Picture 18">
            <a:extLst>
              <a:ext uri="{FF2B5EF4-FFF2-40B4-BE49-F238E27FC236}">
                <a16:creationId xmlns="" xmlns:a16="http://schemas.microsoft.com/office/drawing/2014/main" id="{B927DC04-24C7-49A9-B924-81DCDBC80F46}"/>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677522" y="4308628"/>
            <a:ext cx="1331360" cy="993191"/>
          </a:xfrm>
          <a:prstGeom prst="rect">
            <a:avLst/>
          </a:prstGeom>
        </p:spPr>
      </p:pic>
      <p:pic>
        <p:nvPicPr>
          <p:cNvPr id="20" name="Picture 19">
            <a:extLst>
              <a:ext uri="{FF2B5EF4-FFF2-40B4-BE49-F238E27FC236}">
                <a16:creationId xmlns="" xmlns:a16="http://schemas.microsoft.com/office/drawing/2014/main" id="{237C0B2B-C746-4B2A-9C87-8EEA03CA2917}"/>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3827814" y="4262884"/>
            <a:ext cx="1331360" cy="993191"/>
          </a:xfrm>
          <a:prstGeom prst="rect">
            <a:avLst/>
          </a:prstGeom>
        </p:spPr>
      </p:pic>
      <p:pic>
        <p:nvPicPr>
          <p:cNvPr id="21" name="Picture 20">
            <a:extLst>
              <a:ext uri="{FF2B5EF4-FFF2-40B4-BE49-F238E27FC236}">
                <a16:creationId xmlns="" xmlns:a16="http://schemas.microsoft.com/office/drawing/2014/main" id="{90DFD20E-0B4E-42BF-831D-681143B6C8E0}"/>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685976" y="4246169"/>
            <a:ext cx="1331360" cy="993191"/>
          </a:xfrm>
          <a:prstGeom prst="rect">
            <a:avLst/>
          </a:prstGeom>
        </p:spPr>
      </p:pic>
      <p:pic>
        <p:nvPicPr>
          <p:cNvPr id="22" name="Picture 21">
            <a:extLst>
              <a:ext uri="{FF2B5EF4-FFF2-40B4-BE49-F238E27FC236}">
                <a16:creationId xmlns="" xmlns:a16="http://schemas.microsoft.com/office/drawing/2014/main" id="{1FD7E3B4-9938-4C8A-B2A8-2C57E6DA01D7}"/>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694018" y="6449380"/>
            <a:ext cx="1331360" cy="993191"/>
          </a:xfrm>
          <a:prstGeom prst="rect">
            <a:avLst/>
          </a:prstGeom>
        </p:spPr>
      </p:pic>
      <p:pic>
        <p:nvPicPr>
          <p:cNvPr id="23" name="Picture 22">
            <a:extLst>
              <a:ext uri="{FF2B5EF4-FFF2-40B4-BE49-F238E27FC236}">
                <a16:creationId xmlns="" xmlns:a16="http://schemas.microsoft.com/office/drawing/2014/main" id="{256B862D-4E32-4C5D-BBB9-6B18F83C3CFE}"/>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499454" y="6500699"/>
            <a:ext cx="1331360" cy="993191"/>
          </a:xfrm>
          <a:prstGeom prst="rect">
            <a:avLst/>
          </a:prstGeom>
        </p:spPr>
      </p:pic>
      <p:pic>
        <p:nvPicPr>
          <p:cNvPr id="24" name="Picture 23">
            <a:extLst>
              <a:ext uri="{FF2B5EF4-FFF2-40B4-BE49-F238E27FC236}">
                <a16:creationId xmlns="" xmlns:a16="http://schemas.microsoft.com/office/drawing/2014/main" id="{19BEFBAF-AC23-4C6C-81BA-F0007B1DB928}"/>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531393" y="6500699"/>
            <a:ext cx="1331360" cy="993191"/>
          </a:xfrm>
          <a:prstGeom prst="rect">
            <a:avLst/>
          </a:prstGeom>
        </p:spPr>
      </p:pic>
      <p:pic>
        <p:nvPicPr>
          <p:cNvPr id="25" name="Picture 24">
            <a:extLst>
              <a:ext uri="{FF2B5EF4-FFF2-40B4-BE49-F238E27FC236}">
                <a16:creationId xmlns="" xmlns:a16="http://schemas.microsoft.com/office/drawing/2014/main" id="{F1304F3D-306D-4FF4-9C0E-AAFD7BF63BD7}"/>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389555" y="6483985"/>
            <a:ext cx="1331360" cy="993191"/>
          </a:xfrm>
          <a:prstGeom prst="rect">
            <a:avLst/>
          </a:prstGeom>
        </p:spPr>
      </p:pic>
      <p:pic>
        <p:nvPicPr>
          <p:cNvPr id="26" name="Picture 25">
            <a:extLst>
              <a:ext uri="{FF2B5EF4-FFF2-40B4-BE49-F238E27FC236}">
                <a16:creationId xmlns="" xmlns:a16="http://schemas.microsoft.com/office/drawing/2014/main" id="{71A8CF49-F1E6-4C45-8F30-8E5C3462825C}"/>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976318" y="6476233"/>
            <a:ext cx="1384838" cy="993191"/>
          </a:xfrm>
          <a:prstGeom prst="rect">
            <a:avLst/>
          </a:prstGeom>
        </p:spPr>
      </p:pic>
      <p:pic>
        <p:nvPicPr>
          <p:cNvPr id="27" name="Picture 26">
            <a:extLst>
              <a:ext uri="{FF2B5EF4-FFF2-40B4-BE49-F238E27FC236}">
                <a16:creationId xmlns="" xmlns:a16="http://schemas.microsoft.com/office/drawing/2014/main" id="{532B30B3-C3EC-45C7-A198-D9624C85FB5B}"/>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490346" y="6529261"/>
            <a:ext cx="1384838" cy="993191"/>
          </a:xfrm>
          <a:prstGeom prst="rect">
            <a:avLst/>
          </a:prstGeom>
        </p:spPr>
      </p:pic>
      <p:pic>
        <p:nvPicPr>
          <p:cNvPr id="28" name="Picture 27">
            <a:extLst>
              <a:ext uri="{FF2B5EF4-FFF2-40B4-BE49-F238E27FC236}">
                <a16:creationId xmlns="" xmlns:a16="http://schemas.microsoft.com/office/drawing/2014/main" id="{80DA2CDA-9D9E-44C6-8011-9696B593E387}"/>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244853" y="6680536"/>
            <a:ext cx="1384838" cy="993191"/>
          </a:xfrm>
          <a:prstGeom prst="rect">
            <a:avLst/>
          </a:prstGeom>
        </p:spPr>
      </p:pic>
      <p:pic>
        <p:nvPicPr>
          <p:cNvPr id="29" name="Picture 28">
            <a:extLst>
              <a:ext uri="{FF2B5EF4-FFF2-40B4-BE49-F238E27FC236}">
                <a16:creationId xmlns="" xmlns:a16="http://schemas.microsoft.com/office/drawing/2014/main" id="{30DAF40D-9221-49ED-B775-C2282BAC30E8}"/>
              </a:ext>
            </a:extLst>
          </p:cNvPr>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5103015" y="6663821"/>
            <a:ext cx="1384838" cy="993191"/>
          </a:xfrm>
          <a:prstGeom prst="rect">
            <a:avLst/>
          </a:prstGeom>
        </p:spPr>
      </p:pic>
      <p:pic>
        <p:nvPicPr>
          <p:cNvPr id="30" name="Bài đọc nhạc số 2  Âm nhạc lớp 5 (SGK Kết Nối Tri Thức Với Cuộc Sống) - #coverbytmn">
            <a:hlinkClick r:id="" action="ppaction://media"/>
            <a:extLst>
              <a:ext uri="{FF2B5EF4-FFF2-40B4-BE49-F238E27FC236}">
                <a16:creationId xmlns="" xmlns:a16="http://schemas.microsoft.com/office/drawing/2014/main" id="{E2C54064-95F4-4725-B8B6-5C8D39E5D2C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70397" y="6957896"/>
            <a:ext cx="1309803" cy="1309803"/>
          </a:xfrm>
          <a:prstGeom prst="rect">
            <a:avLst/>
          </a:prstGeom>
        </p:spPr>
      </p:pic>
    </p:spTree>
    <p:extLst>
      <p:ext uri="{BB962C8B-B14F-4D97-AF65-F5344CB8AC3E}">
        <p14:creationId xmlns:p14="http://schemas.microsoft.com/office/powerpoint/2010/main" val="375209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6019"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0"/>
                </p:tgtEl>
              </p:cMediaNode>
            </p:audio>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 xmlns:a16="http://schemas.microsoft.com/office/drawing/2014/main" id="{C24C4E52-591D-484B-BB89-8FFE7F4E4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 xmlns:a16="http://schemas.microsoft.com/office/drawing/2014/main" id="{834BF499-34C7-4240-B15E-70BF2935E0B7}"/>
              </a:ext>
            </a:extLst>
          </p:cNvPr>
          <p:cNvSpPr txBox="1"/>
          <p:nvPr/>
        </p:nvSpPr>
        <p:spPr>
          <a:xfrm>
            <a:off x="6301646" y="1383533"/>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FBD31ED7-5AEB-4D8E-9968-F0ECC708C618}"/>
              </a:ext>
            </a:extLst>
          </p:cNvPr>
          <p:cNvPicPr>
            <a:picLocks noChangeAspect="1"/>
          </p:cNvPicPr>
          <p:nvPr/>
        </p:nvPicPr>
        <p:blipFill>
          <a:blip r:embed="rId5"/>
          <a:stretch>
            <a:fillRect/>
          </a:stretch>
        </p:blipFill>
        <p:spPr>
          <a:xfrm>
            <a:off x="1275033" y="2675947"/>
            <a:ext cx="15737934" cy="4235660"/>
          </a:xfrm>
          <a:prstGeom prst="rect">
            <a:avLst/>
          </a:prstGeom>
        </p:spPr>
      </p:pic>
      <p:sp>
        <p:nvSpPr>
          <p:cNvPr id="11" name="Freeform 2">
            <a:extLst>
              <a:ext uri="{FF2B5EF4-FFF2-40B4-BE49-F238E27FC236}">
                <a16:creationId xmlns=""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6"/>
            <a:stretch>
              <a:fillRect/>
            </a:stretch>
          </a:blipFill>
        </p:spPr>
      </p:sp>
      <p:pic>
        <p:nvPicPr>
          <p:cNvPr id="12" name="Picture 2">
            <a:extLst>
              <a:ext uri="{FF2B5EF4-FFF2-40B4-BE49-F238E27FC236}">
                <a16:creationId xmlns="" xmlns:a16="http://schemas.microsoft.com/office/drawing/2014/main" id="{D6F8851E-106B-41B6-8EDE-90C2F375D7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sp>
        <p:nvSpPr>
          <p:cNvPr id="30" name="TextBox 8">
            <a:extLst>
              <a:ext uri="{FF2B5EF4-FFF2-40B4-BE49-F238E27FC236}">
                <a16:creationId xmlns="" xmlns:a16="http://schemas.microsoft.com/office/drawing/2014/main" id="{8BD7FBF7-D5A2-48C2-8457-E78A8A66F918}"/>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70C0"/>
                </a:solidFill>
                <a:latin typeface="Times New Roman" panose="02020603050405020304" pitchFamily="18" charset="0"/>
                <a:cs typeface="Times New Roman" panose="02020603050405020304" pitchFamily="18" charset="0"/>
              </a:rPr>
              <a:t>Đọc nhạc kết hợp gõ đệm theo phách</a:t>
            </a:r>
            <a:endParaRPr lang="en-US" sz="4200" b="1" dirty="0">
              <a:solidFill>
                <a:srgbClr val="0070C0"/>
              </a:solidFill>
              <a:latin typeface="Times New Roman" panose="02020603050405020304" pitchFamily="18" charset="0"/>
              <a:cs typeface="Times New Roman" panose="02020603050405020304" pitchFamily="18" charset="0"/>
            </a:endParaRPr>
          </a:p>
        </p:txBody>
      </p:sp>
      <p:pic>
        <p:nvPicPr>
          <p:cNvPr id="31" name="Hình ảnh 3" descr="Ảnh có chứa biểu tượng&#10;&#10;Mô tả được tạo tự động">
            <a:extLst>
              <a:ext uri="{FF2B5EF4-FFF2-40B4-BE49-F238E27FC236}">
                <a16:creationId xmlns="" xmlns:a16="http://schemas.microsoft.com/office/drawing/2014/main" id="{A3E97728-9E02-4E40-B657-E8DA912146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187752" y="4378975"/>
            <a:ext cx="641985" cy="568643"/>
          </a:xfrm>
          <a:prstGeom prst="rect">
            <a:avLst/>
          </a:prstGeom>
        </p:spPr>
      </p:pic>
      <p:pic>
        <p:nvPicPr>
          <p:cNvPr id="32" name="Hình ảnh 3" descr="Ảnh có chứa biểu tượng&#10;&#10;Mô tả được tạo tự động">
            <a:extLst>
              <a:ext uri="{FF2B5EF4-FFF2-40B4-BE49-F238E27FC236}">
                <a16:creationId xmlns="" xmlns:a16="http://schemas.microsoft.com/office/drawing/2014/main" id="{F457C362-D4AA-4FE5-BC68-83241EA5315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034405" y="4354654"/>
            <a:ext cx="641985" cy="568643"/>
          </a:xfrm>
          <a:prstGeom prst="rect">
            <a:avLst/>
          </a:prstGeom>
        </p:spPr>
      </p:pic>
      <p:pic>
        <p:nvPicPr>
          <p:cNvPr id="33" name="Hình ảnh 3" descr="Ảnh có chứa biểu tượng&#10;&#10;Mô tả được tạo tự động">
            <a:extLst>
              <a:ext uri="{FF2B5EF4-FFF2-40B4-BE49-F238E27FC236}">
                <a16:creationId xmlns="" xmlns:a16="http://schemas.microsoft.com/office/drawing/2014/main" id="{D68F561E-C8C2-41CD-A7B6-82D6280531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374951" y="4322603"/>
            <a:ext cx="641985" cy="568643"/>
          </a:xfrm>
          <a:prstGeom prst="rect">
            <a:avLst/>
          </a:prstGeom>
        </p:spPr>
      </p:pic>
      <p:pic>
        <p:nvPicPr>
          <p:cNvPr id="34" name="Hình ảnh 3" descr="Ảnh có chứa biểu tượng&#10;&#10;Mô tả được tạo tự động">
            <a:extLst>
              <a:ext uri="{FF2B5EF4-FFF2-40B4-BE49-F238E27FC236}">
                <a16:creationId xmlns="" xmlns:a16="http://schemas.microsoft.com/office/drawing/2014/main" id="{01793922-E106-4013-9E2C-EB0D31B6799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813974" y="4378973"/>
            <a:ext cx="641985" cy="568643"/>
          </a:xfrm>
          <a:prstGeom prst="rect">
            <a:avLst/>
          </a:prstGeom>
        </p:spPr>
      </p:pic>
      <p:pic>
        <p:nvPicPr>
          <p:cNvPr id="35" name="Hình ảnh 3" descr="Ảnh có chứa biểu tượng&#10;&#10;Mô tả được tạo tự động">
            <a:extLst>
              <a:ext uri="{FF2B5EF4-FFF2-40B4-BE49-F238E27FC236}">
                <a16:creationId xmlns="" xmlns:a16="http://schemas.microsoft.com/office/drawing/2014/main" id="{705413C4-1F50-489D-9499-2F8096658E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017515" y="4339313"/>
            <a:ext cx="641985" cy="568643"/>
          </a:xfrm>
          <a:prstGeom prst="rect">
            <a:avLst/>
          </a:prstGeom>
        </p:spPr>
      </p:pic>
      <p:pic>
        <p:nvPicPr>
          <p:cNvPr id="36" name="Hình ảnh 3" descr="Ảnh có chứa biểu tượng&#10;&#10;Mô tả được tạo tự động">
            <a:extLst>
              <a:ext uri="{FF2B5EF4-FFF2-40B4-BE49-F238E27FC236}">
                <a16:creationId xmlns="" xmlns:a16="http://schemas.microsoft.com/office/drawing/2014/main" id="{4F4F96C0-65AE-475F-914A-48C80B1E2F3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2171965" y="4350529"/>
            <a:ext cx="641985" cy="568643"/>
          </a:xfrm>
          <a:prstGeom prst="rect">
            <a:avLst/>
          </a:prstGeom>
        </p:spPr>
      </p:pic>
      <p:pic>
        <p:nvPicPr>
          <p:cNvPr id="37" name="Hình ảnh 3" descr="Ảnh có chứa biểu tượng&#10;&#10;Mô tả được tạo tự động">
            <a:extLst>
              <a:ext uri="{FF2B5EF4-FFF2-40B4-BE49-F238E27FC236}">
                <a16:creationId xmlns="" xmlns:a16="http://schemas.microsoft.com/office/drawing/2014/main" id="{2F71F6BF-C17D-4B80-9A71-AC5440BE75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431970" y="4350529"/>
            <a:ext cx="641985" cy="568643"/>
          </a:xfrm>
          <a:prstGeom prst="rect">
            <a:avLst/>
          </a:prstGeom>
        </p:spPr>
      </p:pic>
      <p:pic>
        <p:nvPicPr>
          <p:cNvPr id="38" name="Hình ảnh 3" descr="Ảnh có chứa biểu tượng&#10;&#10;Mô tả được tạo tự động">
            <a:extLst>
              <a:ext uri="{FF2B5EF4-FFF2-40B4-BE49-F238E27FC236}">
                <a16:creationId xmlns="" xmlns:a16="http://schemas.microsoft.com/office/drawing/2014/main" id="{34BF9074-B4FC-44D7-87B2-DF9F5F055A2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791893" y="4322605"/>
            <a:ext cx="641985" cy="568643"/>
          </a:xfrm>
          <a:prstGeom prst="rect">
            <a:avLst/>
          </a:prstGeom>
        </p:spPr>
      </p:pic>
      <p:pic>
        <p:nvPicPr>
          <p:cNvPr id="39" name="Hình ảnh 3" descr="Ảnh có chứa biểu tượng&#10;&#10;Mô tả được tạo tự động">
            <a:extLst>
              <a:ext uri="{FF2B5EF4-FFF2-40B4-BE49-F238E27FC236}">
                <a16:creationId xmlns="" xmlns:a16="http://schemas.microsoft.com/office/drawing/2014/main" id="{0FAAF76C-B970-4794-99A6-E115A1E5F7D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125646" y="6505624"/>
            <a:ext cx="641985" cy="568643"/>
          </a:xfrm>
          <a:prstGeom prst="rect">
            <a:avLst/>
          </a:prstGeom>
        </p:spPr>
      </p:pic>
      <p:pic>
        <p:nvPicPr>
          <p:cNvPr id="40" name="Hình ảnh 3" descr="Ảnh có chứa biểu tượng&#10;&#10;Mô tả được tạo tự động">
            <a:extLst>
              <a:ext uri="{FF2B5EF4-FFF2-40B4-BE49-F238E27FC236}">
                <a16:creationId xmlns="" xmlns:a16="http://schemas.microsoft.com/office/drawing/2014/main" id="{2558B60D-C191-47C2-AC96-E3CE1C98937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972299" y="6481303"/>
            <a:ext cx="641985" cy="568643"/>
          </a:xfrm>
          <a:prstGeom prst="rect">
            <a:avLst/>
          </a:prstGeom>
        </p:spPr>
      </p:pic>
      <p:pic>
        <p:nvPicPr>
          <p:cNvPr id="41" name="Hình ảnh 3" descr="Ảnh có chứa biểu tượng&#10;&#10;Mô tả được tạo tự động">
            <a:extLst>
              <a:ext uri="{FF2B5EF4-FFF2-40B4-BE49-F238E27FC236}">
                <a16:creationId xmlns="" xmlns:a16="http://schemas.microsoft.com/office/drawing/2014/main" id="{1731F766-1B13-4E84-BE88-84F5327DDB6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750587" y="6485728"/>
            <a:ext cx="641985" cy="568643"/>
          </a:xfrm>
          <a:prstGeom prst="rect">
            <a:avLst/>
          </a:prstGeom>
        </p:spPr>
      </p:pic>
      <p:pic>
        <p:nvPicPr>
          <p:cNvPr id="42" name="Hình ảnh 3" descr="Ảnh có chứa biểu tượng&#10;&#10;Mô tả được tạo tự động">
            <a:extLst>
              <a:ext uri="{FF2B5EF4-FFF2-40B4-BE49-F238E27FC236}">
                <a16:creationId xmlns="" xmlns:a16="http://schemas.microsoft.com/office/drawing/2014/main" id="{E8EA703B-5B87-46F5-A03D-CFE5637B197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163457" y="6537902"/>
            <a:ext cx="641985" cy="568643"/>
          </a:xfrm>
          <a:prstGeom prst="rect">
            <a:avLst/>
          </a:prstGeom>
        </p:spPr>
      </p:pic>
      <p:pic>
        <p:nvPicPr>
          <p:cNvPr id="43" name="Hình ảnh 3" descr="Ảnh có chứa biểu tượng&#10;&#10;Mô tả được tạo tự động">
            <a:extLst>
              <a:ext uri="{FF2B5EF4-FFF2-40B4-BE49-F238E27FC236}">
                <a16:creationId xmlns="" xmlns:a16="http://schemas.microsoft.com/office/drawing/2014/main" id="{47FF0BDE-8625-4B06-A653-290250D463E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232952" y="6612274"/>
            <a:ext cx="641985" cy="568643"/>
          </a:xfrm>
          <a:prstGeom prst="rect">
            <a:avLst/>
          </a:prstGeom>
        </p:spPr>
      </p:pic>
      <p:pic>
        <p:nvPicPr>
          <p:cNvPr id="44" name="Hình ảnh 3" descr="Ảnh có chứa biểu tượng&#10;&#10;Mô tả được tạo tự động">
            <a:extLst>
              <a:ext uri="{FF2B5EF4-FFF2-40B4-BE49-F238E27FC236}">
                <a16:creationId xmlns="" xmlns:a16="http://schemas.microsoft.com/office/drawing/2014/main" id="{40DB9385-AEB0-4115-8275-3A8427BC77F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992004" y="6627286"/>
            <a:ext cx="641985" cy="568643"/>
          </a:xfrm>
          <a:prstGeom prst="rect">
            <a:avLst/>
          </a:prstGeom>
        </p:spPr>
      </p:pic>
      <p:pic>
        <p:nvPicPr>
          <p:cNvPr id="45" name="Hình ảnh 3" descr="Ảnh có chứa biểu tượng&#10;&#10;Mô tả được tạo tự động">
            <a:extLst>
              <a:ext uri="{FF2B5EF4-FFF2-40B4-BE49-F238E27FC236}">
                <a16:creationId xmlns="" xmlns:a16="http://schemas.microsoft.com/office/drawing/2014/main" id="{6227499A-D6AC-4984-A439-5D6CF790F75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752962" y="6694654"/>
            <a:ext cx="641985" cy="568643"/>
          </a:xfrm>
          <a:prstGeom prst="rect">
            <a:avLst/>
          </a:prstGeom>
        </p:spPr>
      </p:pic>
      <p:pic>
        <p:nvPicPr>
          <p:cNvPr id="46" name="Hình ảnh 3" descr="Ảnh có chứa biểu tượng&#10;&#10;Mô tả được tạo tự động">
            <a:extLst>
              <a:ext uri="{FF2B5EF4-FFF2-40B4-BE49-F238E27FC236}">
                <a16:creationId xmlns="" xmlns:a16="http://schemas.microsoft.com/office/drawing/2014/main" id="{9B1DBA62-E112-4CEE-8735-FE7AFC1D730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5112886" y="6666730"/>
            <a:ext cx="641985" cy="568643"/>
          </a:xfrm>
          <a:prstGeom prst="rect">
            <a:avLst/>
          </a:prstGeom>
        </p:spPr>
      </p:pic>
      <p:pic>
        <p:nvPicPr>
          <p:cNvPr id="26" name="Bài đọc nhạc số 2  Âm nhạc lớp 5 (SGK Kết Nối Tri Thức Với Cuộc Sống) - #coverbytmn">
            <a:hlinkClick r:id="" action="ppaction://media"/>
            <a:extLst>
              <a:ext uri="{FF2B5EF4-FFF2-40B4-BE49-F238E27FC236}">
                <a16:creationId xmlns="" xmlns:a16="http://schemas.microsoft.com/office/drawing/2014/main" id="{E0E1C5A1-1BD0-44A5-A4EA-F9A010D219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70397" y="6957896"/>
            <a:ext cx="1309803" cy="1309803"/>
          </a:xfrm>
          <a:prstGeom prst="rect">
            <a:avLst/>
          </a:prstGeom>
        </p:spPr>
      </p:pic>
    </p:spTree>
    <p:extLst>
      <p:ext uri="{BB962C8B-B14F-4D97-AF65-F5344CB8AC3E}">
        <p14:creationId xmlns:p14="http://schemas.microsoft.com/office/powerpoint/2010/main" val="9081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601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 xmlns:a16="http://schemas.microsoft.com/office/drawing/2014/main" id="{C24C4E52-591D-484B-BB89-8FFE7F4E4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 xmlns:a16="http://schemas.microsoft.com/office/drawing/2014/main" id="{834BF499-34C7-4240-B15E-70BF2935E0B7}"/>
              </a:ext>
            </a:extLst>
          </p:cNvPr>
          <p:cNvSpPr txBox="1"/>
          <p:nvPr/>
        </p:nvSpPr>
        <p:spPr>
          <a:xfrm>
            <a:off x="6301646" y="1383533"/>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FBD31ED7-5AEB-4D8E-9968-F0ECC708C618}"/>
              </a:ext>
            </a:extLst>
          </p:cNvPr>
          <p:cNvPicPr>
            <a:picLocks noChangeAspect="1"/>
          </p:cNvPicPr>
          <p:nvPr/>
        </p:nvPicPr>
        <p:blipFill>
          <a:blip r:embed="rId5"/>
          <a:stretch>
            <a:fillRect/>
          </a:stretch>
        </p:blipFill>
        <p:spPr>
          <a:xfrm>
            <a:off x="1275033" y="2675947"/>
            <a:ext cx="15737934" cy="4235660"/>
          </a:xfrm>
          <a:prstGeom prst="rect">
            <a:avLst/>
          </a:prstGeom>
        </p:spPr>
      </p:pic>
      <p:sp>
        <p:nvSpPr>
          <p:cNvPr id="11" name="Freeform 2">
            <a:extLst>
              <a:ext uri="{FF2B5EF4-FFF2-40B4-BE49-F238E27FC236}">
                <a16:creationId xmlns=""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6"/>
            <a:stretch>
              <a:fillRect/>
            </a:stretch>
          </a:blipFill>
        </p:spPr>
      </p:sp>
      <p:pic>
        <p:nvPicPr>
          <p:cNvPr id="12" name="Picture 2">
            <a:extLst>
              <a:ext uri="{FF2B5EF4-FFF2-40B4-BE49-F238E27FC236}">
                <a16:creationId xmlns="" xmlns:a16="http://schemas.microsoft.com/office/drawing/2014/main" id="{D6F8851E-106B-41B6-8EDE-90C2F375D7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sp>
        <p:nvSpPr>
          <p:cNvPr id="30" name="TextBox 8">
            <a:extLst>
              <a:ext uri="{FF2B5EF4-FFF2-40B4-BE49-F238E27FC236}">
                <a16:creationId xmlns="" xmlns:a16="http://schemas.microsoft.com/office/drawing/2014/main" id="{8BD7FBF7-D5A2-48C2-8457-E78A8A66F918}"/>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70C0"/>
                </a:solidFill>
                <a:latin typeface="Times New Roman" panose="02020603050405020304" pitchFamily="18" charset="0"/>
                <a:cs typeface="Times New Roman" panose="02020603050405020304" pitchFamily="18" charset="0"/>
              </a:rPr>
              <a:t>Đọc nhạc kết hợp gõ đệm theo nhịp</a:t>
            </a:r>
            <a:endParaRPr lang="en-US" sz="4200" b="1" dirty="0">
              <a:solidFill>
                <a:srgbClr val="0070C0"/>
              </a:solidFill>
              <a:latin typeface="Times New Roman" panose="02020603050405020304" pitchFamily="18" charset="0"/>
              <a:cs typeface="Times New Roman" panose="02020603050405020304" pitchFamily="18" charset="0"/>
            </a:endParaRPr>
          </a:p>
        </p:txBody>
      </p:sp>
      <p:pic>
        <p:nvPicPr>
          <p:cNvPr id="31" name="Hình ảnh 3" descr="Ảnh có chứa biểu tượng&#10;&#10;Mô tả được tạo tự động">
            <a:extLst>
              <a:ext uri="{FF2B5EF4-FFF2-40B4-BE49-F238E27FC236}">
                <a16:creationId xmlns="" xmlns:a16="http://schemas.microsoft.com/office/drawing/2014/main" id="{A3E97728-9E02-4E40-B657-E8DA912146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3187752" y="4378975"/>
            <a:ext cx="641985" cy="568643"/>
          </a:xfrm>
          <a:prstGeom prst="rect">
            <a:avLst/>
          </a:prstGeom>
        </p:spPr>
      </p:pic>
      <p:pic>
        <p:nvPicPr>
          <p:cNvPr id="33" name="Hình ảnh 3" descr="Ảnh có chứa biểu tượng&#10;&#10;Mô tả được tạo tự động">
            <a:extLst>
              <a:ext uri="{FF2B5EF4-FFF2-40B4-BE49-F238E27FC236}">
                <a16:creationId xmlns="" xmlns:a16="http://schemas.microsoft.com/office/drawing/2014/main" id="{D68F561E-C8C2-41CD-A7B6-82D6280531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374951" y="4322603"/>
            <a:ext cx="641985" cy="568643"/>
          </a:xfrm>
          <a:prstGeom prst="rect">
            <a:avLst/>
          </a:prstGeom>
        </p:spPr>
      </p:pic>
      <p:pic>
        <p:nvPicPr>
          <p:cNvPr id="35" name="Hình ảnh 3" descr="Ảnh có chứa biểu tượng&#10;&#10;Mô tả được tạo tự động">
            <a:extLst>
              <a:ext uri="{FF2B5EF4-FFF2-40B4-BE49-F238E27FC236}">
                <a16:creationId xmlns="" xmlns:a16="http://schemas.microsoft.com/office/drawing/2014/main" id="{705413C4-1F50-489D-9499-2F8096658E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017515" y="4339313"/>
            <a:ext cx="641985" cy="568643"/>
          </a:xfrm>
          <a:prstGeom prst="rect">
            <a:avLst/>
          </a:prstGeom>
        </p:spPr>
      </p:pic>
      <p:pic>
        <p:nvPicPr>
          <p:cNvPr id="37" name="Hình ảnh 3" descr="Ảnh có chứa biểu tượng&#10;&#10;Mô tả được tạo tự động">
            <a:extLst>
              <a:ext uri="{FF2B5EF4-FFF2-40B4-BE49-F238E27FC236}">
                <a16:creationId xmlns="" xmlns:a16="http://schemas.microsoft.com/office/drawing/2014/main" id="{2F71F6BF-C17D-4B80-9A71-AC5440BE75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431970" y="4350529"/>
            <a:ext cx="641985" cy="568643"/>
          </a:xfrm>
          <a:prstGeom prst="rect">
            <a:avLst/>
          </a:prstGeom>
        </p:spPr>
      </p:pic>
      <p:pic>
        <p:nvPicPr>
          <p:cNvPr id="39" name="Hình ảnh 3" descr="Ảnh có chứa biểu tượng&#10;&#10;Mô tả được tạo tự động">
            <a:extLst>
              <a:ext uri="{FF2B5EF4-FFF2-40B4-BE49-F238E27FC236}">
                <a16:creationId xmlns="" xmlns:a16="http://schemas.microsoft.com/office/drawing/2014/main" id="{0FAAF76C-B970-4794-99A6-E115A1E5F7D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125646" y="6505624"/>
            <a:ext cx="641985" cy="568643"/>
          </a:xfrm>
          <a:prstGeom prst="rect">
            <a:avLst/>
          </a:prstGeom>
        </p:spPr>
      </p:pic>
      <p:pic>
        <p:nvPicPr>
          <p:cNvPr id="41" name="Hình ảnh 3" descr="Ảnh có chứa biểu tượng&#10;&#10;Mô tả được tạo tự động">
            <a:extLst>
              <a:ext uri="{FF2B5EF4-FFF2-40B4-BE49-F238E27FC236}">
                <a16:creationId xmlns="" xmlns:a16="http://schemas.microsoft.com/office/drawing/2014/main" id="{1731F766-1B13-4E84-BE88-84F5327DDB6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750587" y="6485728"/>
            <a:ext cx="641985" cy="568643"/>
          </a:xfrm>
          <a:prstGeom prst="rect">
            <a:avLst/>
          </a:prstGeom>
        </p:spPr>
      </p:pic>
      <p:pic>
        <p:nvPicPr>
          <p:cNvPr id="43" name="Hình ảnh 3" descr="Ảnh có chứa biểu tượng&#10;&#10;Mô tả được tạo tự động">
            <a:extLst>
              <a:ext uri="{FF2B5EF4-FFF2-40B4-BE49-F238E27FC236}">
                <a16:creationId xmlns="" xmlns:a16="http://schemas.microsoft.com/office/drawing/2014/main" id="{47FF0BDE-8625-4B06-A653-290250D463E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232952" y="6612274"/>
            <a:ext cx="641985" cy="568643"/>
          </a:xfrm>
          <a:prstGeom prst="rect">
            <a:avLst/>
          </a:prstGeom>
        </p:spPr>
      </p:pic>
      <p:pic>
        <p:nvPicPr>
          <p:cNvPr id="45" name="Hình ảnh 3" descr="Ảnh có chứa biểu tượng&#10;&#10;Mô tả được tạo tự động">
            <a:extLst>
              <a:ext uri="{FF2B5EF4-FFF2-40B4-BE49-F238E27FC236}">
                <a16:creationId xmlns="" xmlns:a16="http://schemas.microsoft.com/office/drawing/2014/main" id="{6227499A-D6AC-4984-A439-5D6CF790F75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4752962" y="6694654"/>
            <a:ext cx="641985" cy="568643"/>
          </a:xfrm>
          <a:prstGeom prst="rect">
            <a:avLst/>
          </a:prstGeom>
        </p:spPr>
      </p:pic>
      <p:pic>
        <p:nvPicPr>
          <p:cNvPr id="18" name="Bài đọc nhạc số 2  Âm nhạc lớp 5 (SGK Kết Nối Tri Thức Với Cuộc Sống) - #coverbytmn">
            <a:hlinkClick r:id="" action="ppaction://media"/>
            <a:extLst>
              <a:ext uri="{FF2B5EF4-FFF2-40B4-BE49-F238E27FC236}">
                <a16:creationId xmlns="" xmlns:a16="http://schemas.microsoft.com/office/drawing/2014/main" id="{889DE27F-BAD2-4789-B388-A10F25491F1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70397" y="6957896"/>
            <a:ext cx="1309803" cy="1309803"/>
          </a:xfrm>
          <a:prstGeom prst="rect">
            <a:avLst/>
          </a:prstGeom>
        </p:spPr>
      </p:pic>
    </p:spTree>
    <p:extLst>
      <p:ext uri="{BB962C8B-B14F-4D97-AF65-F5344CB8AC3E}">
        <p14:creationId xmlns:p14="http://schemas.microsoft.com/office/powerpoint/2010/main" val="38766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601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 xmlns:a16="http://schemas.microsoft.com/office/drawing/2014/main" id="{C24C4E52-591D-484B-BB89-8FFE7F4E4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57900"/>
            <a:ext cx="1546869" cy="2064638"/>
          </a:xfrm>
          <a:prstGeom prst="rect">
            <a:avLst/>
          </a:prstGeom>
        </p:spPr>
      </p:pic>
      <p:sp>
        <p:nvSpPr>
          <p:cNvPr id="5" name="TextBox 8">
            <a:extLst>
              <a:ext uri="{FF2B5EF4-FFF2-40B4-BE49-F238E27FC236}">
                <a16:creationId xmlns="" xmlns:a16="http://schemas.microsoft.com/office/drawing/2014/main" id="{834BF499-34C7-4240-B15E-70BF2935E0B7}"/>
              </a:ext>
            </a:extLst>
          </p:cNvPr>
          <p:cNvSpPr txBox="1"/>
          <p:nvPr/>
        </p:nvSpPr>
        <p:spPr>
          <a:xfrm>
            <a:off x="6899328" y="1664413"/>
            <a:ext cx="2389428"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số 2</a:t>
            </a:r>
            <a:endParaRPr lang="en-US" sz="4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FBD31ED7-5AEB-4D8E-9968-F0ECC708C618}"/>
              </a:ext>
            </a:extLst>
          </p:cNvPr>
          <p:cNvPicPr>
            <a:picLocks noChangeAspect="1"/>
          </p:cNvPicPr>
          <p:nvPr/>
        </p:nvPicPr>
        <p:blipFill>
          <a:blip r:embed="rId5"/>
          <a:stretch>
            <a:fillRect/>
          </a:stretch>
        </p:blipFill>
        <p:spPr>
          <a:xfrm>
            <a:off x="1275033" y="2675947"/>
            <a:ext cx="15737934" cy="4235660"/>
          </a:xfrm>
          <a:prstGeom prst="rect">
            <a:avLst/>
          </a:prstGeom>
        </p:spPr>
      </p:pic>
      <p:sp>
        <p:nvSpPr>
          <p:cNvPr id="11" name="Freeform 2">
            <a:extLst>
              <a:ext uri="{FF2B5EF4-FFF2-40B4-BE49-F238E27FC236}">
                <a16:creationId xmlns="" xmlns:a16="http://schemas.microsoft.com/office/drawing/2014/main" id="{3D5E0D12-421A-4F19-914E-DD671D9666EF}"/>
              </a:ext>
            </a:extLst>
          </p:cNvPr>
          <p:cNvSpPr/>
          <p:nvPr/>
        </p:nvSpPr>
        <p:spPr>
          <a:xfrm>
            <a:off x="16036184" y="6956240"/>
            <a:ext cx="2159940" cy="3518732"/>
          </a:xfrm>
          <a:custGeom>
            <a:avLst/>
            <a:gdLst/>
            <a:ahLst/>
            <a:cxnLst/>
            <a:rect l="l" t="t" r="r" b="b"/>
            <a:pathLst>
              <a:path w="3310155" h="4357784">
                <a:moveTo>
                  <a:pt x="0" y="0"/>
                </a:moveTo>
                <a:lnTo>
                  <a:pt x="3310155" y="0"/>
                </a:lnTo>
                <a:lnTo>
                  <a:pt x="3310155" y="4357784"/>
                </a:lnTo>
                <a:lnTo>
                  <a:pt x="0" y="4357784"/>
                </a:lnTo>
                <a:lnTo>
                  <a:pt x="0" y="0"/>
                </a:lnTo>
                <a:close/>
              </a:path>
            </a:pathLst>
          </a:custGeom>
          <a:blipFill>
            <a:blip r:embed="rId6"/>
            <a:stretch>
              <a:fillRect/>
            </a:stretch>
          </a:blipFill>
        </p:spPr>
      </p:sp>
      <p:pic>
        <p:nvPicPr>
          <p:cNvPr id="12" name="Picture 2">
            <a:extLst>
              <a:ext uri="{FF2B5EF4-FFF2-40B4-BE49-F238E27FC236}">
                <a16:creationId xmlns="" xmlns:a16="http://schemas.microsoft.com/office/drawing/2014/main" id="{D6F8851E-106B-41B6-8EDE-90C2F375D7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8"/>
            <a:ext cx="8991600" cy="785813"/>
          </a:xfrm>
          <a:prstGeom prst="rect">
            <a:avLst/>
          </a:prstGeom>
        </p:spPr>
      </p:pic>
      <p:pic>
        <p:nvPicPr>
          <p:cNvPr id="13" name="Picture 2">
            <a:extLst>
              <a:ext uri="{FF2B5EF4-FFF2-40B4-BE49-F238E27FC236}">
                <a16:creationId xmlns="" xmlns:a16="http://schemas.microsoft.com/office/drawing/2014/main" id="{0BE0FB42-C657-4771-8778-0AC58F8BD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79" y="9501190"/>
            <a:ext cx="9771581" cy="785813"/>
          </a:xfrm>
          <a:prstGeom prst="rect">
            <a:avLst/>
          </a:prstGeom>
        </p:spPr>
      </p:pic>
      <p:sp>
        <p:nvSpPr>
          <p:cNvPr id="30" name="TextBox 8">
            <a:extLst>
              <a:ext uri="{FF2B5EF4-FFF2-40B4-BE49-F238E27FC236}">
                <a16:creationId xmlns="" xmlns:a16="http://schemas.microsoft.com/office/drawing/2014/main" id="{8BD7FBF7-D5A2-48C2-8457-E78A8A66F918}"/>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70C0"/>
                </a:solidFill>
                <a:latin typeface="Times New Roman" panose="02020603050405020304" pitchFamily="18" charset="0"/>
                <a:cs typeface="Times New Roman" panose="02020603050405020304" pitchFamily="18" charset="0"/>
              </a:rPr>
              <a:t>Đọc nhạc kết hợp kí hiệu bàn tay</a:t>
            </a:r>
            <a:endParaRPr lang="en-US" sz="4200" b="1" dirty="0">
              <a:solidFill>
                <a:srgbClr val="0070C0"/>
              </a:solidFill>
              <a:latin typeface="Times New Roman" panose="02020603050405020304" pitchFamily="18" charset="0"/>
              <a:cs typeface="Times New Roman" panose="02020603050405020304" pitchFamily="18" charset="0"/>
            </a:endParaRPr>
          </a:p>
        </p:txBody>
      </p:sp>
      <p:pic>
        <p:nvPicPr>
          <p:cNvPr id="18" name="Hình ảnh 2" descr="sol">
            <a:extLst>
              <a:ext uri="{FF2B5EF4-FFF2-40B4-BE49-F238E27FC236}">
                <a16:creationId xmlns="" xmlns:a16="http://schemas.microsoft.com/office/drawing/2014/main" id="{1B677DDA-841E-4680-9517-6508C7E1F65F}"/>
              </a:ext>
            </a:extLst>
          </p:cNvPr>
          <p:cNvPicPr>
            <a:picLocks noChangeAspect="1"/>
          </p:cNvPicPr>
          <p:nvPr/>
        </p:nvPicPr>
        <p:blipFill>
          <a:blip r:embed="rId10"/>
          <a:stretch>
            <a:fillRect/>
          </a:stretch>
        </p:blipFill>
        <p:spPr>
          <a:xfrm>
            <a:off x="1849023" y="6956240"/>
            <a:ext cx="868680" cy="440055"/>
          </a:xfrm>
          <a:prstGeom prst="rect">
            <a:avLst/>
          </a:prstGeom>
        </p:spPr>
      </p:pic>
      <p:pic>
        <p:nvPicPr>
          <p:cNvPr id="19" name="Hình ảnh 3" descr="la">
            <a:extLst>
              <a:ext uri="{FF2B5EF4-FFF2-40B4-BE49-F238E27FC236}">
                <a16:creationId xmlns="" xmlns:a16="http://schemas.microsoft.com/office/drawing/2014/main" id="{CF09871C-B2BC-4E86-9B42-CEAB6DA5F7A6}"/>
              </a:ext>
            </a:extLst>
          </p:cNvPr>
          <p:cNvPicPr>
            <a:picLocks noChangeAspect="1"/>
          </p:cNvPicPr>
          <p:nvPr/>
        </p:nvPicPr>
        <p:blipFill>
          <a:blip r:embed="rId11"/>
          <a:stretch>
            <a:fillRect/>
          </a:stretch>
        </p:blipFill>
        <p:spPr>
          <a:xfrm>
            <a:off x="3775454" y="6985797"/>
            <a:ext cx="747713" cy="415290"/>
          </a:xfrm>
          <a:prstGeom prst="rect">
            <a:avLst/>
          </a:prstGeom>
        </p:spPr>
      </p:pic>
      <p:pic>
        <p:nvPicPr>
          <p:cNvPr id="20" name="Hình ảnh 15" descr="do">
            <a:extLst>
              <a:ext uri="{FF2B5EF4-FFF2-40B4-BE49-F238E27FC236}">
                <a16:creationId xmlns="" xmlns:a16="http://schemas.microsoft.com/office/drawing/2014/main" id="{14EBCC23-0A88-4A38-A919-E5FC82B92842}"/>
              </a:ext>
            </a:extLst>
          </p:cNvPr>
          <p:cNvPicPr>
            <a:picLocks noChangeAspect="1"/>
          </p:cNvPicPr>
          <p:nvPr/>
        </p:nvPicPr>
        <p:blipFill>
          <a:blip r:embed="rId12"/>
          <a:stretch>
            <a:fillRect/>
          </a:stretch>
        </p:blipFill>
        <p:spPr>
          <a:xfrm>
            <a:off x="2995397" y="4565990"/>
            <a:ext cx="838200" cy="400050"/>
          </a:xfrm>
          <a:prstGeom prst="rect">
            <a:avLst/>
          </a:prstGeom>
        </p:spPr>
      </p:pic>
      <p:pic>
        <p:nvPicPr>
          <p:cNvPr id="23" name="Hình ảnh 20" descr="sol">
            <a:extLst>
              <a:ext uri="{FF2B5EF4-FFF2-40B4-BE49-F238E27FC236}">
                <a16:creationId xmlns="" xmlns:a16="http://schemas.microsoft.com/office/drawing/2014/main" id="{806BA5AD-5D70-4183-8180-59C56541C0DE}"/>
              </a:ext>
            </a:extLst>
          </p:cNvPr>
          <p:cNvPicPr>
            <a:picLocks noChangeAspect="1"/>
          </p:cNvPicPr>
          <p:nvPr/>
        </p:nvPicPr>
        <p:blipFill>
          <a:blip r:embed="rId10"/>
          <a:stretch>
            <a:fillRect/>
          </a:stretch>
        </p:blipFill>
        <p:spPr>
          <a:xfrm>
            <a:off x="7162136" y="4614785"/>
            <a:ext cx="868680" cy="440055"/>
          </a:xfrm>
          <a:prstGeom prst="rect">
            <a:avLst/>
          </a:prstGeom>
        </p:spPr>
      </p:pic>
      <p:pic>
        <p:nvPicPr>
          <p:cNvPr id="24" name="Hình ảnh 23" descr="la">
            <a:extLst>
              <a:ext uri="{FF2B5EF4-FFF2-40B4-BE49-F238E27FC236}">
                <a16:creationId xmlns="" xmlns:a16="http://schemas.microsoft.com/office/drawing/2014/main" id="{3435BE99-0AEC-44B0-B7A5-424E739CDCA1}"/>
              </a:ext>
            </a:extLst>
          </p:cNvPr>
          <p:cNvPicPr>
            <a:picLocks noChangeAspect="1"/>
          </p:cNvPicPr>
          <p:nvPr/>
        </p:nvPicPr>
        <p:blipFill>
          <a:blip r:embed="rId11"/>
          <a:stretch>
            <a:fillRect/>
          </a:stretch>
        </p:blipFill>
        <p:spPr>
          <a:xfrm>
            <a:off x="10868509" y="4677684"/>
            <a:ext cx="747713" cy="415290"/>
          </a:xfrm>
          <a:prstGeom prst="rect">
            <a:avLst/>
          </a:prstGeom>
        </p:spPr>
      </p:pic>
      <p:pic>
        <p:nvPicPr>
          <p:cNvPr id="25" name="Hình ảnh 27" descr="mi">
            <a:extLst>
              <a:ext uri="{FF2B5EF4-FFF2-40B4-BE49-F238E27FC236}">
                <a16:creationId xmlns="" xmlns:a16="http://schemas.microsoft.com/office/drawing/2014/main" id="{7BCB2378-0D8D-4693-B25C-0D604A0BE4EB}"/>
              </a:ext>
            </a:extLst>
          </p:cNvPr>
          <p:cNvPicPr>
            <a:picLocks noChangeAspect="1"/>
          </p:cNvPicPr>
          <p:nvPr/>
        </p:nvPicPr>
        <p:blipFill>
          <a:blip r:embed="rId13"/>
          <a:stretch>
            <a:fillRect/>
          </a:stretch>
        </p:blipFill>
        <p:spPr>
          <a:xfrm>
            <a:off x="6325610" y="7023373"/>
            <a:ext cx="997268" cy="349568"/>
          </a:xfrm>
          <a:prstGeom prst="rect">
            <a:avLst/>
          </a:prstGeom>
        </p:spPr>
      </p:pic>
      <p:pic>
        <p:nvPicPr>
          <p:cNvPr id="26" name="Hình ảnh 4" descr="re">
            <a:extLst>
              <a:ext uri="{FF2B5EF4-FFF2-40B4-BE49-F238E27FC236}">
                <a16:creationId xmlns="" xmlns:a16="http://schemas.microsoft.com/office/drawing/2014/main" id="{C5EFF6C7-FD76-4D0A-B44D-EB5543D87971}"/>
              </a:ext>
            </a:extLst>
          </p:cNvPr>
          <p:cNvPicPr>
            <a:picLocks noChangeAspect="1"/>
          </p:cNvPicPr>
          <p:nvPr/>
        </p:nvPicPr>
        <p:blipFill>
          <a:blip r:embed="rId14"/>
          <a:stretch>
            <a:fillRect/>
          </a:stretch>
        </p:blipFill>
        <p:spPr>
          <a:xfrm>
            <a:off x="4965007" y="4489028"/>
            <a:ext cx="728663" cy="582930"/>
          </a:xfrm>
          <a:prstGeom prst="rect">
            <a:avLst/>
          </a:prstGeom>
        </p:spPr>
      </p:pic>
      <p:pic>
        <p:nvPicPr>
          <p:cNvPr id="27" name="Hình ảnh 15" descr="do">
            <a:extLst>
              <a:ext uri="{FF2B5EF4-FFF2-40B4-BE49-F238E27FC236}">
                <a16:creationId xmlns="" xmlns:a16="http://schemas.microsoft.com/office/drawing/2014/main" id="{8C3FA254-EB2E-4105-A740-CAFD21779EA9}"/>
              </a:ext>
            </a:extLst>
          </p:cNvPr>
          <p:cNvPicPr>
            <a:picLocks noChangeAspect="1"/>
          </p:cNvPicPr>
          <p:nvPr/>
        </p:nvPicPr>
        <p:blipFill>
          <a:blip r:embed="rId12"/>
          <a:stretch>
            <a:fillRect/>
          </a:stretch>
        </p:blipFill>
        <p:spPr>
          <a:xfrm>
            <a:off x="3923714" y="4592763"/>
            <a:ext cx="838200" cy="400050"/>
          </a:xfrm>
          <a:prstGeom prst="rect">
            <a:avLst/>
          </a:prstGeom>
        </p:spPr>
      </p:pic>
      <p:pic>
        <p:nvPicPr>
          <p:cNvPr id="28" name="Hình ảnh 15" descr="do">
            <a:extLst>
              <a:ext uri="{FF2B5EF4-FFF2-40B4-BE49-F238E27FC236}">
                <a16:creationId xmlns="" xmlns:a16="http://schemas.microsoft.com/office/drawing/2014/main" id="{6E52CA73-132A-4648-A3BE-742F38A73756}"/>
              </a:ext>
            </a:extLst>
          </p:cNvPr>
          <p:cNvPicPr>
            <a:picLocks noChangeAspect="1"/>
          </p:cNvPicPr>
          <p:nvPr/>
        </p:nvPicPr>
        <p:blipFill>
          <a:blip r:embed="rId12"/>
          <a:stretch>
            <a:fillRect/>
          </a:stretch>
        </p:blipFill>
        <p:spPr>
          <a:xfrm>
            <a:off x="5833583" y="4685304"/>
            <a:ext cx="838200" cy="400050"/>
          </a:xfrm>
          <a:prstGeom prst="rect">
            <a:avLst/>
          </a:prstGeom>
        </p:spPr>
      </p:pic>
      <p:pic>
        <p:nvPicPr>
          <p:cNvPr id="29" name="Hình ảnh 20" descr="sol">
            <a:extLst>
              <a:ext uri="{FF2B5EF4-FFF2-40B4-BE49-F238E27FC236}">
                <a16:creationId xmlns="" xmlns:a16="http://schemas.microsoft.com/office/drawing/2014/main" id="{0EBB86A7-A1B1-4999-B5F7-F55F3A4A42F7}"/>
              </a:ext>
            </a:extLst>
          </p:cNvPr>
          <p:cNvPicPr>
            <a:picLocks noChangeAspect="1"/>
          </p:cNvPicPr>
          <p:nvPr/>
        </p:nvPicPr>
        <p:blipFill>
          <a:blip r:embed="rId10"/>
          <a:stretch>
            <a:fillRect/>
          </a:stretch>
        </p:blipFill>
        <p:spPr>
          <a:xfrm>
            <a:off x="9288756" y="4641578"/>
            <a:ext cx="868680" cy="440055"/>
          </a:xfrm>
          <a:prstGeom prst="rect">
            <a:avLst/>
          </a:prstGeom>
        </p:spPr>
      </p:pic>
      <p:pic>
        <p:nvPicPr>
          <p:cNvPr id="32" name="Hình ảnh 15" descr="do">
            <a:extLst>
              <a:ext uri="{FF2B5EF4-FFF2-40B4-BE49-F238E27FC236}">
                <a16:creationId xmlns="" xmlns:a16="http://schemas.microsoft.com/office/drawing/2014/main" id="{55183DCB-41D8-43A1-889B-8BBD322705F8}"/>
              </a:ext>
            </a:extLst>
          </p:cNvPr>
          <p:cNvPicPr>
            <a:picLocks noChangeAspect="1"/>
          </p:cNvPicPr>
          <p:nvPr/>
        </p:nvPicPr>
        <p:blipFill>
          <a:blip r:embed="rId12"/>
          <a:stretch>
            <a:fillRect/>
          </a:stretch>
        </p:blipFill>
        <p:spPr>
          <a:xfrm>
            <a:off x="11908193" y="4634787"/>
            <a:ext cx="838200" cy="400050"/>
          </a:xfrm>
          <a:prstGeom prst="rect">
            <a:avLst/>
          </a:prstGeom>
        </p:spPr>
      </p:pic>
      <p:pic>
        <p:nvPicPr>
          <p:cNvPr id="34" name="Hình ảnh 20" descr="sol">
            <a:extLst>
              <a:ext uri="{FF2B5EF4-FFF2-40B4-BE49-F238E27FC236}">
                <a16:creationId xmlns="" xmlns:a16="http://schemas.microsoft.com/office/drawing/2014/main" id="{D2409B6D-4563-4FFA-8232-36C0E5EBC23C}"/>
              </a:ext>
            </a:extLst>
          </p:cNvPr>
          <p:cNvPicPr>
            <a:picLocks noChangeAspect="1"/>
          </p:cNvPicPr>
          <p:nvPr/>
        </p:nvPicPr>
        <p:blipFill>
          <a:blip r:embed="rId10"/>
          <a:stretch>
            <a:fillRect/>
          </a:stretch>
        </p:blipFill>
        <p:spPr>
          <a:xfrm>
            <a:off x="14167355" y="4537917"/>
            <a:ext cx="868680" cy="440055"/>
          </a:xfrm>
          <a:prstGeom prst="rect">
            <a:avLst/>
          </a:prstGeom>
        </p:spPr>
      </p:pic>
      <p:pic>
        <p:nvPicPr>
          <p:cNvPr id="36" name="Hình ảnh 2" descr="sol">
            <a:extLst>
              <a:ext uri="{FF2B5EF4-FFF2-40B4-BE49-F238E27FC236}">
                <a16:creationId xmlns="" xmlns:a16="http://schemas.microsoft.com/office/drawing/2014/main" id="{E5E72EE4-6215-4355-B838-862913B0CB20}"/>
              </a:ext>
            </a:extLst>
          </p:cNvPr>
          <p:cNvPicPr>
            <a:picLocks noChangeAspect="1"/>
          </p:cNvPicPr>
          <p:nvPr/>
        </p:nvPicPr>
        <p:blipFill>
          <a:blip r:embed="rId10"/>
          <a:stretch>
            <a:fillRect/>
          </a:stretch>
        </p:blipFill>
        <p:spPr>
          <a:xfrm>
            <a:off x="2781996" y="6973415"/>
            <a:ext cx="868680" cy="440055"/>
          </a:xfrm>
          <a:prstGeom prst="rect">
            <a:avLst/>
          </a:prstGeom>
        </p:spPr>
      </p:pic>
      <p:pic>
        <p:nvPicPr>
          <p:cNvPr id="38" name="Hình ảnh 2" descr="sol">
            <a:extLst>
              <a:ext uri="{FF2B5EF4-FFF2-40B4-BE49-F238E27FC236}">
                <a16:creationId xmlns="" xmlns:a16="http://schemas.microsoft.com/office/drawing/2014/main" id="{31AFFCC9-5E92-4FF5-8D6B-9A894E6311C5}"/>
              </a:ext>
            </a:extLst>
          </p:cNvPr>
          <p:cNvPicPr>
            <a:picLocks noChangeAspect="1"/>
          </p:cNvPicPr>
          <p:nvPr/>
        </p:nvPicPr>
        <p:blipFill>
          <a:blip r:embed="rId10"/>
          <a:stretch>
            <a:fillRect/>
          </a:stretch>
        </p:blipFill>
        <p:spPr>
          <a:xfrm>
            <a:off x="4751489" y="6999068"/>
            <a:ext cx="868680" cy="440055"/>
          </a:xfrm>
          <a:prstGeom prst="rect">
            <a:avLst/>
          </a:prstGeom>
        </p:spPr>
      </p:pic>
      <p:pic>
        <p:nvPicPr>
          <p:cNvPr id="40" name="Hình ảnh 27" descr="mi">
            <a:extLst>
              <a:ext uri="{FF2B5EF4-FFF2-40B4-BE49-F238E27FC236}">
                <a16:creationId xmlns="" xmlns:a16="http://schemas.microsoft.com/office/drawing/2014/main" id="{6B9EBA8E-90A1-436D-A31B-B9593BD40E5F}"/>
              </a:ext>
            </a:extLst>
          </p:cNvPr>
          <p:cNvPicPr>
            <a:picLocks noChangeAspect="1"/>
          </p:cNvPicPr>
          <p:nvPr/>
        </p:nvPicPr>
        <p:blipFill>
          <a:blip r:embed="rId13"/>
          <a:stretch>
            <a:fillRect/>
          </a:stretch>
        </p:blipFill>
        <p:spPr>
          <a:xfrm>
            <a:off x="8057758" y="7023373"/>
            <a:ext cx="997268" cy="349568"/>
          </a:xfrm>
          <a:prstGeom prst="rect">
            <a:avLst/>
          </a:prstGeom>
        </p:spPr>
      </p:pic>
      <p:pic>
        <p:nvPicPr>
          <p:cNvPr id="42" name="Hình ảnh 20" descr="sol">
            <a:extLst>
              <a:ext uri="{FF2B5EF4-FFF2-40B4-BE49-F238E27FC236}">
                <a16:creationId xmlns="" xmlns:a16="http://schemas.microsoft.com/office/drawing/2014/main" id="{E883F1ED-ADBD-4CEF-9236-FE99F663A6C8}"/>
              </a:ext>
            </a:extLst>
          </p:cNvPr>
          <p:cNvPicPr>
            <a:picLocks noChangeAspect="1"/>
          </p:cNvPicPr>
          <p:nvPr/>
        </p:nvPicPr>
        <p:blipFill>
          <a:blip r:embed="rId10"/>
          <a:stretch>
            <a:fillRect/>
          </a:stretch>
        </p:blipFill>
        <p:spPr>
          <a:xfrm>
            <a:off x="10197495" y="6874685"/>
            <a:ext cx="868680" cy="440055"/>
          </a:xfrm>
          <a:prstGeom prst="rect">
            <a:avLst/>
          </a:prstGeom>
        </p:spPr>
      </p:pic>
      <p:pic>
        <p:nvPicPr>
          <p:cNvPr id="44" name="Hình ảnh 27" descr="mi">
            <a:extLst>
              <a:ext uri="{FF2B5EF4-FFF2-40B4-BE49-F238E27FC236}">
                <a16:creationId xmlns="" xmlns:a16="http://schemas.microsoft.com/office/drawing/2014/main" id="{349BDCEE-435B-4345-9262-A5CC0B24CEA0}"/>
              </a:ext>
            </a:extLst>
          </p:cNvPr>
          <p:cNvPicPr>
            <a:picLocks noChangeAspect="1"/>
          </p:cNvPicPr>
          <p:nvPr/>
        </p:nvPicPr>
        <p:blipFill>
          <a:blip r:embed="rId13"/>
          <a:stretch>
            <a:fillRect/>
          </a:stretch>
        </p:blipFill>
        <p:spPr>
          <a:xfrm>
            <a:off x="11668354" y="6911606"/>
            <a:ext cx="997268" cy="349568"/>
          </a:xfrm>
          <a:prstGeom prst="rect">
            <a:avLst/>
          </a:prstGeom>
        </p:spPr>
      </p:pic>
      <p:pic>
        <p:nvPicPr>
          <p:cNvPr id="46" name="Hình ảnh 4" descr="re">
            <a:extLst>
              <a:ext uri="{FF2B5EF4-FFF2-40B4-BE49-F238E27FC236}">
                <a16:creationId xmlns="" xmlns:a16="http://schemas.microsoft.com/office/drawing/2014/main" id="{A7DD967D-41C0-4032-A97E-DD68B65746E0}"/>
              </a:ext>
            </a:extLst>
          </p:cNvPr>
          <p:cNvPicPr>
            <a:picLocks noChangeAspect="1"/>
          </p:cNvPicPr>
          <p:nvPr/>
        </p:nvPicPr>
        <p:blipFill>
          <a:blip r:embed="rId14"/>
          <a:stretch>
            <a:fillRect/>
          </a:stretch>
        </p:blipFill>
        <p:spPr>
          <a:xfrm>
            <a:off x="12868684" y="6694332"/>
            <a:ext cx="728663" cy="582930"/>
          </a:xfrm>
          <a:prstGeom prst="rect">
            <a:avLst/>
          </a:prstGeom>
        </p:spPr>
      </p:pic>
      <p:pic>
        <p:nvPicPr>
          <p:cNvPr id="47" name="Hình ảnh 15" descr="do">
            <a:extLst>
              <a:ext uri="{FF2B5EF4-FFF2-40B4-BE49-F238E27FC236}">
                <a16:creationId xmlns="" xmlns:a16="http://schemas.microsoft.com/office/drawing/2014/main" id="{2D1AEC85-AF64-42CC-A322-A45E1652501B}"/>
              </a:ext>
            </a:extLst>
          </p:cNvPr>
          <p:cNvPicPr>
            <a:picLocks noChangeAspect="1"/>
          </p:cNvPicPr>
          <p:nvPr/>
        </p:nvPicPr>
        <p:blipFill>
          <a:blip r:embed="rId12"/>
          <a:stretch>
            <a:fillRect/>
          </a:stretch>
        </p:blipFill>
        <p:spPr>
          <a:xfrm>
            <a:off x="14561654" y="6956240"/>
            <a:ext cx="838200" cy="400050"/>
          </a:xfrm>
          <a:prstGeom prst="rect">
            <a:avLst/>
          </a:prstGeom>
        </p:spPr>
      </p:pic>
      <p:pic>
        <p:nvPicPr>
          <p:cNvPr id="48" name="Picture 47">
            <a:extLst>
              <a:ext uri="{FF2B5EF4-FFF2-40B4-BE49-F238E27FC236}">
                <a16:creationId xmlns="" xmlns:a16="http://schemas.microsoft.com/office/drawing/2014/main" id="{17104DDD-08EC-4E5D-8123-C87EE7F6E2C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918" y="5943113"/>
            <a:ext cx="2865962" cy="4343888"/>
          </a:xfrm>
          <a:prstGeom prst="rect">
            <a:avLst/>
          </a:prstGeom>
        </p:spPr>
      </p:pic>
      <p:pic>
        <p:nvPicPr>
          <p:cNvPr id="31" name="Bài đọc nhạc số 2  Âm nhạc lớp 5 (SGK Kết Nối Tri Thức Với Cuộc Sống) - #coverbytmn">
            <a:hlinkClick r:id="" action="ppaction://media"/>
            <a:extLst>
              <a:ext uri="{FF2B5EF4-FFF2-40B4-BE49-F238E27FC236}">
                <a16:creationId xmlns="" xmlns:a16="http://schemas.microsoft.com/office/drawing/2014/main" id="{5C059E69-562E-4690-A843-4B83B4C8C06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868265" y="8257569"/>
            <a:ext cx="1309803" cy="1309803"/>
          </a:xfrm>
          <a:prstGeom prst="rect">
            <a:avLst/>
          </a:prstGeom>
        </p:spPr>
      </p:pic>
    </p:spTree>
    <p:extLst>
      <p:ext uri="{BB962C8B-B14F-4D97-AF65-F5344CB8AC3E}">
        <p14:creationId xmlns:p14="http://schemas.microsoft.com/office/powerpoint/2010/main" val="1458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6019"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1593962" y="2013318"/>
            <a:ext cx="399340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Nội dung 2:</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 xmlns:a16="http://schemas.microsoft.com/office/drawing/2014/main" id="{A54182BC-D59E-4054-AEA1-CE7E3FBABA41}"/>
              </a:ext>
            </a:extLst>
          </p:cNvPr>
          <p:cNvSpPr/>
          <p:nvPr/>
        </p:nvSpPr>
        <p:spPr>
          <a:xfrm>
            <a:off x="5342324" y="3119288"/>
            <a:ext cx="7603363"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Bay vào tương lai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Rectangle 12">
            <a:extLst>
              <a:ext uri="{FF2B5EF4-FFF2-40B4-BE49-F238E27FC236}">
                <a16:creationId xmlns="" xmlns:a16="http://schemas.microsoft.com/office/drawing/2014/main" id="{30C499F9-9F62-4D57-93F0-4E914C27CD64}"/>
              </a:ext>
            </a:extLst>
          </p:cNvPr>
          <p:cNvSpPr/>
          <p:nvPr/>
        </p:nvSpPr>
        <p:spPr>
          <a:xfrm>
            <a:off x="11353800" y="4086955"/>
            <a:ext cx="12877800" cy="823752"/>
          </a:xfrm>
          <a:prstGeom prst="rect">
            <a:avLst/>
          </a:prstGeom>
        </p:spPr>
        <p:txBody>
          <a:bodyPr wrap="square">
            <a:spAutoFit/>
          </a:bodyPr>
          <a:lstStyle/>
          <a:p>
            <a:pPr algn="just" defTabSz="1371600">
              <a:lnSpc>
                <a:spcPct val="150000"/>
              </a:lnSpc>
              <a:defRPr/>
            </a:pPr>
            <a:r>
              <a:rPr lang="en-US" sz="3600">
                <a:solidFill>
                  <a:prstClr val="black"/>
                </a:solidFill>
                <a:latin typeface="Times New Roman"/>
                <a:ea typeface="Calibri"/>
              </a:rPr>
              <a:t> </a:t>
            </a:r>
            <a:r>
              <a:rPr lang="vi-VN" sz="2800" i="1">
                <a:solidFill>
                  <a:prstClr val="black"/>
                </a:solidFill>
                <a:latin typeface="Times New Roman"/>
                <a:ea typeface="Calibri"/>
              </a:rPr>
              <a:t>Nhạc và lời: Nguyễn Văn Hiên      </a:t>
            </a:r>
            <a:endParaRPr lang="en-US" sz="2800" i="1" dirty="0">
              <a:solidFill>
                <a:prstClr val="black"/>
              </a:solidFill>
              <a:latin typeface="Times New Roman"/>
              <a:ea typeface="Calibri"/>
            </a:endParaRPr>
          </a:p>
        </p:txBody>
      </p:sp>
    </p:spTree>
    <p:extLst>
      <p:ext uri="{BB962C8B-B14F-4D97-AF65-F5344CB8AC3E}">
        <p14:creationId xmlns:p14="http://schemas.microsoft.com/office/powerpoint/2010/main" val="246959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mplona's Famous Bull Run Minitheme by Slidesgo">
  <a:themeElements>
    <a:clrScheme name="Simple Light">
      <a:dk1>
        <a:srgbClr val="383432"/>
      </a:dk1>
      <a:lt1>
        <a:srgbClr val="EEEDED"/>
      </a:lt1>
      <a:dk2>
        <a:srgbClr val="DD3F3F"/>
      </a:dk2>
      <a:lt2>
        <a:srgbClr val="A52C2C"/>
      </a:lt2>
      <a:accent1>
        <a:srgbClr val="CF9C57"/>
      </a:accent1>
      <a:accent2>
        <a:srgbClr val="FABB66"/>
      </a:accent2>
      <a:accent3>
        <a:srgbClr val="FFFFFF"/>
      </a:accent3>
      <a:accent4>
        <a:srgbClr val="FFFFFF"/>
      </a:accent4>
      <a:accent5>
        <a:srgbClr val="FFFFFF"/>
      </a:accent5>
      <a:accent6>
        <a:srgbClr val="FFFFFF"/>
      </a:accent6>
      <a:hlink>
        <a:srgbClr val="3834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284</TotalTime>
  <Words>1128</Words>
  <Application>Microsoft Office PowerPoint</Application>
  <PresentationFormat>Custom</PresentationFormat>
  <Paragraphs>136</Paragraphs>
  <Slides>29</Slides>
  <Notes>3</Notes>
  <HiddenSlides>0</HiddenSlides>
  <MMClips>21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29</vt:i4>
      </vt:variant>
    </vt:vector>
  </HeadingPairs>
  <TitlesOfParts>
    <vt:vector size="44" baseType="lpstr">
      <vt:lpstr>等线</vt:lpstr>
      <vt:lpstr>Calibri</vt:lpstr>
      <vt:lpstr>Times New Roman</vt:lpstr>
      <vt:lpstr>宋体</vt:lpstr>
      <vt:lpstr>Bebas Neue</vt:lpstr>
      <vt:lpstr>Calibri Light</vt:lpstr>
      <vt:lpstr>Merriweather</vt:lpstr>
      <vt:lpstr>Average Sans</vt:lpstr>
      <vt:lpstr>Aptos</vt:lpstr>
      <vt:lpstr>Arial</vt:lpstr>
      <vt:lpstr>1_Office Theme</vt:lpstr>
      <vt:lpstr>第一PPT，www.1ppt.com</vt:lpstr>
      <vt:lpstr>3_Office Theme</vt:lpstr>
      <vt:lpstr>Pamplona's Famous Bull Run Minitheme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DELL</cp:lastModifiedBy>
  <cp:revision>23</cp:revision>
  <dcterms:created xsi:type="dcterms:W3CDTF">2006-08-16T00:00:00Z</dcterms:created>
  <dcterms:modified xsi:type="dcterms:W3CDTF">2026-01-27T00:55:56Z</dcterms:modified>
  <dc:identifier>DAFfTpxULbY</dc:identifier>
</cp:coreProperties>
</file>