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3" r:id="rId2"/>
    <p:sldMasterId id="2147483732" r:id="rId3"/>
    <p:sldMasterId id="2147483757" r:id="rId4"/>
  </p:sldMasterIdLst>
  <p:notesMasterIdLst>
    <p:notesMasterId r:id="rId22"/>
  </p:notesMasterIdLst>
  <p:sldIdLst>
    <p:sldId id="688" r:id="rId5"/>
    <p:sldId id="330" r:id="rId6"/>
    <p:sldId id="689" r:id="rId7"/>
    <p:sldId id="573" r:id="rId8"/>
    <p:sldId id="560" r:id="rId9"/>
    <p:sldId id="561" r:id="rId10"/>
    <p:sldId id="562" r:id="rId11"/>
    <p:sldId id="564" r:id="rId12"/>
    <p:sldId id="563" r:id="rId13"/>
    <p:sldId id="690" r:id="rId14"/>
    <p:sldId id="691" r:id="rId15"/>
    <p:sldId id="692" r:id="rId16"/>
    <p:sldId id="571" r:id="rId17"/>
    <p:sldId id="589" r:id="rId18"/>
    <p:sldId id="693" r:id="rId19"/>
    <p:sldId id="694" r:id="rId20"/>
    <p:sldId id="695" r:id="rId21"/>
  </p:sldIdLst>
  <p:sldSz cx="18288000" cy="10287000"/>
  <p:notesSz cx="6858000" cy="9144000"/>
  <p:embeddedFontLst>
    <p:embeddedFont>
      <p:font typeface="Playfair Display"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VnTime" panose="020B7200000000000000" pitchFamily="3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27/01/2026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65934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76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 xmlns:a16="http://schemas.microsoft.com/office/drawing/2014/main" id="{3F81ECFB-BEC9-E2CE-1BA5-63F9695112D8}"/>
            </a:ext>
          </a:extLst>
        </p:cNvPr>
        <p:cNvGrpSpPr/>
        <p:nvPr/>
      </p:nvGrpSpPr>
      <p:grpSpPr>
        <a:xfrm>
          <a:off x="0" y="0"/>
          <a:ext cx="0" cy="0"/>
          <a:chOff x="0" y="0"/>
          <a:chExt cx="0" cy="0"/>
        </a:xfrm>
      </p:grpSpPr>
      <p:sp>
        <p:nvSpPr>
          <p:cNvPr id="246" name="Shape 246">
            <a:extLst>
              <a:ext uri="{FF2B5EF4-FFF2-40B4-BE49-F238E27FC236}">
                <a16:creationId xmlns="" xmlns:a16="http://schemas.microsoft.com/office/drawing/2014/main" id="{C959F990-048C-7D21-F9E5-227593B22C9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a:extLst>
              <a:ext uri="{FF2B5EF4-FFF2-40B4-BE49-F238E27FC236}">
                <a16:creationId xmlns="" xmlns:a16="http://schemas.microsoft.com/office/drawing/2014/main" id="{6A736565-0D14-C52E-327B-282F68B3EBF8}"/>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3714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3318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4388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24226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79143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2133599" y="-2171699"/>
            <a:ext cx="3714750" cy="8020050"/>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4593025" y="4364426"/>
            <a:ext cx="3158348" cy="86867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11252788" y="4962952"/>
            <a:ext cx="7035212" cy="5324051"/>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10930150" y="-2052849"/>
            <a:ext cx="5324051" cy="9391649"/>
          </a:xfrm>
          <a:prstGeom prst="rect">
            <a:avLst/>
          </a:prstGeom>
          <a:noFill/>
          <a:ln>
            <a:noFill/>
          </a:ln>
        </p:spPr>
      </p:pic>
      <p:grpSp>
        <p:nvGrpSpPr>
          <p:cNvPr id="13" name="Shape 13"/>
          <p:cNvGrpSpPr/>
          <p:nvPr/>
        </p:nvGrpSpPr>
        <p:grpSpPr>
          <a:xfrm>
            <a:off x="3276337" y="2191735"/>
            <a:ext cx="11735573" cy="5903822"/>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16" name="Shape 16"/>
          <p:cNvSpPr txBox="1">
            <a:spLocks noGrp="1"/>
          </p:cNvSpPr>
          <p:nvPr>
            <p:ph type="ctrTitle"/>
          </p:nvPr>
        </p:nvSpPr>
        <p:spPr>
          <a:xfrm>
            <a:off x="3924302" y="2343051"/>
            <a:ext cx="10439399" cy="5600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1" y="2419349"/>
            <a:ext cx="5072948" cy="7867649"/>
          </a:xfrm>
          <a:prstGeom prst="rect">
            <a:avLst/>
          </a:prstGeom>
          <a:noFill/>
          <a:ln>
            <a:noFill/>
          </a:ln>
        </p:spPr>
      </p:pic>
      <p:pic>
        <p:nvPicPr>
          <p:cNvPr id="18" name="Shape 18"/>
          <p:cNvPicPr preferRelativeResize="0"/>
          <p:nvPr/>
        </p:nvPicPr>
        <p:blipFill>
          <a:blip r:embed="rId7">
            <a:alphaModFix/>
          </a:blip>
          <a:stretch>
            <a:fillRect/>
          </a:stretch>
        </p:blipFill>
        <p:spPr>
          <a:xfrm rot="351375">
            <a:off x="14220333" y="5461904"/>
            <a:ext cx="1941042" cy="2771333"/>
          </a:xfrm>
          <a:prstGeom prst="rect">
            <a:avLst/>
          </a:prstGeom>
          <a:noFill/>
          <a:ln>
            <a:noFill/>
          </a:ln>
        </p:spPr>
      </p:pic>
    </p:spTree>
    <p:extLst>
      <p:ext uri="{BB962C8B-B14F-4D97-AF65-F5344CB8AC3E}">
        <p14:creationId xmlns:p14="http://schemas.microsoft.com/office/powerpoint/2010/main" val="2470496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r="35069" b="17702"/>
          <a:stretch/>
        </p:blipFill>
        <p:spPr>
          <a:xfrm rot="5400000">
            <a:off x="2852774" y="3138525"/>
            <a:ext cx="4295700" cy="10001250"/>
          </a:xfrm>
          <a:prstGeom prst="rect">
            <a:avLst/>
          </a:prstGeom>
          <a:noFill/>
          <a:ln>
            <a:noFill/>
          </a:ln>
        </p:spPr>
      </p:pic>
      <p:pic>
        <p:nvPicPr>
          <p:cNvPr id="21" name="Shape 21"/>
          <p:cNvPicPr preferRelativeResize="0"/>
          <p:nvPr/>
        </p:nvPicPr>
        <p:blipFill rotWithShape="1">
          <a:blip r:embed="rId3">
            <a:alphaModFix/>
          </a:blip>
          <a:srcRect r="26809"/>
          <a:stretch/>
        </p:blipFill>
        <p:spPr>
          <a:xfrm rot="-5400000">
            <a:off x="11139074" y="-1995074"/>
            <a:ext cx="5172900" cy="9124950"/>
          </a:xfrm>
          <a:prstGeom prst="rect">
            <a:avLst/>
          </a:prstGeom>
          <a:noFill/>
          <a:ln>
            <a:noFill/>
          </a:ln>
        </p:spPr>
      </p:pic>
      <p:grpSp>
        <p:nvGrpSpPr>
          <p:cNvPr id="22" name="Shape 22"/>
          <p:cNvGrpSpPr/>
          <p:nvPr/>
        </p:nvGrpSpPr>
        <p:grpSpPr>
          <a:xfrm>
            <a:off x="3276337" y="2191735"/>
            <a:ext cx="11735573" cy="5903822"/>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25" name="Shape 25"/>
          <p:cNvSpPr txBox="1">
            <a:spLocks noGrp="1"/>
          </p:cNvSpPr>
          <p:nvPr>
            <p:ph type="ctrTitle"/>
          </p:nvPr>
        </p:nvSpPr>
        <p:spPr>
          <a:xfrm>
            <a:off x="3848100" y="3319102"/>
            <a:ext cx="10591800" cy="2319599"/>
          </a:xfrm>
          <a:prstGeom prst="rect">
            <a:avLst/>
          </a:prstGeom>
        </p:spPr>
        <p:txBody>
          <a:bodyPr lIns="91425" tIns="91425" rIns="91425" bIns="91425" anchor="t" anchorCtr="0"/>
          <a:lstStyle>
            <a:lvl1pPr lvl="0" algn="ctr" rtl="0">
              <a:spcBef>
                <a:spcPts val="0"/>
              </a:spcBef>
              <a:buSzPct val="100000"/>
              <a:defRPr sz="7200"/>
            </a:lvl1pPr>
            <a:lvl2pPr lvl="1" algn="ctr" rtl="0">
              <a:spcBef>
                <a:spcPts val="0"/>
              </a:spcBef>
              <a:buSzPct val="100000"/>
              <a:defRPr sz="7200"/>
            </a:lvl2pPr>
            <a:lvl3pPr lvl="2" algn="ctr" rtl="0">
              <a:spcBef>
                <a:spcPts val="0"/>
              </a:spcBef>
              <a:buSzPct val="100000"/>
              <a:defRPr sz="7200"/>
            </a:lvl3pPr>
            <a:lvl4pPr lvl="3" algn="ctr" rtl="0">
              <a:spcBef>
                <a:spcPts val="0"/>
              </a:spcBef>
              <a:buSzPct val="100000"/>
              <a:defRPr sz="7200"/>
            </a:lvl4pPr>
            <a:lvl5pPr lvl="4" algn="ctr" rtl="0">
              <a:spcBef>
                <a:spcPts val="0"/>
              </a:spcBef>
              <a:buSzPct val="100000"/>
              <a:defRPr sz="7200"/>
            </a:lvl5pPr>
            <a:lvl6pPr lvl="5" algn="ctr" rtl="0">
              <a:spcBef>
                <a:spcPts val="0"/>
              </a:spcBef>
              <a:buSzPct val="100000"/>
              <a:defRPr sz="7200"/>
            </a:lvl6pPr>
            <a:lvl7pPr lvl="6" algn="ctr" rtl="0">
              <a:spcBef>
                <a:spcPts val="0"/>
              </a:spcBef>
              <a:buSzPct val="100000"/>
              <a:defRPr sz="7200"/>
            </a:lvl7pPr>
            <a:lvl8pPr lvl="7" algn="ctr" rtl="0">
              <a:spcBef>
                <a:spcPts val="0"/>
              </a:spcBef>
              <a:buSzPct val="100000"/>
              <a:defRPr sz="7200"/>
            </a:lvl8pPr>
            <a:lvl9pPr lvl="8" algn="ctr" rtl="0">
              <a:spcBef>
                <a:spcPts val="0"/>
              </a:spcBef>
              <a:buSzPct val="100000"/>
              <a:defRPr sz="7200"/>
            </a:lvl9pPr>
          </a:lstStyle>
          <a:p>
            <a:endParaRPr/>
          </a:p>
        </p:txBody>
      </p:sp>
      <p:sp>
        <p:nvSpPr>
          <p:cNvPr id="26" name="Shape 26"/>
          <p:cNvSpPr txBox="1">
            <a:spLocks noGrp="1"/>
          </p:cNvSpPr>
          <p:nvPr>
            <p:ph type="subTitle" idx="1"/>
          </p:nvPr>
        </p:nvSpPr>
        <p:spPr>
          <a:xfrm>
            <a:off x="1371600" y="5832508"/>
            <a:ext cx="15544800" cy="15695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6000" i="1">
                <a:solidFill>
                  <a:schemeClr val="dk2"/>
                </a:solidFill>
              </a:defRPr>
            </a:lvl2pPr>
            <a:lvl3pPr lvl="2" algn="ctr" rtl="0">
              <a:spcBef>
                <a:spcPts val="0"/>
              </a:spcBef>
              <a:buClr>
                <a:schemeClr val="dk2"/>
              </a:buClr>
              <a:buSzPct val="100000"/>
              <a:buNone/>
              <a:defRPr sz="6000" i="1">
                <a:solidFill>
                  <a:schemeClr val="dk2"/>
                </a:solidFill>
              </a:defRPr>
            </a:lvl3pPr>
            <a:lvl4pPr lvl="3" algn="ctr" rtl="0">
              <a:spcBef>
                <a:spcPts val="0"/>
              </a:spcBef>
              <a:buClr>
                <a:schemeClr val="dk2"/>
              </a:buClr>
              <a:buSzPct val="100000"/>
              <a:buNone/>
              <a:defRPr sz="6000" i="1">
                <a:solidFill>
                  <a:schemeClr val="dk2"/>
                </a:solidFill>
              </a:defRPr>
            </a:lvl4pPr>
            <a:lvl5pPr lvl="4" algn="ctr" rtl="0">
              <a:spcBef>
                <a:spcPts val="0"/>
              </a:spcBef>
              <a:buClr>
                <a:schemeClr val="dk2"/>
              </a:buClr>
              <a:buSzPct val="100000"/>
              <a:buNone/>
              <a:defRPr sz="6000" i="1">
                <a:solidFill>
                  <a:schemeClr val="dk2"/>
                </a:solidFill>
              </a:defRPr>
            </a:lvl5pPr>
            <a:lvl6pPr lvl="5" algn="ctr" rtl="0">
              <a:spcBef>
                <a:spcPts val="0"/>
              </a:spcBef>
              <a:buClr>
                <a:schemeClr val="dk2"/>
              </a:buClr>
              <a:buSzPct val="100000"/>
              <a:buNone/>
              <a:defRPr sz="6000" i="1">
                <a:solidFill>
                  <a:schemeClr val="dk2"/>
                </a:solidFill>
              </a:defRPr>
            </a:lvl6pPr>
            <a:lvl7pPr lvl="6" algn="ctr" rtl="0">
              <a:spcBef>
                <a:spcPts val="0"/>
              </a:spcBef>
              <a:buClr>
                <a:schemeClr val="dk2"/>
              </a:buClr>
              <a:buSzPct val="100000"/>
              <a:buNone/>
              <a:defRPr sz="6000" i="1">
                <a:solidFill>
                  <a:schemeClr val="dk2"/>
                </a:solidFill>
              </a:defRPr>
            </a:lvl7pPr>
            <a:lvl8pPr lvl="7" algn="ctr" rtl="0">
              <a:spcBef>
                <a:spcPts val="0"/>
              </a:spcBef>
              <a:buClr>
                <a:schemeClr val="dk2"/>
              </a:buClr>
              <a:buSzPct val="100000"/>
              <a:buNone/>
              <a:defRPr sz="6000" i="1">
                <a:solidFill>
                  <a:schemeClr val="dk2"/>
                </a:solidFill>
              </a:defRPr>
            </a:lvl8pPr>
            <a:lvl9pPr lvl="8" algn="ctr" rtl="0">
              <a:spcBef>
                <a:spcPts val="0"/>
              </a:spcBef>
              <a:buClr>
                <a:schemeClr val="dk2"/>
              </a:buClr>
              <a:buSzPct val="100000"/>
              <a:buNone/>
              <a:defRPr sz="6000" i="1">
                <a:solidFill>
                  <a:schemeClr val="dk2"/>
                </a:solidFill>
              </a:defRPr>
            </a:lvl9pPr>
          </a:lstStyle>
          <a:p>
            <a:endParaRPr/>
          </a:p>
        </p:txBody>
      </p:sp>
      <p:pic>
        <p:nvPicPr>
          <p:cNvPr id="27" name="Shape 27"/>
          <p:cNvPicPr preferRelativeResize="0"/>
          <p:nvPr/>
        </p:nvPicPr>
        <p:blipFill rotWithShape="1">
          <a:blip r:embed="rId4">
            <a:alphaModFix/>
          </a:blip>
          <a:srcRect r="17197" b="18533"/>
          <a:stretch/>
        </p:blipFill>
        <p:spPr>
          <a:xfrm>
            <a:off x="12325351" y="4257401"/>
            <a:ext cx="5962649" cy="6029598"/>
          </a:xfrm>
          <a:prstGeom prst="rect">
            <a:avLst/>
          </a:prstGeom>
          <a:noFill/>
          <a:ln>
            <a:noFill/>
          </a:ln>
        </p:spPr>
      </p:pic>
      <p:pic>
        <p:nvPicPr>
          <p:cNvPr id="28" name="Shape 28"/>
          <p:cNvPicPr preferRelativeResize="0"/>
          <p:nvPr/>
        </p:nvPicPr>
        <p:blipFill rotWithShape="1">
          <a:blip r:embed="rId5">
            <a:alphaModFix/>
          </a:blip>
          <a:srcRect l="49259" b="18374"/>
          <a:stretch/>
        </p:blipFill>
        <p:spPr>
          <a:xfrm rot="5400000">
            <a:off x="1206348" y="-1244449"/>
            <a:ext cx="4235748" cy="6686552"/>
          </a:xfrm>
          <a:prstGeom prst="rect">
            <a:avLst/>
          </a:prstGeom>
          <a:noFill/>
          <a:ln>
            <a:noFill/>
          </a:ln>
        </p:spPr>
      </p:pic>
    </p:spTree>
    <p:extLst>
      <p:ext uri="{BB962C8B-B14F-4D97-AF65-F5344CB8AC3E}">
        <p14:creationId xmlns:p14="http://schemas.microsoft.com/office/powerpoint/2010/main" val="3525265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r="17197" b="18533"/>
          <a:stretch/>
        </p:blipFill>
        <p:spPr>
          <a:xfrm>
            <a:off x="12325351" y="4257401"/>
            <a:ext cx="5962649" cy="6029598"/>
          </a:xfrm>
          <a:prstGeom prst="rect">
            <a:avLst/>
          </a:prstGeom>
          <a:noFill/>
          <a:ln>
            <a:noFill/>
          </a:ln>
        </p:spPr>
      </p:pic>
      <p:pic>
        <p:nvPicPr>
          <p:cNvPr id="31" name="Shape 31"/>
          <p:cNvPicPr preferRelativeResize="0"/>
          <p:nvPr/>
        </p:nvPicPr>
        <p:blipFill rotWithShape="1">
          <a:blip r:embed="rId3">
            <a:alphaModFix/>
          </a:blip>
          <a:srcRect l="49259" b="18374"/>
          <a:stretch/>
        </p:blipFill>
        <p:spPr>
          <a:xfrm rot="5400000">
            <a:off x="1206348" y="-1244449"/>
            <a:ext cx="4235748" cy="6686552"/>
          </a:xfrm>
          <a:prstGeom prst="rect">
            <a:avLst/>
          </a:prstGeom>
          <a:noFill/>
          <a:ln>
            <a:noFill/>
          </a:ln>
        </p:spPr>
      </p:pic>
      <p:grpSp>
        <p:nvGrpSpPr>
          <p:cNvPr id="32" name="Shape 32"/>
          <p:cNvGrpSpPr/>
          <p:nvPr/>
        </p:nvGrpSpPr>
        <p:grpSpPr>
          <a:xfrm>
            <a:off x="3276337" y="2191591"/>
            <a:ext cx="11735573" cy="5903822"/>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35" name="Shape 35"/>
          <p:cNvSpPr/>
          <p:nvPr/>
        </p:nvSpPr>
        <p:spPr>
          <a:xfrm>
            <a:off x="8553002" y="7407698"/>
            <a:ext cx="1181999" cy="1181999"/>
          </a:xfrm>
          <a:prstGeom prst="ellipse">
            <a:avLst/>
          </a:prstGeom>
          <a:solidFill>
            <a:srgbClr val="231F1C"/>
          </a:solidFill>
          <a:ln>
            <a:noFill/>
          </a:ln>
        </p:spPr>
        <p:txBody>
          <a:bodyPr lIns="182850" tIns="182850" rIns="182850" bIns="182850" anchor="ctr" anchorCtr="0">
            <a:noAutofit/>
          </a:bodyPr>
          <a:lstStyle/>
          <a:p>
            <a:pPr lvl="0">
              <a:spcBef>
                <a:spcPts val="0"/>
              </a:spcBef>
              <a:buNone/>
            </a:pPr>
            <a:endParaRPr sz="3600"/>
          </a:p>
        </p:txBody>
      </p:sp>
      <p:sp>
        <p:nvSpPr>
          <p:cNvPr id="36" name="Shape 36"/>
          <p:cNvSpPr txBox="1">
            <a:spLocks noGrp="1"/>
          </p:cNvSpPr>
          <p:nvPr>
            <p:ph type="body" idx="1"/>
          </p:nvPr>
        </p:nvSpPr>
        <p:spPr>
          <a:xfrm>
            <a:off x="5500800" y="2328202"/>
            <a:ext cx="7286400" cy="56333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36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7186800" y="7496546"/>
            <a:ext cx="3914400" cy="707399"/>
          </a:xfrm>
          <a:prstGeom prst="rect">
            <a:avLst/>
          </a:prstGeom>
          <a:noFill/>
          <a:ln>
            <a:noFill/>
          </a:ln>
        </p:spPr>
        <p:txBody>
          <a:bodyPr lIns="182850" tIns="182850" rIns="182850" bIns="182850" anchor="t" anchorCtr="0">
            <a:noAutofit/>
          </a:bodyPr>
          <a:lstStyle/>
          <a:p>
            <a:pPr lvl="0" algn="ctr">
              <a:spcBef>
                <a:spcPts val="0"/>
              </a:spcBef>
              <a:buNone/>
            </a:pPr>
            <a:r>
              <a:rPr lang="en" sz="72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alphaModFix/>
          </a:blip>
          <a:srcRect l="17184" b="50541"/>
          <a:stretch/>
        </p:blipFill>
        <p:spPr>
          <a:xfrm>
            <a:off x="-19048" y="5199251"/>
            <a:ext cx="6276401" cy="5087748"/>
          </a:xfrm>
          <a:prstGeom prst="rect">
            <a:avLst/>
          </a:prstGeom>
          <a:noFill/>
          <a:ln>
            <a:noFill/>
          </a:ln>
        </p:spPr>
      </p:pic>
      <p:pic>
        <p:nvPicPr>
          <p:cNvPr id="39" name="Shape 39"/>
          <p:cNvPicPr preferRelativeResize="0"/>
          <p:nvPr/>
        </p:nvPicPr>
        <p:blipFill rotWithShape="1">
          <a:blip r:embed="rId5">
            <a:alphaModFix/>
          </a:blip>
          <a:srcRect r="34288" b="26905"/>
          <a:stretch/>
        </p:blipFill>
        <p:spPr>
          <a:xfrm rot="-5400000">
            <a:off x="13063351" y="-986301"/>
            <a:ext cx="4276448" cy="6210953"/>
          </a:xfrm>
          <a:prstGeom prst="rect">
            <a:avLst/>
          </a:prstGeom>
          <a:noFill/>
          <a:ln>
            <a:noFill/>
          </a:ln>
        </p:spPr>
      </p:pic>
    </p:spTree>
    <p:extLst>
      <p:ext uri="{BB962C8B-B14F-4D97-AF65-F5344CB8AC3E}">
        <p14:creationId xmlns:p14="http://schemas.microsoft.com/office/powerpoint/2010/main" val="1719443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blip>
          <a:srcRect l="50049" t="-17056" r="-4964" b="19199"/>
          <a:stretch/>
        </p:blipFill>
        <p:spPr>
          <a:xfrm rot="5400000">
            <a:off x="2063549" y="-2120698"/>
            <a:ext cx="5055000" cy="9258302"/>
          </a:xfrm>
          <a:prstGeom prst="rect">
            <a:avLst/>
          </a:prstGeom>
          <a:noFill/>
          <a:ln>
            <a:noFill/>
          </a:ln>
        </p:spPr>
      </p:pic>
      <p:grpSp>
        <p:nvGrpSpPr>
          <p:cNvPr id="42" name="Shape 42"/>
          <p:cNvGrpSpPr/>
          <p:nvPr/>
        </p:nvGrpSpPr>
        <p:grpSpPr>
          <a:xfrm>
            <a:off x="1230452" y="1162500"/>
            <a:ext cx="15826799" cy="7962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45" name="Shape 45"/>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2503202" y="4244900"/>
            <a:ext cx="13281599" cy="46547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alphaModFix/>
          </a:blip>
          <a:srcRect r="36415" b="23112"/>
          <a:stretch/>
        </p:blipFill>
        <p:spPr>
          <a:xfrm>
            <a:off x="14795752" y="3695702"/>
            <a:ext cx="3492248" cy="6591299"/>
          </a:xfrm>
          <a:prstGeom prst="rect">
            <a:avLst/>
          </a:prstGeom>
          <a:noFill/>
          <a:ln>
            <a:noFill/>
          </a:ln>
        </p:spPr>
      </p:pic>
      <p:pic>
        <p:nvPicPr>
          <p:cNvPr id="48" name="Shape 48"/>
          <p:cNvPicPr preferRelativeResize="0"/>
          <p:nvPr/>
        </p:nvPicPr>
        <p:blipFill rotWithShape="1">
          <a:blip r:embed="rId4">
            <a:alphaModFix/>
          </a:blip>
          <a:srcRect l="11090" r="-11089" b="16541"/>
          <a:stretch/>
        </p:blipFill>
        <p:spPr>
          <a:xfrm>
            <a:off x="-38100" y="6711000"/>
            <a:ext cx="3492251" cy="3576000"/>
          </a:xfrm>
          <a:prstGeom prst="rect">
            <a:avLst/>
          </a:prstGeom>
          <a:noFill/>
          <a:ln>
            <a:noFill/>
          </a:ln>
        </p:spPr>
      </p:pic>
    </p:spTree>
    <p:extLst>
      <p:ext uri="{BB962C8B-B14F-4D97-AF65-F5344CB8AC3E}">
        <p14:creationId xmlns:p14="http://schemas.microsoft.com/office/powerpoint/2010/main" val="367039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13063351" y="-986301"/>
            <a:ext cx="4276448" cy="6210953"/>
          </a:xfrm>
          <a:prstGeom prst="rect">
            <a:avLst/>
          </a:prstGeom>
          <a:noFill/>
          <a:ln>
            <a:noFill/>
          </a:ln>
        </p:spPr>
      </p:pic>
      <p:grpSp>
        <p:nvGrpSpPr>
          <p:cNvPr id="51" name="Shape 51"/>
          <p:cNvGrpSpPr/>
          <p:nvPr/>
        </p:nvGrpSpPr>
        <p:grpSpPr>
          <a:xfrm>
            <a:off x="1230452" y="1162500"/>
            <a:ext cx="15826799" cy="7962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54" name="Shape 54"/>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2383301" y="4231546"/>
            <a:ext cx="6563399" cy="4304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9341602" y="4231546"/>
            <a:ext cx="6563399" cy="4304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4761151"/>
            <a:ext cx="3057800" cy="552584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14011350" y="6910417"/>
            <a:ext cx="4295700" cy="3376598"/>
          </a:xfrm>
          <a:prstGeom prst="rect">
            <a:avLst/>
          </a:prstGeom>
          <a:noFill/>
          <a:ln>
            <a:noFill/>
          </a:ln>
        </p:spPr>
      </p:pic>
    </p:spTree>
    <p:extLst>
      <p:ext uri="{BB962C8B-B14F-4D97-AF65-F5344CB8AC3E}">
        <p14:creationId xmlns:p14="http://schemas.microsoft.com/office/powerpoint/2010/main" val="334043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65" name="Shape 65"/>
          <p:cNvSpPr txBox="1">
            <a:spLocks noGrp="1"/>
          </p:cNvSpPr>
          <p:nvPr>
            <p:ph type="title"/>
          </p:nvPr>
        </p:nvSpPr>
        <p:spPr>
          <a:xfrm>
            <a:off x="2503202" y="2088352"/>
            <a:ext cx="13281599" cy="1907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189445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alphaModFix/>
          </a:blip>
          <a:srcRect l="49259" b="18374"/>
          <a:stretch/>
        </p:blipFill>
        <p:spPr>
          <a:xfrm rot="5400000">
            <a:off x="836274" y="-874374"/>
            <a:ext cx="2956596" cy="4667249"/>
          </a:xfrm>
          <a:prstGeom prst="rect">
            <a:avLst/>
          </a:prstGeom>
          <a:noFill/>
          <a:ln>
            <a:noFill/>
          </a:ln>
        </p:spPr>
      </p:pic>
      <p:grpSp>
        <p:nvGrpSpPr>
          <p:cNvPr id="72" name="Shape 72"/>
          <p:cNvGrpSpPr/>
          <p:nvPr/>
        </p:nvGrpSpPr>
        <p:grpSpPr>
          <a:xfrm>
            <a:off x="1230452" y="1162500"/>
            <a:ext cx="15826799" cy="7962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75" name="Shape 75"/>
          <p:cNvSpPr txBox="1">
            <a:spLocks noGrp="1"/>
          </p:cNvSpPr>
          <p:nvPr>
            <p:ph type="title"/>
          </p:nvPr>
        </p:nvSpPr>
        <p:spPr>
          <a:xfrm>
            <a:off x="2503202" y="2088352"/>
            <a:ext cx="13281599" cy="997799"/>
          </a:xfrm>
          <a:prstGeom prst="rect">
            <a:avLst/>
          </a:prstGeom>
        </p:spPr>
        <p:txBody>
          <a:bodyPr lIns="91425" tIns="91425" rIns="91425" bIns="91425" anchor="b" anchorCtr="0"/>
          <a:lstStyle>
            <a:lvl1pPr lvl="0" algn="ctr">
              <a:spcBef>
                <a:spcPts val="0"/>
              </a:spcBef>
              <a:buSzPct val="100000"/>
              <a:defRPr sz="60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pic>
        <p:nvPicPr>
          <p:cNvPr id="76" name="Shape 76"/>
          <p:cNvPicPr preferRelativeResize="0"/>
          <p:nvPr/>
        </p:nvPicPr>
        <p:blipFill rotWithShape="1">
          <a:blip r:embed="rId3">
            <a:alphaModFix/>
          </a:blip>
          <a:srcRect r="17197" b="18533"/>
          <a:stretch/>
        </p:blipFill>
        <p:spPr>
          <a:xfrm>
            <a:off x="13830302" y="5779249"/>
            <a:ext cx="4457699" cy="4507748"/>
          </a:xfrm>
          <a:prstGeom prst="rect">
            <a:avLst/>
          </a:prstGeom>
          <a:noFill/>
          <a:ln>
            <a:noFill/>
          </a:ln>
        </p:spPr>
      </p:pic>
    </p:spTree>
    <p:extLst>
      <p:ext uri="{BB962C8B-B14F-4D97-AF65-F5344CB8AC3E}">
        <p14:creationId xmlns:p14="http://schemas.microsoft.com/office/powerpoint/2010/main" val="215074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4"/>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4080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alphaModFix/>
          </a:blip>
          <a:srcRect r="17197" b="18533"/>
          <a:stretch/>
        </p:blipFill>
        <p:spPr>
          <a:xfrm>
            <a:off x="13830302" y="5779249"/>
            <a:ext cx="4457699" cy="4507748"/>
          </a:xfrm>
          <a:prstGeom prst="rect">
            <a:avLst/>
          </a:prstGeom>
          <a:noFill/>
          <a:ln>
            <a:noFill/>
          </a:ln>
        </p:spPr>
      </p:pic>
      <p:grpSp>
        <p:nvGrpSpPr>
          <p:cNvPr id="79" name="Shape 79"/>
          <p:cNvGrpSpPr/>
          <p:nvPr/>
        </p:nvGrpSpPr>
        <p:grpSpPr>
          <a:xfrm>
            <a:off x="1230452" y="1162500"/>
            <a:ext cx="15826799" cy="7962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sp>
        <p:nvSpPr>
          <p:cNvPr id="82" name="Shape 82"/>
          <p:cNvSpPr txBox="1">
            <a:spLocks noGrp="1"/>
          </p:cNvSpPr>
          <p:nvPr>
            <p:ph type="body" idx="1"/>
          </p:nvPr>
        </p:nvSpPr>
        <p:spPr>
          <a:xfrm>
            <a:off x="1771652" y="7898201"/>
            <a:ext cx="14744999" cy="1039199"/>
          </a:xfrm>
          <a:prstGeom prst="rect">
            <a:avLst/>
          </a:prstGeom>
        </p:spPr>
        <p:txBody>
          <a:bodyPr lIns="91425" tIns="91425" rIns="91425" bIns="91425" anchor="b" anchorCtr="0"/>
          <a:lstStyle>
            <a:lvl1pPr lvl="0" algn="ctr">
              <a:spcBef>
                <a:spcPts val="720"/>
              </a:spcBef>
              <a:buSzPct val="100000"/>
              <a:buNone/>
              <a:defRPr sz="2400"/>
            </a:lvl1pPr>
          </a:lstStyle>
          <a:p>
            <a:endParaRPr/>
          </a:p>
        </p:txBody>
      </p:sp>
      <p:pic>
        <p:nvPicPr>
          <p:cNvPr id="83" name="Shape 83"/>
          <p:cNvPicPr preferRelativeResize="0"/>
          <p:nvPr/>
        </p:nvPicPr>
        <p:blipFill rotWithShape="1">
          <a:blip r:embed="rId3">
            <a:alphaModFix/>
          </a:blip>
          <a:srcRect l="49259" b="18374"/>
          <a:stretch/>
        </p:blipFill>
        <p:spPr>
          <a:xfrm rot="5400000">
            <a:off x="836274" y="-874374"/>
            <a:ext cx="2956596" cy="4667249"/>
          </a:xfrm>
          <a:prstGeom prst="rect">
            <a:avLst/>
          </a:prstGeom>
          <a:noFill/>
          <a:ln>
            <a:noFill/>
          </a:ln>
        </p:spPr>
      </p:pic>
    </p:spTree>
    <p:extLst>
      <p:ext uri="{BB962C8B-B14F-4D97-AF65-F5344CB8AC3E}">
        <p14:creationId xmlns:p14="http://schemas.microsoft.com/office/powerpoint/2010/main" val="2804370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alphaModFix/>
          </a:blip>
          <a:srcRect r="40695" b="12701"/>
          <a:stretch/>
        </p:blipFill>
        <p:spPr>
          <a:xfrm>
            <a:off x="15455962" y="3779700"/>
            <a:ext cx="2832038" cy="6507300"/>
          </a:xfrm>
          <a:prstGeom prst="rect">
            <a:avLst/>
          </a:prstGeom>
          <a:noFill/>
          <a:ln>
            <a:noFill/>
          </a:ln>
        </p:spPr>
      </p:pic>
      <p:pic>
        <p:nvPicPr>
          <p:cNvPr id="86" name="Shape 86"/>
          <p:cNvPicPr preferRelativeResize="0"/>
          <p:nvPr/>
        </p:nvPicPr>
        <p:blipFill rotWithShape="1">
          <a:blip r:embed="rId3">
            <a:alphaModFix/>
          </a:blip>
          <a:srcRect l="43534" b="9942"/>
          <a:stretch/>
        </p:blipFill>
        <p:spPr>
          <a:xfrm rot="-5400000" flipH="1">
            <a:off x="13721450" y="-2261500"/>
            <a:ext cx="2324100" cy="6809000"/>
          </a:xfrm>
          <a:prstGeom prst="rect">
            <a:avLst/>
          </a:prstGeom>
          <a:noFill/>
          <a:ln>
            <a:noFill/>
          </a:ln>
        </p:spPr>
      </p:pic>
      <p:pic>
        <p:nvPicPr>
          <p:cNvPr id="87" name="Shape 87"/>
          <p:cNvPicPr preferRelativeResize="0"/>
          <p:nvPr/>
        </p:nvPicPr>
        <p:blipFill rotWithShape="1">
          <a:blip r:embed="rId3">
            <a:alphaModFix/>
          </a:blip>
          <a:srcRect r="35069" b="2780"/>
          <a:stretch/>
        </p:blipFill>
        <p:spPr>
          <a:xfrm rot="5400000">
            <a:off x="2472401" y="4948901"/>
            <a:ext cx="2846648" cy="7829549"/>
          </a:xfrm>
          <a:prstGeom prst="rect">
            <a:avLst/>
          </a:prstGeom>
          <a:noFill/>
          <a:ln>
            <a:noFill/>
          </a:ln>
        </p:spPr>
      </p:pic>
      <p:grpSp>
        <p:nvGrpSpPr>
          <p:cNvPr id="88" name="Shape 88"/>
          <p:cNvGrpSpPr/>
          <p:nvPr/>
        </p:nvGrpSpPr>
        <p:grpSpPr>
          <a:xfrm>
            <a:off x="1230452" y="1162500"/>
            <a:ext cx="15826799" cy="7962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3600"/>
            </a:p>
          </p:txBody>
        </p:sp>
      </p:grpSp>
      <p:pic>
        <p:nvPicPr>
          <p:cNvPr id="91" name="Shape 91"/>
          <p:cNvPicPr preferRelativeResize="0"/>
          <p:nvPr/>
        </p:nvPicPr>
        <p:blipFill rotWithShape="1">
          <a:blip r:embed="rId4">
            <a:alphaModFix/>
          </a:blip>
          <a:srcRect l="45142" t="-12064" b="21353"/>
          <a:stretch/>
        </p:blipFill>
        <p:spPr>
          <a:xfrm rot="5400000">
            <a:off x="1898399" y="-1936500"/>
            <a:ext cx="3308850" cy="7143752"/>
          </a:xfrm>
          <a:prstGeom prst="rect">
            <a:avLst/>
          </a:prstGeom>
          <a:noFill/>
          <a:ln>
            <a:noFill/>
          </a:ln>
        </p:spPr>
      </p:pic>
      <p:pic>
        <p:nvPicPr>
          <p:cNvPr id="92" name="Shape 92"/>
          <p:cNvPicPr preferRelativeResize="0"/>
          <p:nvPr/>
        </p:nvPicPr>
        <p:blipFill rotWithShape="1">
          <a:blip r:embed="rId5">
            <a:alphaModFix/>
          </a:blip>
          <a:srcRect l="11090" r="-11089" b="16541"/>
          <a:stretch/>
        </p:blipFill>
        <p:spPr>
          <a:xfrm flipH="1">
            <a:off x="15278099" y="7204952"/>
            <a:ext cx="3009899" cy="3082046"/>
          </a:xfrm>
          <a:prstGeom prst="rect">
            <a:avLst/>
          </a:prstGeom>
          <a:noFill/>
          <a:ln>
            <a:noFill/>
          </a:ln>
        </p:spPr>
      </p:pic>
    </p:spTree>
    <p:extLst>
      <p:ext uri="{BB962C8B-B14F-4D97-AF65-F5344CB8AC3E}">
        <p14:creationId xmlns:p14="http://schemas.microsoft.com/office/powerpoint/2010/main" val="664059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l="43534"/>
          <a:stretch/>
        </p:blipFill>
        <p:spPr>
          <a:xfrm rot="-5400000" flipH="1">
            <a:off x="10153824" y="-2637225"/>
            <a:ext cx="2324100" cy="7560449"/>
          </a:xfrm>
          <a:prstGeom prst="rect">
            <a:avLst/>
          </a:prstGeom>
          <a:noFill/>
          <a:ln>
            <a:noFill/>
          </a:ln>
        </p:spPr>
      </p:pic>
      <p:pic>
        <p:nvPicPr>
          <p:cNvPr id="95" name="Shape 95"/>
          <p:cNvPicPr preferRelativeResize="0"/>
          <p:nvPr/>
        </p:nvPicPr>
        <p:blipFill rotWithShape="1">
          <a:blip r:embed="rId3">
            <a:alphaModFix/>
          </a:blip>
          <a:srcRect l="45142" t="-12064" b="21353"/>
          <a:stretch/>
        </p:blipFill>
        <p:spPr>
          <a:xfrm rot="5400000">
            <a:off x="2133599" y="-2171699"/>
            <a:ext cx="3714750" cy="8020050"/>
          </a:xfrm>
          <a:prstGeom prst="rect">
            <a:avLst/>
          </a:prstGeom>
          <a:noFill/>
          <a:ln>
            <a:noFill/>
          </a:ln>
        </p:spPr>
      </p:pic>
      <p:pic>
        <p:nvPicPr>
          <p:cNvPr id="96" name="Shape 96"/>
          <p:cNvPicPr preferRelativeResize="0"/>
          <p:nvPr/>
        </p:nvPicPr>
        <p:blipFill rotWithShape="1">
          <a:blip r:embed="rId2">
            <a:alphaModFix/>
          </a:blip>
          <a:srcRect r="35069" b="2780"/>
          <a:stretch/>
        </p:blipFill>
        <p:spPr>
          <a:xfrm rot="5400000">
            <a:off x="5329901" y="4948901"/>
            <a:ext cx="2846648" cy="7829549"/>
          </a:xfrm>
          <a:prstGeom prst="rect">
            <a:avLst/>
          </a:prstGeom>
          <a:noFill/>
          <a:ln>
            <a:noFill/>
          </a:ln>
        </p:spPr>
      </p:pic>
      <p:pic>
        <p:nvPicPr>
          <p:cNvPr id="97" name="Shape 97"/>
          <p:cNvPicPr preferRelativeResize="0"/>
          <p:nvPr/>
        </p:nvPicPr>
        <p:blipFill rotWithShape="1">
          <a:blip r:embed="rId4">
            <a:alphaModFix/>
          </a:blip>
          <a:srcRect r="20660" b="38811"/>
          <a:stretch/>
        </p:blipFill>
        <p:spPr>
          <a:xfrm>
            <a:off x="11944351" y="5486302"/>
            <a:ext cx="6343649" cy="4800698"/>
          </a:xfrm>
          <a:prstGeom prst="rect">
            <a:avLst/>
          </a:prstGeom>
          <a:noFill/>
          <a:ln>
            <a:noFill/>
          </a:ln>
        </p:spPr>
      </p:pic>
      <p:pic>
        <p:nvPicPr>
          <p:cNvPr id="98" name="Shape 98"/>
          <p:cNvPicPr preferRelativeResize="0"/>
          <p:nvPr/>
        </p:nvPicPr>
        <p:blipFill rotWithShape="1">
          <a:blip r:embed="rId5">
            <a:alphaModFix/>
          </a:blip>
          <a:srcRect r="26809"/>
          <a:stretch/>
        </p:blipFill>
        <p:spPr>
          <a:xfrm rot="-5400000">
            <a:off x="12759300" y="-1547250"/>
            <a:ext cx="4000500" cy="7056900"/>
          </a:xfrm>
          <a:prstGeom prst="rect">
            <a:avLst/>
          </a:prstGeom>
          <a:noFill/>
          <a:ln>
            <a:noFill/>
          </a:ln>
        </p:spPr>
      </p:pic>
      <p:pic>
        <p:nvPicPr>
          <p:cNvPr id="99" name="Shape 99"/>
          <p:cNvPicPr preferRelativeResize="0"/>
          <p:nvPr/>
        </p:nvPicPr>
        <p:blipFill rotWithShape="1">
          <a:blip r:embed="rId6">
            <a:alphaModFix/>
          </a:blip>
          <a:srcRect r="34262" b="14813"/>
          <a:stretch/>
        </p:blipFill>
        <p:spPr>
          <a:xfrm flipH="1">
            <a:off x="1" y="2419349"/>
            <a:ext cx="5072948" cy="7867649"/>
          </a:xfrm>
          <a:prstGeom prst="rect">
            <a:avLst/>
          </a:prstGeom>
          <a:noFill/>
          <a:ln>
            <a:noFill/>
          </a:ln>
        </p:spPr>
      </p:pic>
      <p:pic>
        <p:nvPicPr>
          <p:cNvPr id="100" name="Shape 100"/>
          <p:cNvPicPr preferRelativeResize="0"/>
          <p:nvPr/>
        </p:nvPicPr>
        <p:blipFill rotWithShape="1">
          <a:blip r:embed="rId7">
            <a:alphaModFix/>
          </a:blip>
          <a:srcRect r="40695" b="12701"/>
          <a:stretch/>
        </p:blipFill>
        <p:spPr>
          <a:xfrm>
            <a:off x="15096101" y="2952751"/>
            <a:ext cx="3191900" cy="7334249"/>
          </a:xfrm>
          <a:prstGeom prst="rect">
            <a:avLst/>
          </a:prstGeom>
          <a:noFill/>
          <a:ln>
            <a:noFill/>
          </a:ln>
        </p:spPr>
      </p:pic>
    </p:spTree>
    <p:extLst>
      <p:ext uri="{BB962C8B-B14F-4D97-AF65-F5344CB8AC3E}">
        <p14:creationId xmlns:p14="http://schemas.microsoft.com/office/powerpoint/2010/main" val="2160970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12898153" y="-1753901"/>
            <a:ext cx="1539986" cy="5009688"/>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1443326" y="-1481424"/>
            <a:ext cx="2523551" cy="5448299"/>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2955329" y="7327129"/>
            <a:ext cx="1578408" cy="4341332"/>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13946653" y="7001570"/>
            <a:ext cx="4341350" cy="3285431"/>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14624588" y="-1031664"/>
            <a:ext cx="2650799" cy="4676028"/>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1" y="5924552"/>
            <a:ext cx="2812853" cy="436245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6103588" y="5267696"/>
            <a:ext cx="2184414" cy="5019300"/>
          </a:xfrm>
          <a:prstGeom prst="rect">
            <a:avLst/>
          </a:prstGeom>
          <a:noFill/>
          <a:ln>
            <a:noFill/>
          </a:ln>
        </p:spPr>
      </p:pic>
    </p:spTree>
    <p:extLst>
      <p:ext uri="{BB962C8B-B14F-4D97-AF65-F5344CB8AC3E}">
        <p14:creationId xmlns:p14="http://schemas.microsoft.com/office/powerpoint/2010/main" val="859758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9050" y="-19050"/>
            <a:ext cx="18307199" cy="10306200"/>
          </a:xfrm>
          <a:prstGeom prst="frame">
            <a:avLst>
              <a:gd name="adj1" fmla="val 6469"/>
            </a:avLst>
          </a:prstGeom>
          <a:solidFill>
            <a:srgbClr val="FFFFFF">
              <a:alpha val="50379"/>
            </a:srgbClr>
          </a:solidFill>
          <a:ln>
            <a:noFill/>
          </a:ln>
        </p:spPr>
        <p:txBody>
          <a:bodyPr lIns="182850" tIns="182850" rIns="182850" bIns="182850" anchor="ctr" anchorCtr="0">
            <a:noAutofit/>
          </a:bodyPr>
          <a:lstStyle/>
          <a:p>
            <a:pPr lvl="0">
              <a:spcBef>
                <a:spcPts val="0"/>
              </a:spcBef>
              <a:buNone/>
            </a:pPr>
            <a:endParaRPr sz="3600"/>
          </a:p>
        </p:txBody>
      </p:sp>
      <p:pic>
        <p:nvPicPr>
          <p:cNvPr id="111" name="Shape 111"/>
          <p:cNvPicPr preferRelativeResize="0"/>
          <p:nvPr/>
        </p:nvPicPr>
        <p:blipFill rotWithShape="1">
          <a:blip r:embed="rId2">
            <a:alphaModFix/>
          </a:blip>
          <a:srcRect r="17197" b="18533"/>
          <a:stretch/>
        </p:blipFill>
        <p:spPr>
          <a:xfrm>
            <a:off x="13830302" y="5779249"/>
            <a:ext cx="4457699" cy="4507748"/>
          </a:xfrm>
          <a:prstGeom prst="rect">
            <a:avLst/>
          </a:prstGeom>
          <a:noFill/>
          <a:ln>
            <a:noFill/>
          </a:ln>
        </p:spPr>
      </p:pic>
      <p:pic>
        <p:nvPicPr>
          <p:cNvPr id="112" name="Shape 112"/>
          <p:cNvPicPr preferRelativeResize="0"/>
          <p:nvPr/>
        </p:nvPicPr>
        <p:blipFill rotWithShape="1">
          <a:blip r:embed="rId3">
            <a:alphaModFix/>
          </a:blip>
          <a:srcRect l="49259" b="18374"/>
          <a:stretch/>
        </p:blipFill>
        <p:spPr>
          <a:xfrm rot="5400000">
            <a:off x="836274" y="-874374"/>
            <a:ext cx="2956596" cy="4667249"/>
          </a:xfrm>
          <a:prstGeom prst="rect">
            <a:avLst/>
          </a:prstGeom>
          <a:noFill/>
          <a:ln>
            <a:noFill/>
          </a:ln>
        </p:spPr>
      </p:pic>
    </p:spTree>
    <p:extLst>
      <p:ext uri="{BB962C8B-B14F-4D97-AF65-F5344CB8AC3E}">
        <p14:creationId xmlns:p14="http://schemas.microsoft.com/office/powerpoint/2010/main" val="1268830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4408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9653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552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5116"/>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8575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36918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883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33852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3735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36937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205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1456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205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3999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0188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5"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3097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2"/>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8" y="2302672"/>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8"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8517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93839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9986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6"/>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2"/>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12357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4785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4"/>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0"/>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A727CBB5-CA7C-47DE-A8DB-216B0EC2CAF4}" type="datetimeFigureOut">
              <a:rPr lang="en-US" smtClean="0">
                <a:solidFill>
                  <a:prstClr val="black">
                    <a:tint val="75000"/>
                  </a:prstClr>
                </a:solidFill>
              </a:rPr>
              <a:pPr defTabSz="1371600">
                <a:defRPr/>
              </a:pPr>
              <a:t>1/27/2026</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0"/>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0"/>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D307F639-05DB-4756-8123-99BB3598F65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45797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1/27/2026</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503202" y="2088352"/>
            <a:ext cx="13281599" cy="1907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2503202" y="4244900"/>
            <a:ext cx="13281599" cy="4654799"/>
          </a:xfrm>
          <a:prstGeom prst="rect">
            <a:avLst/>
          </a:prstGeom>
          <a:noFill/>
          <a:ln>
            <a:noFill/>
          </a:ln>
        </p:spPr>
        <p:txBody>
          <a:bodyPr lIns="91425" tIns="91425" rIns="91425" bIns="91425" anchor="t" anchorCtr="0"/>
          <a:lstStyle>
            <a:lvl1pPr lvl="0">
              <a:spcBef>
                <a:spcPts val="600"/>
              </a:spcBef>
              <a:buClr>
                <a:schemeClr val="dk2"/>
              </a:buClr>
              <a:buFont typeface="Tinos"/>
              <a:buChar char="◉"/>
              <a:defRPr>
                <a:solidFill>
                  <a:schemeClr val="dk2"/>
                </a:solidFill>
                <a:latin typeface="Tinos"/>
                <a:ea typeface="Tinos"/>
                <a:cs typeface="Tinos"/>
                <a:sym typeface="Tinos"/>
              </a:defRPr>
            </a:lvl1pPr>
            <a:lvl2pPr lvl="1">
              <a:spcBef>
                <a:spcPts val="480"/>
              </a:spcBef>
              <a:buClr>
                <a:schemeClr val="dk2"/>
              </a:buClr>
              <a:buFont typeface="Tinos"/>
              <a:buChar char="◎"/>
              <a:defRPr>
                <a:solidFill>
                  <a:schemeClr val="dk2"/>
                </a:solidFill>
                <a:latin typeface="Tinos"/>
                <a:ea typeface="Tinos"/>
                <a:cs typeface="Tinos"/>
                <a:sym typeface="Tinos"/>
              </a:defRPr>
            </a:lvl2pPr>
            <a:lvl3pPr lvl="2">
              <a:spcBef>
                <a:spcPts val="480"/>
              </a:spcBef>
              <a:buClr>
                <a:schemeClr val="dk2"/>
              </a:buClr>
              <a:buFont typeface="Tinos"/>
              <a:buChar char="○"/>
              <a:defRPr>
                <a:solidFill>
                  <a:schemeClr val="dk2"/>
                </a:solidFill>
                <a:latin typeface="Tinos"/>
                <a:ea typeface="Tinos"/>
                <a:cs typeface="Tinos"/>
                <a:sym typeface="Tinos"/>
              </a:defRPr>
            </a:lvl3pPr>
            <a:lvl4pPr lvl="3">
              <a:spcBef>
                <a:spcPts val="360"/>
              </a:spcBef>
              <a:buClr>
                <a:schemeClr val="dk2"/>
              </a:buClr>
              <a:buFont typeface="Tinos"/>
              <a:defRPr>
                <a:solidFill>
                  <a:schemeClr val="dk2"/>
                </a:solidFill>
                <a:latin typeface="Tinos"/>
                <a:ea typeface="Tinos"/>
                <a:cs typeface="Tinos"/>
                <a:sym typeface="Tinos"/>
              </a:defRPr>
            </a:lvl4pPr>
            <a:lvl5pPr lvl="4">
              <a:spcBef>
                <a:spcPts val="360"/>
              </a:spcBef>
              <a:buClr>
                <a:schemeClr val="dk2"/>
              </a:buClr>
              <a:buFont typeface="Tinos"/>
              <a:defRPr>
                <a:solidFill>
                  <a:schemeClr val="dk2"/>
                </a:solidFill>
                <a:latin typeface="Tinos"/>
                <a:ea typeface="Tinos"/>
                <a:cs typeface="Tinos"/>
                <a:sym typeface="Tinos"/>
              </a:defRPr>
            </a:lvl5pPr>
            <a:lvl6pPr lvl="5">
              <a:spcBef>
                <a:spcPts val="360"/>
              </a:spcBef>
              <a:buClr>
                <a:schemeClr val="dk2"/>
              </a:buClr>
              <a:buFont typeface="Tinos"/>
              <a:defRPr>
                <a:solidFill>
                  <a:schemeClr val="dk2"/>
                </a:solidFill>
                <a:latin typeface="Tinos"/>
                <a:ea typeface="Tinos"/>
                <a:cs typeface="Tinos"/>
                <a:sym typeface="Tinos"/>
              </a:defRPr>
            </a:lvl6pPr>
            <a:lvl7pPr lvl="6">
              <a:spcBef>
                <a:spcPts val="360"/>
              </a:spcBef>
              <a:buClr>
                <a:schemeClr val="dk2"/>
              </a:buClr>
              <a:buFont typeface="Tinos"/>
              <a:defRPr>
                <a:solidFill>
                  <a:schemeClr val="dk2"/>
                </a:solidFill>
                <a:latin typeface="Tinos"/>
                <a:ea typeface="Tinos"/>
                <a:cs typeface="Tinos"/>
                <a:sym typeface="Tinos"/>
              </a:defRPr>
            </a:lvl7pPr>
            <a:lvl8pPr lvl="7">
              <a:spcBef>
                <a:spcPts val="360"/>
              </a:spcBef>
              <a:buClr>
                <a:schemeClr val="dk2"/>
              </a:buClr>
              <a:buFont typeface="Tinos"/>
              <a:defRPr>
                <a:solidFill>
                  <a:schemeClr val="dk2"/>
                </a:solidFill>
                <a:latin typeface="Tinos"/>
                <a:ea typeface="Tinos"/>
                <a:cs typeface="Tinos"/>
                <a:sym typeface="Tinos"/>
              </a:defRPr>
            </a:lvl8pPr>
            <a:lvl9pPr lvl="8">
              <a:spcBef>
                <a:spcPts val="360"/>
              </a:spcBef>
              <a:buClr>
                <a:schemeClr val="dk2"/>
              </a:buClr>
              <a:buFont typeface="Tinos"/>
              <a:defRPr>
                <a:solidFill>
                  <a:schemeClr val="dk2"/>
                </a:solidFill>
                <a:latin typeface="Tinos"/>
                <a:ea typeface="Tinos"/>
                <a:cs typeface="Tinos"/>
                <a:sym typeface="Tinos"/>
              </a:defRPr>
            </a:lvl9pPr>
          </a:lstStyle>
          <a:p>
            <a:endParaRPr/>
          </a:p>
        </p:txBody>
      </p:sp>
    </p:spTree>
    <p:extLst>
      <p:ext uri="{BB962C8B-B14F-4D97-AF65-F5344CB8AC3E}">
        <p14:creationId xmlns:p14="http://schemas.microsoft.com/office/powerpoint/2010/main" val="37915824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2801" b="0" i="0" u="none" strike="noStrike" cap="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44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DF482EC-926D-4C5A-9790-48C7BDC6D9F0}" type="datetimeFigureOut">
              <a:rPr lang="en-US" smtClean="0">
                <a:solidFill>
                  <a:prstClr val="black">
                    <a:tint val="75000"/>
                  </a:prstClr>
                </a:solidFill>
              </a:rPr>
              <a:t>1/27/2026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544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544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930046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31.svg"/><Relationship Id="rId9" Type="http://schemas.openxmlformats.org/officeDocument/2006/relationships/image" Target="../media/image14.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sv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14.svg"/><Relationship Id="rId5" Type="http://schemas.openxmlformats.org/officeDocument/2006/relationships/image" Target="../media/image19.pn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slideLayout" Target="../slideLayouts/slideLayout36.xml"/><Relationship Id="rId7" Type="http://schemas.openxmlformats.org/officeDocument/2006/relationships/image" Target="../media/image14.svg"/><Relationship Id="rId12"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21.pn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14.svg"/><Relationship Id="rId5" Type="http://schemas.openxmlformats.org/officeDocument/2006/relationships/image" Target="../media/image19.png"/><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slideLayout" Target="../slideLayouts/slideLayout36.xml"/><Relationship Id="rId7" Type="http://schemas.openxmlformats.org/officeDocument/2006/relationships/image" Target="../media/image14.svg"/><Relationship Id="rId12"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36.png"/><Relationship Id="rId9" Type="http://schemas.openxmlformats.org/officeDocument/2006/relationships/image" Target="../media/image21.png"/><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6.xml"/><Relationship Id="rId6" Type="http://schemas.openxmlformats.org/officeDocument/2006/relationships/image" Target="../media/image14.svg"/><Relationship Id="rId5" Type="http://schemas.openxmlformats.org/officeDocument/2006/relationships/image" Target="../media/image19.png"/><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sv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31.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svg"/><Relationship Id="rId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28.png"/><Relationship Id="rId12" Type="http://schemas.openxmlformats.org/officeDocument/2006/relationships/image" Target="../media/image21.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sv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 xmlns:a16="http://schemas.microsoft.com/office/drawing/2014/main" id="{38CC9433-5428-1ADA-553D-D257740111A6}"/>
              </a:ext>
            </a:extLst>
          </p:cNvPr>
          <p:cNvSpPr/>
          <p:nvPr/>
        </p:nvSpPr>
        <p:spPr>
          <a:xfrm>
            <a:off x="2855638" y="3345953"/>
            <a:ext cx="14232353"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defTabSz="1371600" eaLnBrk="0" fontAlgn="base" hangingPunct="0">
              <a:spcBef>
                <a:spcPct val="0"/>
              </a:spcBef>
              <a:spcAft>
                <a:spcPct val="0"/>
              </a:spcAft>
              <a:defRPr/>
            </a:pPr>
            <a:r>
              <a:rPr lang="vi-VN" sz="5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KHỞI ĐỘNG</a:t>
            </a:r>
          </a:p>
          <a:p>
            <a:pPr algn="ctr" defTabSz="1371600" eaLnBrk="0" fontAlgn="base" hangingPunct="0">
              <a:spcBef>
                <a:spcPct val="0"/>
              </a:spcBef>
              <a:spcAft>
                <a:spcPct val="0"/>
              </a:spcAft>
              <a:defRPr/>
            </a:pPr>
            <a:r>
              <a:rPr lang="vi-VN"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“Nhịp điệu vui”</a:t>
            </a:r>
            <a:endParaRPr lang="en-US" sz="5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Tree>
    <p:extLst>
      <p:ext uri="{BB962C8B-B14F-4D97-AF65-F5344CB8AC3E}">
        <p14:creationId xmlns:p14="http://schemas.microsoft.com/office/powerpoint/2010/main" val="20122784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repl">
                                        <p:cTn id="12" dur="500" fill="hold"/>
                                        <p:tgtEl>
                                          <p:spTgt spid="3"/>
                                        </p:tgtEl>
                                        <p:attrNameLst>
                                          <p:attrName>ppt_w</p:attrName>
                                        </p:attrNameLst>
                                      </p:cBhvr>
                                      <p:tavLst>
                                        <p:tav tm="0">
                                          <p:val>
                                            <p:fltVal val="0"/>
                                          </p:val>
                                        </p:tav>
                                        <p:tav tm="100000">
                                          <p:val>
                                            <p:strVal val="#ppt_w"/>
                                          </p:val>
                                        </p:tav>
                                      </p:tavLst>
                                    </p:anim>
                                    <p:anim calcmode="lin" valueType="num">
                                      <p:cBhvr additive="repl">
                                        <p:cTn id="13" dur="500" fill="hold"/>
                                        <p:tgtEl>
                                          <p:spTgt spid="3"/>
                                        </p:tgtEl>
                                        <p:attrNameLst>
                                          <p:attrName>ppt_h</p:attrName>
                                        </p:attrNameLst>
                                      </p:cBhvr>
                                      <p:tavLst>
                                        <p:tav tm="0">
                                          <p:val>
                                            <p:fltVal val="0"/>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0-#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26" presetClass="emph" presetSubtype="0" repeatCount="indefinite" fill="hold" nodeType="withEffect">
                                  <p:stCondLst>
                                    <p:cond delay="0"/>
                                  </p:stCondLst>
                                  <p:endCondLst>
                                    <p:cond evt="onNext" delay="0">
                                      <p:tgtEl>
                                        <p:sldTgt/>
                                      </p:tgtEl>
                                    </p:cond>
                                  </p:endCondLst>
                                  <p:childTnLst>
                                    <p:animEffect transition="out" filter="fade">
                                      <p:cBhvr>
                                        <p:cTn id="30" dur="1000" tmFilter="0, 0; .2, .5; .8, .5; 1, 0"/>
                                        <p:tgtEl>
                                          <p:spTgt spid="5"/>
                                        </p:tgtEl>
                                      </p:cBhvr>
                                    </p:animEffect>
                                    <p:animScale>
                                      <p:cBhvr>
                                        <p:cTn id="3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521151" y="1654420"/>
            <a:ext cx="940193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a:t>
            </a:r>
            <a:r>
              <a:rPr lang="vi-VN"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 panose="020B0604020202020204" pitchFamily="34" charset="0"/>
              </a:rPr>
              <a:t>động tác cơ thể</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 xmlns:a16="http://schemas.microsoft.com/office/drawing/2014/main"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5" name="TextBox 14">
            <a:extLst>
              <a:ext uri="{FF2B5EF4-FFF2-40B4-BE49-F238E27FC236}">
                <a16:creationId xmlns=""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     xuân. </a:t>
            </a:r>
          </a:p>
        </p:txBody>
      </p:sp>
      <p:pic>
        <p:nvPicPr>
          <p:cNvPr id="24" name="Picture 23">
            <a:extLst>
              <a:ext uri="{FF2B5EF4-FFF2-40B4-BE49-F238E27FC236}">
                <a16:creationId xmlns="" xmlns:a16="http://schemas.microsoft.com/office/drawing/2014/main" id="{E6BEC593-6B5D-4E69-9B8D-EDA70144A7E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10391195" y="4335201"/>
            <a:ext cx="483870" cy="549910"/>
          </a:xfrm>
          <a:prstGeom prst="rect">
            <a:avLst/>
          </a:prstGeom>
          <a:noFill/>
          <a:ln w="9525">
            <a:noFill/>
            <a:miter lim="800000"/>
            <a:headEnd/>
            <a:tailEnd/>
          </a:ln>
        </p:spPr>
      </p:pic>
      <p:pic>
        <p:nvPicPr>
          <p:cNvPr id="25" name="Picture 24">
            <a:extLst>
              <a:ext uri="{FF2B5EF4-FFF2-40B4-BE49-F238E27FC236}">
                <a16:creationId xmlns="" xmlns:a16="http://schemas.microsoft.com/office/drawing/2014/main" id="{64090AB8-7CC2-216E-3496-F39846955284}"/>
              </a:ext>
            </a:extLst>
          </p:cNvPr>
          <p:cNvPicPr/>
          <p:nvPr/>
        </p:nvPicPr>
        <p:blipFill>
          <a:blip r:embed="rId14">
            <a:extLst>
              <a:ext uri="{28A0092B-C50C-407E-A947-70E740481C1C}">
                <a14:useLocalDpi xmlns:a14="http://schemas.microsoft.com/office/drawing/2010/main" val="0"/>
              </a:ext>
            </a:extLst>
          </a:blip>
          <a:stretch>
            <a:fillRect/>
          </a:stretch>
        </p:blipFill>
        <p:spPr>
          <a:xfrm>
            <a:off x="3978965" y="4328175"/>
            <a:ext cx="607060" cy="601980"/>
          </a:xfrm>
          <a:prstGeom prst="rect">
            <a:avLst/>
          </a:prstGeom>
        </p:spPr>
      </p:pic>
      <p:pic>
        <p:nvPicPr>
          <p:cNvPr id="26" name="Picture 25">
            <a:extLst>
              <a:ext uri="{FF2B5EF4-FFF2-40B4-BE49-F238E27FC236}">
                <a16:creationId xmlns="" xmlns:a16="http://schemas.microsoft.com/office/drawing/2014/main" id="{6B440BF9-9E46-461C-9A30-7DBF0338D003}"/>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9869589" y="4318783"/>
            <a:ext cx="607060" cy="549910"/>
          </a:xfrm>
          <a:prstGeom prst="rect">
            <a:avLst/>
          </a:prstGeom>
          <a:noFill/>
          <a:ln w="9525">
            <a:noFill/>
            <a:miter lim="800000"/>
            <a:headEnd/>
            <a:tailEnd/>
          </a:ln>
        </p:spPr>
      </p:pic>
      <p:pic>
        <p:nvPicPr>
          <p:cNvPr id="27" name="Picture 26">
            <a:extLst>
              <a:ext uri="{FF2B5EF4-FFF2-40B4-BE49-F238E27FC236}">
                <a16:creationId xmlns="" xmlns:a16="http://schemas.microsoft.com/office/drawing/2014/main" id="{553B311B-76C0-4550-904D-D4F5E353A602}"/>
              </a:ext>
            </a:extLst>
          </p:cNvPr>
          <p:cNvPicPr/>
          <p:nvPr/>
        </p:nvPicPr>
        <p:blipFill>
          <a:blip r:embed="rId14">
            <a:extLst>
              <a:ext uri="{28A0092B-C50C-407E-A947-70E740481C1C}">
                <a14:useLocalDpi xmlns:a14="http://schemas.microsoft.com/office/drawing/2010/main" val="0"/>
              </a:ext>
            </a:extLst>
          </a:blip>
          <a:stretch>
            <a:fillRect/>
          </a:stretch>
        </p:blipFill>
        <p:spPr>
          <a:xfrm>
            <a:off x="11463154" y="4351320"/>
            <a:ext cx="607060" cy="601980"/>
          </a:xfrm>
          <a:prstGeom prst="rect">
            <a:avLst/>
          </a:prstGeom>
        </p:spPr>
      </p:pic>
      <p:pic>
        <p:nvPicPr>
          <p:cNvPr id="28" name="Picture 27">
            <a:extLst>
              <a:ext uri="{FF2B5EF4-FFF2-40B4-BE49-F238E27FC236}">
                <a16:creationId xmlns="" xmlns:a16="http://schemas.microsoft.com/office/drawing/2014/main" id="{C0B41BF4-C51C-4353-87E8-934E19468F9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3011471" y="6440286"/>
            <a:ext cx="483870" cy="549910"/>
          </a:xfrm>
          <a:prstGeom prst="rect">
            <a:avLst/>
          </a:prstGeom>
          <a:noFill/>
          <a:ln w="9525">
            <a:noFill/>
            <a:miter lim="800000"/>
            <a:headEnd/>
            <a:tailEnd/>
          </a:ln>
        </p:spPr>
      </p:pic>
      <p:pic>
        <p:nvPicPr>
          <p:cNvPr id="29" name="Picture 28">
            <a:extLst>
              <a:ext uri="{FF2B5EF4-FFF2-40B4-BE49-F238E27FC236}">
                <a16:creationId xmlns="" xmlns:a16="http://schemas.microsoft.com/office/drawing/2014/main" id="{F9048706-E1EE-4BD1-B9B6-D2F3DE08CDE9}"/>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2489865" y="6423868"/>
            <a:ext cx="607060" cy="549910"/>
          </a:xfrm>
          <a:prstGeom prst="rect">
            <a:avLst/>
          </a:prstGeom>
          <a:noFill/>
          <a:ln w="9525">
            <a:noFill/>
            <a:miter lim="800000"/>
            <a:headEnd/>
            <a:tailEnd/>
          </a:ln>
        </p:spPr>
      </p:pic>
      <p:pic>
        <p:nvPicPr>
          <p:cNvPr id="30" name="Picture 29">
            <a:extLst>
              <a:ext uri="{FF2B5EF4-FFF2-40B4-BE49-F238E27FC236}">
                <a16:creationId xmlns="" xmlns:a16="http://schemas.microsoft.com/office/drawing/2014/main" id="{F183BB4F-0BCC-4B0F-88DF-C0A8AAE71552}"/>
              </a:ext>
            </a:extLst>
          </p:cNvPr>
          <p:cNvPicPr/>
          <p:nvPr/>
        </p:nvPicPr>
        <p:blipFill>
          <a:blip r:embed="rId14">
            <a:extLst>
              <a:ext uri="{28A0092B-C50C-407E-A947-70E740481C1C}">
                <a14:useLocalDpi xmlns:a14="http://schemas.microsoft.com/office/drawing/2010/main" val="0"/>
              </a:ext>
            </a:extLst>
          </a:blip>
          <a:stretch>
            <a:fillRect/>
          </a:stretch>
        </p:blipFill>
        <p:spPr>
          <a:xfrm>
            <a:off x="3962400" y="6454331"/>
            <a:ext cx="607060" cy="601980"/>
          </a:xfrm>
          <a:prstGeom prst="rect">
            <a:avLst/>
          </a:prstGeom>
        </p:spPr>
      </p:pic>
      <p:pic>
        <p:nvPicPr>
          <p:cNvPr id="31" name="Picture 30">
            <a:extLst>
              <a:ext uri="{FF2B5EF4-FFF2-40B4-BE49-F238E27FC236}">
                <a16:creationId xmlns="" xmlns:a16="http://schemas.microsoft.com/office/drawing/2014/main" id="{BE4535DD-3685-4AF5-ABCD-A47CCF3AE69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6726836" y="6409823"/>
            <a:ext cx="483870" cy="549910"/>
          </a:xfrm>
          <a:prstGeom prst="rect">
            <a:avLst/>
          </a:prstGeom>
          <a:noFill/>
          <a:ln w="9525">
            <a:noFill/>
            <a:miter lim="800000"/>
            <a:headEnd/>
            <a:tailEnd/>
          </a:ln>
        </p:spPr>
      </p:pic>
      <p:pic>
        <p:nvPicPr>
          <p:cNvPr id="32" name="Picture 31">
            <a:extLst>
              <a:ext uri="{FF2B5EF4-FFF2-40B4-BE49-F238E27FC236}">
                <a16:creationId xmlns="" xmlns:a16="http://schemas.microsoft.com/office/drawing/2014/main" id="{19FC42E7-3B47-4196-9495-5C26A82142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6205230" y="6393405"/>
            <a:ext cx="607060" cy="549910"/>
          </a:xfrm>
          <a:prstGeom prst="rect">
            <a:avLst/>
          </a:prstGeom>
          <a:noFill/>
          <a:ln w="9525">
            <a:noFill/>
            <a:miter lim="800000"/>
            <a:headEnd/>
            <a:tailEnd/>
          </a:ln>
        </p:spPr>
      </p:pic>
      <p:pic>
        <p:nvPicPr>
          <p:cNvPr id="33" name="Picture 32">
            <a:extLst>
              <a:ext uri="{FF2B5EF4-FFF2-40B4-BE49-F238E27FC236}">
                <a16:creationId xmlns="" xmlns:a16="http://schemas.microsoft.com/office/drawing/2014/main" id="{28A851FB-7FE2-4AB9-A519-2A8CD1F71AEE}"/>
              </a:ext>
            </a:extLst>
          </p:cNvPr>
          <p:cNvPicPr/>
          <p:nvPr/>
        </p:nvPicPr>
        <p:blipFill>
          <a:blip r:embed="rId14">
            <a:extLst>
              <a:ext uri="{28A0092B-C50C-407E-A947-70E740481C1C}">
                <a14:useLocalDpi xmlns:a14="http://schemas.microsoft.com/office/drawing/2010/main" val="0"/>
              </a:ext>
            </a:extLst>
          </a:blip>
          <a:stretch>
            <a:fillRect/>
          </a:stretch>
        </p:blipFill>
        <p:spPr>
          <a:xfrm>
            <a:off x="8178106" y="6440286"/>
            <a:ext cx="607060" cy="601980"/>
          </a:xfrm>
          <a:prstGeom prst="rect">
            <a:avLst/>
          </a:prstGeom>
        </p:spPr>
      </p:pic>
      <p:pic>
        <p:nvPicPr>
          <p:cNvPr id="34" name="Picture 33">
            <a:extLst>
              <a:ext uri="{FF2B5EF4-FFF2-40B4-BE49-F238E27FC236}">
                <a16:creationId xmlns="" xmlns:a16="http://schemas.microsoft.com/office/drawing/2014/main" id="{9B85520E-E7BC-402F-93B5-8889CBEEFFC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a:off x="10992467" y="6362942"/>
            <a:ext cx="483870" cy="549910"/>
          </a:xfrm>
          <a:prstGeom prst="rect">
            <a:avLst/>
          </a:prstGeom>
          <a:noFill/>
          <a:ln w="9525">
            <a:noFill/>
            <a:miter lim="800000"/>
            <a:headEnd/>
            <a:tailEnd/>
          </a:ln>
        </p:spPr>
      </p:pic>
      <p:pic>
        <p:nvPicPr>
          <p:cNvPr id="35" name="Picture 34">
            <a:extLst>
              <a:ext uri="{FF2B5EF4-FFF2-40B4-BE49-F238E27FC236}">
                <a16:creationId xmlns="" xmlns:a16="http://schemas.microsoft.com/office/drawing/2014/main" id="{74C7486B-D176-42DB-B3A5-F48D45454CF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a:stretch>
            <a:fillRect/>
          </a:stretch>
        </p:blipFill>
        <p:spPr bwMode="auto">
          <a:xfrm flipH="1">
            <a:off x="10470861" y="6346524"/>
            <a:ext cx="607060" cy="549910"/>
          </a:xfrm>
          <a:prstGeom prst="rect">
            <a:avLst/>
          </a:prstGeom>
          <a:noFill/>
          <a:ln w="9525">
            <a:noFill/>
            <a:miter lim="800000"/>
            <a:headEnd/>
            <a:tailEnd/>
          </a:ln>
        </p:spPr>
      </p:pic>
      <p:pic>
        <p:nvPicPr>
          <p:cNvPr id="36" name="Picture 35">
            <a:extLst>
              <a:ext uri="{FF2B5EF4-FFF2-40B4-BE49-F238E27FC236}">
                <a16:creationId xmlns="" xmlns:a16="http://schemas.microsoft.com/office/drawing/2014/main" id="{0D1F1A61-0D39-4409-9F08-AFEBCC782A9E}"/>
              </a:ext>
            </a:extLst>
          </p:cNvPr>
          <p:cNvPicPr/>
          <p:nvPr/>
        </p:nvPicPr>
        <p:blipFill>
          <a:blip r:embed="rId14">
            <a:extLst>
              <a:ext uri="{28A0092B-C50C-407E-A947-70E740481C1C}">
                <a14:useLocalDpi xmlns:a14="http://schemas.microsoft.com/office/drawing/2010/main" val="0"/>
              </a:ext>
            </a:extLst>
          </a:blip>
          <a:stretch>
            <a:fillRect/>
          </a:stretch>
        </p:blipFill>
        <p:spPr>
          <a:xfrm>
            <a:off x="12035783" y="6341335"/>
            <a:ext cx="607060" cy="601980"/>
          </a:xfrm>
          <a:prstGeom prst="rect">
            <a:avLst/>
          </a:prstGeom>
        </p:spPr>
      </p:pic>
    </p:spTree>
    <p:extLst>
      <p:ext uri="{BB962C8B-B14F-4D97-AF65-F5344CB8AC3E}">
        <p14:creationId xmlns:p14="http://schemas.microsoft.com/office/powerpoint/2010/main" val="28596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 xmlns:a16="http://schemas.microsoft.com/office/drawing/2014/main" id="{48344913-94CB-4142-9FC5-58F616B8BF38}"/>
              </a:ext>
            </a:extLst>
          </p:cNvPr>
          <p:cNvSpPr/>
          <p:nvPr/>
        </p:nvSpPr>
        <p:spPr>
          <a:xfrm>
            <a:off x="250542" y="265383"/>
            <a:ext cx="563647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động tác cơ thể</a:t>
            </a:r>
            <a:endParaRPr kumimoji="0" lang="en-US"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6" name="[KARAOKE] Bay vào tương lai (Nguyễn Văn Hiên)  Có giai điệu - #coverbytmn">
            <a:hlinkClick r:id="" action="ppaction://media"/>
            <a:extLst>
              <a:ext uri="{FF2B5EF4-FFF2-40B4-BE49-F238E27FC236}">
                <a16:creationId xmlns="" xmlns:a16="http://schemas.microsoft.com/office/drawing/2014/main" id="{F4489DC7-F896-4AF6-908E-E0AAC822E0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6107" y="1325478"/>
            <a:ext cx="990600" cy="990600"/>
          </a:xfrm>
          <a:prstGeom prst="rect">
            <a:avLst/>
          </a:prstGeom>
        </p:spPr>
      </p:pic>
    </p:spTree>
    <p:extLst>
      <p:ext uri="{BB962C8B-B14F-4D97-AF65-F5344CB8AC3E}">
        <p14:creationId xmlns:p14="http://schemas.microsoft.com/office/powerpoint/2010/main" val="40831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8"/>
          <a:srcRect/>
          <a:stretch>
            <a:fillRect/>
          </a:stretch>
        </p:blipFill>
        <p:spPr>
          <a:xfrm flipH="1">
            <a:off x="-229499" y="-41802"/>
            <a:ext cx="1589016" cy="1740573"/>
          </a:xfrm>
          <a:prstGeom prst="rect">
            <a:avLst/>
          </a:prstGeom>
        </p:spPr>
      </p:pic>
      <p:sp>
        <p:nvSpPr>
          <p:cNvPr id="4" name="Rectangle 4">
            <a:extLst>
              <a:ext uri="{FF2B5EF4-FFF2-40B4-BE49-F238E27FC236}">
                <a16:creationId xmlns="" xmlns:a16="http://schemas.microsoft.com/office/drawing/2014/main" id="{C8838FCB-EFD0-2E89-61A5-B35F4ACD5501}"/>
              </a:ext>
            </a:extLst>
          </p:cNvPr>
          <p:cNvSpPr/>
          <p:nvPr/>
        </p:nvSpPr>
        <p:spPr>
          <a:xfrm>
            <a:off x="2743200" y="2170475"/>
            <a:ext cx="3265638" cy="830997"/>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Nội dung </a:t>
            </a:r>
            <a:r>
              <a:rPr lang="vi-VN" sz="4800" b="1">
                <a:solidFill>
                  <a:prstClr val="black"/>
                </a:solidFill>
                <a:latin typeface="Times New Roman" panose="02020603050405020304"/>
                <a:ea typeface="Times New Roman" panose="02020603050405020304"/>
                <a:cs typeface="Times New Roman" panose="02020603050405020304"/>
              </a:rPr>
              <a:t>2</a:t>
            </a:r>
            <a:r>
              <a:rPr kumimoji="0" lang="vi-VN" sz="48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a:t>
            </a:r>
            <a:endParaRPr kumimoji="0" lang="en-AU" sz="48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endParaRPr>
          </a:p>
        </p:txBody>
      </p:sp>
      <p:pic>
        <p:nvPicPr>
          <p:cNvPr id="17" name="Picture 6">
            <a:extLst>
              <a:ext uri="{FF2B5EF4-FFF2-40B4-BE49-F238E27FC236}">
                <a16:creationId xmlns=""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 xmlns:a16="http://schemas.microsoft.com/office/drawing/2014/main" id="{6D32CBEF-2677-4DCD-BA7C-BBF55006EA39}"/>
              </a:ext>
            </a:extLst>
          </p:cNvPr>
          <p:cNvSpPr txBox="1"/>
          <p:nvPr/>
        </p:nvSpPr>
        <p:spPr>
          <a:xfrm>
            <a:off x="5334000" y="3327118"/>
            <a:ext cx="14113565" cy="646331"/>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Nghe nhạc: đường đến trường vui lắm!</a:t>
            </a:r>
          </a:p>
        </p:txBody>
      </p:sp>
      <p:sp>
        <p:nvSpPr>
          <p:cNvPr id="19" name="Rectangle 3">
            <a:extLst>
              <a:ext uri="{FF2B5EF4-FFF2-40B4-BE49-F238E27FC236}">
                <a16:creationId xmlns="" xmlns:a16="http://schemas.microsoft.com/office/drawing/2014/main" id="{A76614F3-1AF2-429C-9FD9-EFF2A1E523E4}"/>
              </a:ext>
            </a:extLst>
          </p:cNvPr>
          <p:cNvSpPr/>
          <p:nvPr/>
        </p:nvSpPr>
        <p:spPr>
          <a:xfrm>
            <a:off x="11404460" y="4299095"/>
            <a:ext cx="3816424" cy="707886"/>
          </a:xfrm>
          <a:prstGeom prst="rect">
            <a:avLst/>
          </a:prstGeom>
        </p:spPr>
        <p:txBody>
          <a:bodyPr wrap="square">
            <a:spAutoFit/>
          </a:bodyPr>
          <a:lstStyle/>
          <a:p>
            <a:pPr algn="ctr">
              <a:spcAft>
                <a:spcPts val="0"/>
              </a:spcAft>
            </a:pPr>
            <a:r>
              <a:rPr lang="en-AU" sz="2000" b="1">
                <a:latin typeface="Times New Roman" panose="02020603050405020304"/>
                <a:ea typeface="Times New Roman" panose="02020603050405020304"/>
                <a:cs typeface="Times New Roman" panose="02020603050405020304"/>
              </a:rPr>
              <a:t> </a:t>
            </a:r>
            <a:r>
              <a:rPr lang="vi-VN" sz="2000" b="1">
                <a:latin typeface="Times New Roman" panose="02020603050405020304"/>
                <a:ea typeface="Times New Roman" panose="02020603050405020304"/>
                <a:cs typeface="Times New Roman" panose="02020603050405020304"/>
              </a:rPr>
              <a:t>Nhạc: Lưu Hà An</a:t>
            </a:r>
          </a:p>
          <a:p>
            <a:pPr algn="ctr">
              <a:spcAft>
                <a:spcPts val="0"/>
              </a:spcAft>
            </a:pPr>
            <a:r>
              <a:rPr lang="vi-VN" sz="2000" b="1" i="1">
                <a:solidFill>
                  <a:srgbClr val="002060"/>
                </a:solidFill>
                <a:effectLst/>
                <a:latin typeface="Times New Roman" panose="02020603050405020304"/>
                <a:ea typeface="Times New Roman" panose="02020603050405020304"/>
                <a:cs typeface="Times New Roman" panose="02020603050405020304"/>
              </a:rPr>
              <a:t>Lời (ý thơ): Nhật Hoa</a:t>
            </a:r>
            <a:endParaRPr lang="en-US" sz="2000" i="1" dirty="0">
              <a:solidFill>
                <a:srgbClr val="002060"/>
              </a:solidFill>
              <a:effectLst/>
              <a:latin typeface=".VnTime" panose="020B7200000000000000"/>
              <a:ea typeface="Times New Roman" panose="02020603050405020304"/>
              <a:cs typeface="Times New Roman" panose="02020603050405020304"/>
            </a:endParaRPr>
          </a:p>
        </p:txBody>
      </p:sp>
    </p:spTree>
    <p:extLst>
      <p:ext uri="{BB962C8B-B14F-4D97-AF65-F5344CB8AC3E}">
        <p14:creationId xmlns:p14="http://schemas.microsoft.com/office/powerpoint/2010/main" val="4190637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2"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18" grpId="0"/>
      <p:bldP spid="19" grpId="1"/>
      <p:bldP spid="19"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6"/>
          <a:srcRect/>
          <a:stretch>
            <a:fillRect/>
          </a:stretch>
        </p:blipFill>
        <p:spPr>
          <a:xfrm flipH="1">
            <a:off x="-229499" y="-41802"/>
            <a:ext cx="1589016" cy="1740573"/>
          </a:xfrm>
          <a:prstGeom prst="rect">
            <a:avLst/>
          </a:prstGeom>
        </p:spPr>
      </p:pic>
      <p:sp>
        <p:nvSpPr>
          <p:cNvPr id="4" name="Rectangle 4">
            <a:extLst>
              <a:ext uri="{FF2B5EF4-FFF2-40B4-BE49-F238E27FC236}">
                <a16:creationId xmlns="" xmlns:a16="http://schemas.microsoft.com/office/drawing/2014/main" id="{C8838FCB-EFD0-2E89-61A5-B35F4ACD5501}"/>
              </a:ext>
            </a:extLst>
          </p:cNvPr>
          <p:cNvSpPr/>
          <p:nvPr/>
        </p:nvSpPr>
        <p:spPr>
          <a:xfrm>
            <a:off x="3176733" y="626257"/>
            <a:ext cx="12455501" cy="830997"/>
          </a:xfrm>
          <a:prstGeom prst="rect">
            <a:avLst/>
          </a:prstGeom>
        </p:spPr>
        <p:txBody>
          <a:bodyPr wrap="square">
            <a:spAutoFit/>
          </a:bodyPr>
          <a:lstStyle/>
          <a:p>
            <a:pPr defTabSz="1371600">
              <a:defRPr/>
            </a:pPr>
            <a:r>
              <a:rPr lang="vi-VN" sz="4800" b="1">
                <a:solidFill>
                  <a:prstClr val="black"/>
                </a:solidFill>
                <a:latin typeface="Times New Roman" panose="02020603050405020304"/>
                <a:ea typeface="Times New Roman" panose="02020603050405020304"/>
                <a:cs typeface="Times New Roman" panose="02020603050405020304"/>
              </a:rPr>
              <a:t>TÌM HIỂU VỀ TÁC GIẢ - TÁC PHẨM</a:t>
            </a:r>
            <a:endParaRPr lang="en-AU" sz="4800" b="1" dirty="0">
              <a:solidFill>
                <a:prstClr val="black"/>
              </a:solidFill>
              <a:latin typeface="Times New Roman" panose="02020603050405020304"/>
              <a:ea typeface="Times New Roman" panose="02020603050405020304"/>
              <a:cs typeface="Times New Roman" panose="02020603050405020304"/>
            </a:endParaRPr>
          </a:p>
        </p:txBody>
      </p:sp>
      <p:pic>
        <p:nvPicPr>
          <p:cNvPr id="5" name="Picture 4">
            <a:extLst>
              <a:ext uri="{FF2B5EF4-FFF2-40B4-BE49-F238E27FC236}">
                <a16:creationId xmlns="" xmlns:a16="http://schemas.microsoft.com/office/drawing/2014/main" id="{CEDFAED9-64FB-43E3-98F5-6C597498E935}"/>
              </a:ext>
            </a:extLst>
          </p:cNvPr>
          <p:cNvPicPr>
            <a:picLocks noChangeAspect="1"/>
          </p:cNvPicPr>
          <p:nvPr/>
        </p:nvPicPr>
        <p:blipFill>
          <a:blip r:embed="rId7"/>
          <a:stretch>
            <a:fillRect/>
          </a:stretch>
        </p:blipFill>
        <p:spPr>
          <a:xfrm>
            <a:off x="592790" y="1698771"/>
            <a:ext cx="5431398" cy="5896131"/>
          </a:xfrm>
          <a:prstGeom prst="rect">
            <a:avLst/>
          </a:prstGeom>
        </p:spPr>
      </p:pic>
      <p:sp>
        <p:nvSpPr>
          <p:cNvPr id="15" name="Rectangle 2">
            <a:extLst>
              <a:ext uri="{FF2B5EF4-FFF2-40B4-BE49-F238E27FC236}">
                <a16:creationId xmlns="" xmlns:a16="http://schemas.microsoft.com/office/drawing/2014/main" id="{E3271397-1A05-4073-A576-0A3CCF977B0E}"/>
              </a:ext>
            </a:extLst>
          </p:cNvPr>
          <p:cNvSpPr/>
          <p:nvPr/>
        </p:nvSpPr>
        <p:spPr>
          <a:xfrm>
            <a:off x="164030" y="7768718"/>
            <a:ext cx="6304101"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vi-VN" sz="3600" b="1">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Nhạc sĩ: Lưu Hà An</a:t>
            </a:r>
            <a:endParaRPr lang="en-US" sz="36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78EEE2F6-A645-41BC-AB9A-512D890186D2}"/>
              </a:ext>
            </a:extLst>
          </p:cNvPr>
          <p:cNvSpPr txBox="1"/>
          <p:nvPr/>
        </p:nvSpPr>
        <p:spPr>
          <a:xfrm>
            <a:off x="6845217" y="1911352"/>
            <a:ext cx="9392478" cy="4247317"/>
          </a:xfrm>
          <a:prstGeom prst="rect">
            <a:avLst/>
          </a:prstGeom>
          <a:noFill/>
        </p:spPr>
        <p:txBody>
          <a:bodyPr wrap="square">
            <a:spAutoFit/>
          </a:bodyPr>
          <a:lstStyle/>
          <a:p>
            <a:pPr defTabSz="1371600"/>
            <a:r>
              <a:rPr lang="vi-VN" sz="2700">
                <a:solidFill>
                  <a:prstClr val="black"/>
                </a:solidFill>
                <a:latin typeface="Times New Roman" panose="02020603050405020304" pitchFamily="18" charset="0"/>
              </a:rPr>
              <a:t>Nhạc sĩ Lưu Hà An được biết đến nhiều với vai trò là người sáng tác những bài hát trong các chương trình giải trí của Đài Truyền hình Việt Nam.Ngay sau khi tốt nghiệp Nhạc viện Hà Nội, anh đã đầu quân cho VTV3 cùng thế hệ với những Anh Tuấn, Xuân Phương, Hồng Hà…Những sáng tác của Lưu Hà An đều có điểm chung về khung nhịp vui nhộn, ca từ đơn giản và dễ nhớ.</a:t>
            </a:r>
          </a:p>
          <a:p>
            <a:pPr defTabSz="1371600"/>
            <a:r>
              <a:rPr lang="vi-VN" sz="2700">
                <a:solidFill>
                  <a:prstClr val="black"/>
                </a:solidFill>
                <a:latin typeface="Times New Roman" panose="02020603050405020304" pitchFamily="18" charset="0"/>
              </a:rPr>
              <a:t>Các bài hát nổi tiếng phải kể đến như: Con cò, Chúc bé ngủ ngon, Vươn cao Việt Nam, Đồ rê mí….</a:t>
            </a:r>
          </a:p>
          <a:p>
            <a:pPr defTabSz="1371600"/>
            <a:r>
              <a:rPr lang="vi-VN" sz="2700">
                <a:solidFill>
                  <a:prstClr val="black"/>
                </a:solidFill>
                <a:latin typeface="Times New Roman" panose="02020603050405020304" pitchFamily="18" charset="0"/>
              </a:rPr>
              <a:t>Bài hát “Đến trường vui lắm” với gia điệu vui tươi, rộn ràng, sự háo hức mong chờ khi được đến trường của các bạn nhỏ…</a:t>
            </a:r>
          </a:p>
        </p:txBody>
      </p:sp>
    </p:spTree>
    <p:extLst>
      <p:ext uri="{BB962C8B-B14F-4D97-AF65-F5344CB8AC3E}">
        <p14:creationId xmlns:p14="http://schemas.microsoft.com/office/powerpoint/2010/main" val="26811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1B5EDBD-665B-4F91-89A3-B87273DE6784}"/>
              </a:ext>
            </a:extLst>
          </p:cNvPr>
          <p:cNvPicPr>
            <a:picLocks noChangeAspect="1"/>
          </p:cNvPicPr>
          <p:nvPr/>
        </p:nvPicPr>
        <p:blipFill>
          <a:blip r:embed="rId4"/>
          <a:stretch>
            <a:fillRect/>
          </a:stretch>
        </p:blipFill>
        <p:spPr>
          <a:xfrm>
            <a:off x="293225" y="927164"/>
            <a:ext cx="16681329" cy="8802095"/>
          </a:xfrm>
          <a:prstGeom prst="rect">
            <a:avLst/>
          </a:prstGeom>
        </p:spPr>
      </p:pic>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5283" y="-41802"/>
            <a:ext cx="1022108" cy="1052058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320" y="9970935"/>
            <a:ext cx="9522071" cy="278583"/>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44000" y="9970935"/>
            <a:ext cx="9409296" cy="278583"/>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9"/>
          <a:srcRect/>
          <a:stretch>
            <a:fillRect/>
          </a:stretch>
        </p:blipFill>
        <p:spPr>
          <a:xfrm flipH="1">
            <a:off x="-229498" y="-41802"/>
            <a:ext cx="1362560" cy="1740573"/>
          </a:xfrm>
          <a:prstGeom prst="rect">
            <a:avLst/>
          </a:prstGeom>
        </p:spPr>
      </p:pic>
      <p:sp>
        <p:nvSpPr>
          <p:cNvPr id="4" name="Rectangle 4">
            <a:extLst>
              <a:ext uri="{FF2B5EF4-FFF2-40B4-BE49-F238E27FC236}">
                <a16:creationId xmlns="" xmlns:a16="http://schemas.microsoft.com/office/drawing/2014/main" id="{C8838FCB-EFD0-2E89-61A5-B35F4ACD5501}"/>
              </a:ext>
            </a:extLst>
          </p:cNvPr>
          <p:cNvSpPr/>
          <p:nvPr/>
        </p:nvSpPr>
        <p:spPr>
          <a:xfrm>
            <a:off x="970971" y="225130"/>
            <a:ext cx="6082904" cy="646331"/>
          </a:xfrm>
          <a:prstGeom prst="rect">
            <a:avLst/>
          </a:prstGeom>
        </p:spPr>
        <p:txBody>
          <a:bodyPr wrap="square">
            <a:spAutoFit/>
          </a:bodyPr>
          <a:lstStyle/>
          <a:p>
            <a:pPr defTabSz="1371600">
              <a:defRPr/>
            </a:pPr>
            <a:r>
              <a:rPr lang="vi-VN" sz="3600" b="1">
                <a:solidFill>
                  <a:prstClr val="black"/>
                </a:solidFill>
                <a:latin typeface="Times New Roman" panose="02020603050405020304"/>
                <a:ea typeface="Times New Roman" panose="02020603050405020304"/>
                <a:cs typeface="Times New Roman" panose="02020603050405020304"/>
              </a:rPr>
              <a:t>Nghe nhạc:</a:t>
            </a:r>
            <a:endParaRPr lang="en-AU" sz="3600" b="1" dirty="0">
              <a:solidFill>
                <a:prstClr val="black"/>
              </a:solidFill>
              <a:latin typeface="Times New Roman" panose="02020603050405020304"/>
              <a:ea typeface="Times New Roman" panose="02020603050405020304"/>
              <a:cs typeface="Times New Roman" panose="02020603050405020304"/>
            </a:endParaRPr>
          </a:p>
        </p:txBody>
      </p:sp>
      <p:sp>
        <p:nvSpPr>
          <p:cNvPr id="15" name="Rectangle 14">
            <a:extLst>
              <a:ext uri="{FF2B5EF4-FFF2-40B4-BE49-F238E27FC236}">
                <a16:creationId xmlns="" xmlns:a16="http://schemas.microsoft.com/office/drawing/2014/main" id="{B2B5EB59-8A33-4645-B71E-0A83D2944406}"/>
              </a:ext>
            </a:extLst>
          </p:cNvPr>
          <p:cNvSpPr/>
          <p:nvPr/>
        </p:nvSpPr>
        <p:spPr>
          <a:xfrm>
            <a:off x="1628573" y="180037"/>
            <a:ext cx="12032933" cy="646331"/>
          </a:xfrm>
          <a:prstGeom prst="rect">
            <a:avLst/>
          </a:prstGeom>
        </p:spPr>
        <p:txBody>
          <a:bodyPr wrap="square">
            <a:spAutoFit/>
          </a:bodyPr>
          <a:lstStyle/>
          <a:p>
            <a:pPr algn="ctr" defTabSz="1371600"/>
            <a:r>
              <a:rPr lang="en-AU" sz="3600" b="1">
                <a:solidFill>
                  <a:srgbClr val="FF0000"/>
                </a:solidFill>
                <a:latin typeface="Times New Roman" panose="02020603050405020304"/>
                <a:ea typeface="Times New Roman" panose="02020603050405020304"/>
                <a:cs typeface="Times New Roman" panose="02020603050405020304"/>
              </a:rPr>
              <a:t> </a:t>
            </a:r>
            <a:r>
              <a:rPr lang="vi-VN" sz="3600" b="1">
                <a:solidFill>
                  <a:srgbClr val="FF0000"/>
                </a:solidFill>
                <a:latin typeface="Times New Roman" panose="02020603050405020304"/>
                <a:ea typeface="Times New Roman" panose="02020603050405020304"/>
                <a:cs typeface="Times New Roman" panose="02020603050405020304"/>
              </a:rPr>
              <a:t>Đường đến trường vui lắm</a:t>
            </a:r>
            <a:endParaRPr lang="en-US" sz="3600" dirty="0">
              <a:solidFill>
                <a:srgbClr val="FF0000"/>
              </a:solidFill>
              <a:latin typeface=".VnTime" panose="020B7200000000000000"/>
              <a:ea typeface="Times New Roman" panose="02020603050405020304"/>
              <a:cs typeface="Times New Roman" panose="02020603050405020304"/>
            </a:endParaRPr>
          </a:p>
        </p:txBody>
      </p:sp>
      <p:sp>
        <p:nvSpPr>
          <p:cNvPr id="18" name="Rectangle 3">
            <a:extLst>
              <a:ext uri="{FF2B5EF4-FFF2-40B4-BE49-F238E27FC236}">
                <a16:creationId xmlns="" xmlns:a16="http://schemas.microsoft.com/office/drawing/2014/main" id="{095F11CD-A33A-450B-A868-6566EE5ED3B1}"/>
              </a:ext>
            </a:extLst>
          </p:cNvPr>
          <p:cNvSpPr/>
          <p:nvPr/>
        </p:nvSpPr>
        <p:spPr>
          <a:xfrm>
            <a:off x="10799187" y="98861"/>
            <a:ext cx="5724636" cy="923330"/>
          </a:xfrm>
          <a:prstGeom prst="rect">
            <a:avLst/>
          </a:prstGeom>
        </p:spPr>
        <p:txBody>
          <a:bodyPr wrap="square">
            <a:spAutoFit/>
          </a:bodyPr>
          <a:lstStyle/>
          <a:p>
            <a:pPr algn="ctr" defTabSz="1371600"/>
            <a:r>
              <a:rPr lang="en-AU" sz="2700" b="1">
                <a:solidFill>
                  <a:prstClr val="black"/>
                </a:solidFill>
                <a:latin typeface="Times New Roman" panose="02020603050405020304"/>
                <a:ea typeface="Times New Roman" panose="02020603050405020304"/>
                <a:cs typeface="Times New Roman" panose="02020603050405020304"/>
              </a:rPr>
              <a:t> </a:t>
            </a:r>
            <a:r>
              <a:rPr lang="vi-VN" sz="2700" b="1">
                <a:solidFill>
                  <a:prstClr val="black"/>
                </a:solidFill>
                <a:latin typeface="Times New Roman" panose="02020603050405020304"/>
                <a:ea typeface="Times New Roman" panose="02020603050405020304"/>
                <a:cs typeface="Times New Roman" panose="02020603050405020304"/>
              </a:rPr>
              <a:t>Nhạc: Lưu Hà An</a:t>
            </a:r>
          </a:p>
          <a:p>
            <a:pPr algn="ctr" defTabSz="1371600"/>
            <a:r>
              <a:rPr lang="vi-VN" sz="2700" b="1" i="1">
                <a:solidFill>
                  <a:srgbClr val="002060"/>
                </a:solidFill>
                <a:latin typeface="Times New Roman" panose="02020603050405020304"/>
                <a:ea typeface="Times New Roman" panose="02020603050405020304"/>
                <a:cs typeface="Times New Roman" panose="02020603050405020304"/>
              </a:rPr>
              <a:t>Lời (ý thơ): Nhật Hoa</a:t>
            </a:r>
            <a:endParaRPr lang="en-US" sz="2700" i="1" dirty="0">
              <a:solidFill>
                <a:srgbClr val="002060"/>
              </a:solidFill>
              <a:latin typeface=".VnTime" panose="020B7200000000000000"/>
              <a:ea typeface="Times New Roman" panose="02020603050405020304"/>
              <a:cs typeface="Times New Roman" panose="02020603050405020304"/>
            </a:endParaRPr>
          </a:p>
        </p:txBody>
      </p:sp>
      <p:sp>
        <p:nvSpPr>
          <p:cNvPr id="19" name="TextBox 18">
            <a:extLst>
              <a:ext uri="{FF2B5EF4-FFF2-40B4-BE49-F238E27FC236}">
                <a16:creationId xmlns="" xmlns:a16="http://schemas.microsoft.com/office/drawing/2014/main" id="{B9861831-F740-4817-B6C9-C55DC009CCBB}"/>
              </a:ext>
            </a:extLst>
          </p:cNvPr>
          <p:cNvSpPr txBox="1"/>
          <p:nvPr/>
        </p:nvSpPr>
        <p:spPr>
          <a:xfrm>
            <a:off x="2052941" y="2643776"/>
            <a:ext cx="16442832" cy="830997"/>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chiếc      cầu    tre.                      Mẹ   thức      dậy mỗi        sớm,               gửi    đi </a:t>
            </a:r>
          </a:p>
          <a:p>
            <a:pPr defTabSz="1371600"/>
            <a:endParaRPr lang="vi-VN" sz="2400">
              <a:solidFill>
                <a:srgbClr val="0070C0"/>
              </a:solidFill>
              <a:latin typeface="Times New Roman" panose="02020603050405020304" pitchFamily="18" charset="0"/>
            </a:endParaRPr>
          </a:p>
        </p:txBody>
      </p:sp>
      <p:sp>
        <p:nvSpPr>
          <p:cNvPr id="20" name="TextBox 19">
            <a:extLst>
              <a:ext uri="{FF2B5EF4-FFF2-40B4-BE49-F238E27FC236}">
                <a16:creationId xmlns="" xmlns:a16="http://schemas.microsoft.com/office/drawing/2014/main" id="{92FA7A5F-04E7-44FC-8B24-98D504555567}"/>
              </a:ext>
            </a:extLst>
          </p:cNvPr>
          <p:cNvSpPr txBox="1"/>
          <p:nvPr/>
        </p:nvSpPr>
        <p:spPr>
          <a:xfrm>
            <a:off x="4991428" y="1703075"/>
            <a:ext cx="14113565"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Đường đến        trường    vui      lắm,           đồng   lúa         chín       thơm   bông.    Đường đến </a:t>
            </a:r>
          </a:p>
        </p:txBody>
      </p:sp>
      <p:sp>
        <p:nvSpPr>
          <p:cNvPr id="21" name="TextBox 20">
            <a:extLst>
              <a:ext uri="{FF2B5EF4-FFF2-40B4-BE49-F238E27FC236}">
                <a16:creationId xmlns="" xmlns:a16="http://schemas.microsoft.com/office/drawing/2014/main" id="{AA5F9DE2-C860-4994-81B9-6AE6300CDD41}"/>
              </a:ext>
            </a:extLst>
          </p:cNvPr>
          <p:cNvSpPr txBox="1"/>
          <p:nvPr/>
        </p:nvSpPr>
        <p:spPr>
          <a:xfrm>
            <a:off x="1916523" y="3591944"/>
            <a:ext cx="14607300"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Những   yêu thương.         Đường    gần         đường     xa                 vui   tiếng     bạn      bè.                   Đường đến   </a:t>
            </a:r>
          </a:p>
        </p:txBody>
      </p:sp>
      <p:sp>
        <p:nvSpPr>
          <p:cNvPr id="22" name="TextBox 21">
            <a:extLst>
              <a:ext uri="{FF2B5EF4-FFF2-40B4-BE49-F238E27FC236}">
                <a16:creationId xmlns="" xmlns:a16="http://schemas.microsoft.com/office/drawing/2014/main" id="{C36DCB66-2530-49D8-A92C-28E8DE7D25C4}"/>
              </a:ext>
            </a:extLst>
          </p:cNvPr>
          <p:cNvSpPr txBox="1"/>
          <p:nvPr/>
        </p:nvSpPr>
        <p:spPr>
          <a:xfrm>
            <a:off x="2052941" y="4597495"/>
            <a:ext cx="15832505"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có    tiếng     suối        reo vang.            Đường  đến     trường  yêu     lắm             những </a:t>
            </a:r>
          </a:p>
        </p:txBody>
      </p:sp>
      <p:sp>
        <p:nvSpPr>
          <p:cNvPr id="23" name="TextBox 22">
            <a:extLst>
              <a:ext uri="{FF2B5EF4-FFF2-40B4-BE49-F238E27FC236}">
                <a16:creationId xmlns="" xmlns:a16="http://schemas.microsoft.com/office/drawing/2014/main" id="{3FA69DE4-1498-42DB-A6C4-4752A0981A80}"/>
              </a:ext>
            </a:extLst>
          </p:cNvPr>
          <p:cNvSpPr txBox="1"/>
          <p:nvPr/>
        </p:nvSpPr>
        <p:spPr>
          <a:xfrm>
            <a:off x="2257114" y="5507454"/>
            <a:ext cx="15424157" cy="1569660"/>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hàng   cây.                 Cùng  thức     dậy     mỗi       sớm,           cùng gọi         nhau     đi     học.               Đường đến</a:t>
            </a:r>
          </a:p>
          <a:p>
            <a:pPr defTabSz="1371600"/>
            <a:endParaRPr lang="vi-VN" sz="2400">
              <a:solidFill>
                <a:srgbClr val="0070C0"/>
              </a:solidFill>
              <a:latin typeface="Times New Roman" panose="02020603050405020304" pitchFamily="18" charset="0"/>
            </a:endParaRPr>
          </a:p>
          <a:p>
            <a:pPr defTabSz="1371600"/>
            <a:r>
              <a:rPr lang="vi-VN" sz="2400">
                <a:solidFill>
                  <a:srgbClr val="0070C0"/>
                </a:solidFill>
                <a:latin typeface="Times New Roman" panose="02020603050405020304" pitchFamily="18" charset="0"/>
              </a:rPr>
              <a:t> </a:t>
            </a:r>
          </a:p>
          <a:p>
            <a:pPr defTabSz="1371600"/>
            <a:endParaRPr lang="vi-VN" sz="2400">
              <a:solidFill>
                <a:srgbClr val="0070C0"/>
              </a:solidFill>
              <a:latin typeface="Times New Roman" panose="02020603050405020304" pitchFamily="18" charset="0"/>
            </a:endParaRPr>
          </a:p>
        </p:txBody>
      </p:sp>
      <p:sp>
        <p:nvSpPr>
          <p:cNvPr id="24" name="TextBox 23">
            <a:extLst>
              <a:ext uri="{FF2B5EF4-FFF2-40B4-BE49-F238E27FC236}">
                <a16:creationId xmlns="" xmlns:a16="http://schemas.microsoft.com/office/drawing/2014/main" id="{AFC017CE-2D6A-4432-A45F-132FCC8516C5}"/>
              </a:ext>
            </a:extLst>
          </p:cNvPr>
          <p:cNvSpPr txBox="1"/>
          <p:nvPr/>
        </p:nvSpPr>
        <p:spPr>
          <a:xfrm>
            <a:off x="2119787" y="6459752"/>
            <a:ext cx="15751061" cy="1569660"/>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trường vui   lắm        nụ    cười        xinh.                                          Cầu   vồng         sáng       lung  linh,             vui      </a:t>
            </a:r>
          </a:p>
          <a:p>
            <a:pPr defTabSz="1371600"/>
            <a:r>
              <a:rPr lang="vi-VN" sz="2400">
                <a:solidFill>
                  <a:srgbClr val="0070C0"/>
                </a:solidFill>
                <a:latin typeface="Times New Roman" panose="02020603050405020304" pitchFamily="18" charset="0"/>
              </a:rPr>
              <a:t> </a:t>
            </a:r>
          </a:p>
          <a:p>
            <a:pPr defTabSz="1371600"/>
            <a:endParaRPr lang="vi-VN" sz="2400">
              <a:solidFill>
                <a:srgbClr val="0070C0"/>
              </a:solidFill>
              <a:latin typeface="Times New Roman" panose="02020603050405020304" pitchFamily="18" charset="0"/>
            </a:endParaRPr>
          </a:p>
          <a:p>
            <a:pPr defTabSz="1371600"/>
            <a:r>
              <a:rPr lang="vi-VN" sz="2400">
                <a:solidFill>
                  <a:srgbClr val="0070C0"/>
                </a:solidFill>
                <a:latin typeface="Times New Roman" panose="02020603050405020304" pitchFamily="18" charset="0"/>
              </a:rPr>
              <a:t> </a:t>
            </a:r>
          </a:p>
        </p:txBody>
      </p:sp>
      <p:sp>
        <p:nvSpPr>
          <p:cNvPr id="26" name="TextBox 25">
            <a:extLst>
              <a:ext uri="{FF2B5EF4-FFF2-40B4-BE49-F238E27FC236}">
                <a16:creationId xmlns="" xmlns:a16="http://schemas.microsoft.com/office/drawing/2014/main" id="{61FC96B4-6979-4A83-8DB5-3AB369191CAF}"/>
              </a:ext>
            </a:extLst>
          </p:cNvPr>
          <p:cNvSpPr txBox="1"/>
          <p:nvPr/>
        </p:nvSpPr>
        <p:spPr>
          <a:xfrm>
            <a:off x="2394720" y="7378814"/>
            <a:ext cx="15926856"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bước    chân      tới      trường.                   Và         bài  học  đầu  tiên         biết   yêu            quê hương.    Cầu vồng</a:t>
            </a:r>
          </a:p>
        </p:txBody>
      </p:sp>
      <p:sp>
        <p:nvSpPr>
          <p:cNvPr id="28" name="TextBox 27">
            <a:extLst>
              <a:ext uri="{FF2B5EF4-FFF2-40B4-BE49-F238E27FC236}">
                <a16:creationId xmlns="" xmlns:a16="http://schemas.microsoft.com/office/drawing/2014/main" id="{AFCFBA50-4031-473A-9E21-CC90A160E53B}"/>
              </a:ext>
            </a:extLst>
          </p:cNvPr>
          <p:cNvSpPr txBox="1"/>
          <p:nvPr/>
        </p:nvSpPr>
        <p:spPr>
          <a:xfrm>
            <a:off x="2052941" y="8230273"/>
            <a:ext cx="14611649" cy="461665"/>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    sáng              lung       linh                            những       ước       mơ        đến     trường.                              Thắp</a:t>
            </a:r>
          </a:p>
        </p:txBody>
      </p:sp>
      <p:sp>
        <p:nvSpPr>
          <p:cNvPr id="29" name="TextBox 28">
            <a:extLst>
              <a:ext uri="{FF2B5EF4-FFF2-40B4-BE49-F238E27FC236}">
                <a16:creationId xmlns="" xmlns:a16="http://schemas.microsoft.com/office/drawing/2014/main" id="{ACD018B4-9200-401E-BCDC-6CBAAAD7553C}"/>
              </a:ext>
            </a:extLst>
          </p:cNvPr>
          <p:cNvSpPr txBox="1"/>
          <p:nvPr/>
        </p:nvSpPr>
        <p:spPr>
          <a:xfrm>
            <a:off x="2176880" y="9223113"/>
            <a:ext cx="14611649" cy="1200329"/>
          </a:xfrm>
          <a:prstGeom prst="rect">
            <a:avLst/>
          </a:prstGeom>
          <a:noFill/>
        </p:spPr>
        <p:txBody>
          <a:bodyPr wrap="square">
            <a:spAutoFit/>
          </a:bodyPr>
          <a:lstStyle/>
          <a:p>
            <a:pPr defTabSz="1371600"/>
            <a:r>
              <a:rPr lang="vi-VN" sz="2400">
                <a:solidFill>
                  <a:srgbClr val="0070C0"/>
                </a:solidFill>
                <a:latin typeface="Times New Roman" panose="02020603050405020304" pitchFamily="18" charset="0"/>
              </a:rPr>
              <a:t>sáng        những  nụ              cười             Việt       Nam.                      Đường   đến   trường      vui                  lắm!</a:t>
            </a:r>
            <a:endParaRPr lang="vi-VN" sz="2400">
              <a:solidFill>
                <a:srgbClr val="0070C0"/>
              </a:solidFill>
              <a:latin typeface="Arial" panose="020B0604020202020204" pitchFamily="34" charset="0"/>
            </a:endParaRPr>
          </a:p>
          <a:p>
            <a:pPr defTabSz="1371600"/>
            <a:r>
              <a:rPr lang="vi-VN" sz="2400">
                <a:solidFill>
                  <a:srgbClr val="0070C0"/>
                </a:solidFill>
                <a:latin typeface="Times New Roman" panose="02020603050405020304" pitchFamily="18" charset="0"/>
              </a:rPr>
              <a:t> </a:t>
            </a:r>
          </a:p>
          <a:p>
            <a:pPr defTabSz="1371600"/>
            <a:r>
              <a:rPr lang="vi-VN" sz="2400">
                <a:solidFill>
                  <a:srgbClr val="0070C0"/>
                </a:solidFill>
                <a:latin typeface="Times New Roman" panose="02020603050405020304" pitchFamily="18" charset="0"/>
              </a:rPr>
              <a:t> </a:t>
            </a:r>
          </a:p>
        </p:txBody>
      </p:sp>
      <p:pic>
        <p:nvPicPr>
          <p:cNvPr id="2" name="Đường đến trường st Lưu Hà An">
            <a:hlinkClick r:id="" action="ppaction://media"/>
            <a:extLst>
              <a:ext uri="{FF2B5EF4-FFF2-40B4-BE49-F238E27FC236}">
                <a16:creationId xmlns="" xmlns:a16="http://schemas.microsoft.com/office/drawing/2014/main" id="{3464AD1F-B755-432B-90E5-913BA3B86B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7463" y="1569384"/>
            <a:ext cx="914400" cy="914400"/>
          </a:xfrm>
          <a:prstGeom prst="rect">
            <a:avLst/>
          </a:prstGeom>
        </p:spPr>
      </p:pic>
      <p:pic>
        <p:nvPicPr>
          <p:cNvPr id="27" name="Picture 26">
            <a:extLst>
              <a:ext uri="{FF2B5EF4-FFF2-40B4-BE49-F238E27FC236}">
                <a16:creationId xmlns="" xmlns:a16="http://schemas.microsoft.com/office/drawing/2014/main" id="{160FF126-C9C2-4469-B1D1-91B6E0B0688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flipH="1">
            <a:off x="-41341" y="5808676"/>
            <a:ext cx="2696456" cy="4533806"/>
          </a:xfrm>
          <a:prstGeom prst="rect">
            <a:avLst/>
          </a:prstGeom>
        </p:spPr>
      </p:pic>
      <p:pic>
        <p:nvPicPr>
          <p:cNvPr id="30" name="Picture 29">
            <a:extLst>
              <a:ext uri="{FF2B5EF4-FFF2-40B4-BE49-F238E27FC236}">
                <a16:creationId xmlns="" xmlns:a16="http://schemas.microsoft.com/office/drawing/2014/main" id="{99E774F4-8922-4953-866E-044781E65D4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a:off x="15326687" y="5680463"/>
            <a:ext cx="3019082" cy="4533806"/>
          </a:xfrm>
          <a:prstGeom prst="rect">
            <a:avLst/>
          </a:prstGeom>
        </p:spPr>
      </p:pic>
    </p:spTree>
    <p:extLst>
      <p:ext uri="{BB962C8B-B14F-4D97-AF65-F5344CB8AC3E}">
        <p14:creationId xmlns:p14="http://schemas.microsoft.com/office/powerpoint/2010/main" val="83349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8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5" grpId="0"/>
      <p:bldP spid="15"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8"/>
          <a:srcRect/>
          <a:stretch>
            <a:fillRect/>
          </a:stretch>
        </p:blipFill>
        <p:spPr>
          <a:xfrm flipH="1">
            <a:off x="-229499" y="-41802"/>
            <a:ext cx="1589016" cy="1740573"/>
          </a:xfrm>
          <a:prstGeom prst="rect">
            <a:avLst/>
          </a:prstGeom>
        </p:spPr>
      </p:pic>
      <p:pic>
        <p:nvPicPr>
          <p:cNvPr id="17" name="Picture 6">
            <a:extLst>
              <a:ext uri="{FF2B5EF4-FFF2-40B4-BE49-F238E27FC236}">
                <a16:creationId xmlns=""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 xmlns:a16="http://schemas.microsoft.com/office/drawing/2014/main" id="{6D32CBEF-2677-4DCD-BA7C-BBF55006EA39}"/>
              </a:ext>
            </a:extLst>
          </p:cNvPr>
          <p:cNvSpPr txBox="1"/>
          <p:nvPr/>
        </p:nvSpPr>
        <p:spPr>
          <a:xfrm>
            <a:off x="4164496" y="2158879"/>
            <a:ext cx="14113565" cy="1754326"/>
          </a:xfrm>
          <a:prstGeom prst="rect">
            <a:avLst/>
          </a:prstGeom>
          <a:noFill/>
        </p:spPr>
        <p:txBody>
          <a:bodyPr wrap="square">
            <a:spAutoFit/>
          </a:bodyPr>
          <a:lstStyle/>
          <a:p>
            <a:pPr marL="571500" marR="0" lvl="0" indent="-571500" algn="l" defTabSz="13716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Cảm nhận của em sau khi nghe bài nhạc?</a:t>
            </a:r>
          </a:p>
          <a:p>
            <a:pPr marL="571500" marR="0" lvl="0" indent="-571500" algn="l" defTabSz="1371600" rtl="0" eaLnBrk="1" fontAlgn="auto" latinLnBrk="0" hangingPunct="1">
              <a:lnSpc>
                <a:spcPct val="100000"/>
              </a:lnSpc>
              <a:spcBef>
                <a:spcPts val="0"/>
              </a:spcBef>
              <a:spcAft>
                <a:spcPts val="0"/>
              </a:spcAft>
              <a:buClrTx/>
              <a:buSzTx/>
              <a:buFontTx/>
              <a:buChar char="-"/>
              <a:tabLst/>
              <a:defRPr/>
            </a:pPr>
            <a:r>
              <a:rPr lang="vi-VN" sz="3600">
                <a:solidFill>
                  <a:srgbClr val="0070C0"/>
                </a:solidFill>
                <a:latin typeface="Times New Roman" panose="02020603050405020304" pitchFamily="18" charset="0"/>
              </a:rPr>
              <a:t>Em thấy những hình ảnh gì quen thuộc trong bài?</a:t>
            </a:r>
          </a:p>
          <a:p>
            <a:pPr marL="571500" marR="0" lvl="0" indent="-571500" algn="l" defTabSz="13716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Hãy nghe và vận động theo bài nhạc nhé!</a:t>
            </a:r>
          </a:p>
        </p:txBody>
      </p:sp>
    </p:spTree>
    <p:extLst>
      <p:ext uri="{BB962C8B-B14F-4D97-AF65-F5344CB8AC3E}">
        <p14:creationId xmlns:p14="http://schemas.microsoft.com/office/powerpoint/2010/main" val="40289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barn(inVertic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1B5EDBD-665B-4F91-89A3-B87273DE6784}"/>
              </a:ext>
            </a:extLst>
          </p:cNvPr>
          <p:cNvPicPr>
            <a:picLocks noChangeAspect="1"/>
          </p:cNvPicPr>
          <p:nvPr/>
        </p:nvPicPr>
        <p:blipFill>
          <a:blip r:embed="rId4"/>
          <a:stretch>
            <a:fillRect/>
          </a:stretch>
        </p:blipFill>
        <p:spPr>
          <a:xfrm>
            <a:off x="293225" y="927164"/>
            <a:ext cx="16681329" cy="8802095"/>
          </a:xfrm>
          <a:prstGeom prst="rect">
            <a:avLst/>
          </a:prstGeom>
        </p:spPr>
      </p:pic>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25283" y="-41802"/>
            <a:ext cx="1022108" cy="1052058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320" y="9970935"/>
            <a:ext cx="9522071" cy="278583"/>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144000" y="9970935"/>
            <a:ext cx="9409296" cy="278583"/>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9"/>
          <a:srcRect/>
          <a:stretch>
            <a:fillRect/>
          </a:stretch>
        </p:blipFill>
        <p:spPr>
          <a:xfrm flipH="1">
            <a:off x="-229498" y="-41802"/>
            <a:ext cx="1362560" cy="1740573"/>
          </a:xfrm>
          <a:prstGeom prst="rect">
            <a:avLst/>
          </a:prstGeom>
        </p:spPr>
      </p:pic>
      <p:sp>
        <p:nvSpPr>
          <p:cNvPr id="4" name="Rectangle 4">
            <a:extLst>
              <a:ext uri="{FF2B5EF4-FFF2-40B4-BE49-F238E27FC236}">
                <a16:creationId xmlns="" xmlns:a16="http://schemas.microsoft.com/office/drawing/2014/main" id="{C8838FCB-EFD0-2E89-61A5-B35F4ACD5501}"/>
              </a:ext>
            </a:extLst>
          </p:cNvPr>
          <p:cNvSpPr/>
          <p:nvPr/>
        </p:nvSpPr>
        <p:spPr>
          <a:xfrm>
            <a:off x="970971" y="225130"/>
            <a:ext cx="6082904" cy="646331"/>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Nghe nhạc:</a:t>
            </a:r>
            <a:endParaRPr kumimoji="0" lang="en-AU"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Times New Roman" panose="02020603050405020304"/>
            </a:endParaRPr>
          </a:p>
        </p:txBody>
      </p:sp>
      <p:sp>
        <p:nvSpPr>
          <p:cNvPr id="15" name="Rectangle 14">
            <a:extLst>
              <a:ext uri="{FF2B5EF4-FFF2-40B4-BE49-F238E27FC236}">
                <a16:creationId xmlns="" xmlns:a16="http://schemas.microsoft.com/office/drawing/2014/main" id="{B2B5EB59-8A33-4645-B71E-0A83D2944406}"/>
              </a:ext>
            </a:extLst>
          </p:cNvPr>
          <p:cNvSpPr/>
          <p:nvPr/>
        </p:nvSpPr>
        <p:spPr>
          <a:xfrm>
            <a:off x="1628573" y="180037"/>
            <a:ext cx="12032933" cy="64633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rPr>
              <a:t> </a:t>
            </a:r>
            <a:r>
              <a:rPr kumimoji="0" lang="vi-VN" sz="3600" b="1" i="0" u="none" strike="noStrike" kern="1200" cap="none" spc="0" normalizeH="0" baseline="0" noProof="0">
                <a:ln>
                  <a:noFill/>
                </a:ln>
                <a:solidFill>
                  <a:srgbClr val="FF0000"/>
                </a:solidFill>
                <a:effectLst/>
                <a:uLnTx/>
                <a:uFillTx/>
                <a:latin typeface="Times New Roman" panose="02020603050405020304"/>
                <a:ea typeface="Times New Roman" panose="02020603050405020304"/>
                <a:cs typeface="Times New Roman" panose="02020603050405020304"/>
              </a:rPr>
              <a:t>Đường đến trường vui lắm</a:t>
            </a:r>
            <a:endParaRPr kumimoji="0" lang="en-US" sz="3600" b="0" i="0" u="none" strike="noStrike" kern="1200" cap="none" spc="0" normalizeH="0" baseline="0" noProof="0" dirty="0">
              <a:ln>
                <a:noFill/>
              </a:ln>
              <a:solidFill>
                <a:srgbClr val="FF0000"/>
              </a:solidFill>
              <a:effectLst/>
              <a:uLnTx/>
              <a:uFillTx/>
              <a:latin typeface=".VnTime" panose="020B7200000000000000"/>
              <a:ea typeface="Times New Roman" panose="02020603050405020304"/>
              <a:cs typeface="Times New Roman" panose="02020603050405020304"/>
            </a:endParaRPr>
          </a:p>
        </p:txBody>
      </p:sp>
      <p:sp>
        <p:nvSpPr>
          <p:cNvPr id="18" name="Rectangle 3">
            <a:extLst>
              <a:ext uri="{FF2B5EF4-FFF2-40B4-BE49-F238E27FC236}">
                <a16:creationId xmlns="" xmlns:a16="http://schemas.microsoft.com/office/drawing/2014/main" id="{095F11CD-A33A-450B-A868-6566EE5ED3B1}"/>
              </a:ext>
            </a:extLst>
          </p:cNvPr>
          <p:cNvSpPr/>
          <p:nvPr/>
        </p:nvSpPr>
        <p:spPr>
          <a:xfrm>
            <a:off x="10799187" y="98861"/>
            <a:ext cx="5724636" cy="923330"/>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AU" sz="27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 </a:t>
            </a:r>
            <a:r>
              <a:rPr kumimoji="0" lang="vi-VN" sz="2700" b="1" i="0" u="none" strike="noStrike" kern="1200" cap="none" spc="0" normalizeH="0" baseline="0" noProof="0">
                <a:ln>
                  <a:noFill/>
                </a:ln>
                <a:solidFill>
                  <a:prstClr val="black"/>
                </a:solidFill>
                <a:effectLst/>
                <a:uLnTx/>
                <a:uFillTx/>
                <a:latin typeface="Times New Roman" panose="02020603050405020304"/>
                <a:ea typeface="Times New Roman" panose="02020603050405020304"/>
                <a:cs typeface="Times New Roman" panose="02020603050405020304"/>
              </a:rPr>
              <a:t>Nhạc: Lưu Hà An</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a:ln>
                  <a:noFill/>
                </a:ln>
                <a:solidFill>
                  <a:srgbClr val="002060"/>
                </a:solidFill>
                <a:effectLst/>
                <a:uLnTx/>
                <a:uFillTx/>
                <a:latin typeface="Times New Roman" panose="02020603050405020304"/>
                <a:ea typeface="Times New Roman" panose="02020603050405020304"/>
                <a:cs typeface="Times New Roman" panose="02020603050405020304"/>
              </a:rPr>
              <a:t>Lời (ý thơ): Nhật Hoa</a:t>
            </a:r>
            <a:endParaRPr kumimoji="0" lang="en-US" sz="2700" b="0" i="1" u="none" strike="noStrike" kern="1200" cap="none" spc="0" normalizeH="0" baseline="0" noProof="0" dirty="0">
              <a:ln>
                <a:noFill/>
              </a:ln>
              <a:solidFill>
                <a:srgbClr val="002060"/>
              </a:solidFill>
              <a:effectLst/>
              <a:uLnTx/>
              <a:uFillTx/>
              <a:latin typeface=".VnTime" panose="020B7200000000000000"/>
              <a:ea typeface="Times New Roman" panose="02020603050405020304"/>
              <a:cs typeface="Times New Roman" panose="02020603050405020304"/>
            </a:endParaRPr>
          </a:p>
        </p:txBody>
      </p:sp>
      <p:sp>
        <p:nvSpPr>
          <p:cNvPr id="19" name="TextBox 18">
            <a:extLst>
              <a:ext uri="{FF2B5EF4-FFF2-40B4-BE49-F238E27FC236}">
                <a16:creationId xmlns="" xmlns:a16="http://schemas.microsoft.com/office/drawing/2014/main" id="{B9861831-F740-4817-B6C9-C55DC009CCBB}"/>
              </a:ext>
            </a:extLst>
          </p:cNvPr>
          <p:cNvSpPr txBox="1"/>
          <p:nvPr/>
        </p:nvSpPr>
        <p:spPr>
          <a:xfrm>
            <a:off x="2052941" y="2643776"/>
            <a:ext cx="16442832" cy="830997"/>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chiếc      cầu    tre.                      Mẹ   thức      dậy mỗi        sớm,               gửi    đi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0" name="TextBox 19">
            <a:extLst>
              <a:ext uri="{FF2B5EF4-FFF2-40B4-BE49-F238E27FC236}">
                <a16:creationId xmlns="" xmlns:a16="http://schemas.microsoft.com/office/drawing/2014/main" id="{92FA7A5F-04E7-44FC-8B24-98D504555567}"/>
              </a:ext>
            </a:extLst>
          </p:cNvPr>
          <p:cNvSpPr txBox="1"/>
          <p:nvPr/>
        </p:nvSpPr>
        <p:spPr>
          <a:xfrm>
            <a:off x="4991428" y="1703075"/>
            <a:ext cx="14113565"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Đường đến        trường    vui      lắm,           đồng   lúa         chín       thơm   bông.    Đường đến </a:t>
            </a:r>
          </a:p>
        </p:txBody>
      </p:sp>
      <p:sp>
        <p:nvSpPr>
          <p:cNvPr id="21" name="TextBox 20">
            <a:extLst>
              <a:ext uri="{FF2B5EF4-FFF2-40B4-BE49-F238E27FC236}">
                <a16:creationId xmlns="" xmlns:a16="http://schemas.microsoft.com/office/drawing/2014/main" id="{AA5F9DE2-C860-4994-81B9-6AE6300CDD41}"/>
              </a:ext>
            </a:extLst>
          </p:cNvPr>
          <p:cNvSpPr txBox="1"/>
          <p:nvPr/>
        </p:nvSpPr>
        <p:spPr>
          <a:xfrm>
            <a:off x="1916523" y="3591944"/>
            <a:ext cx="14607300"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Những   yêu thương.         Đường    gần         đường     xa                 vui   tiếng     bạn      bè.                   Đường đến   </a:t>
            </a:r>
          </a:p>
        </p:txBody>
      </p:sp>
      <p:sp>
        <p:nvSpPr>
          <p:cNvPr id="22" name="TextBox 21">
            <a:extLst>
              <a:ext uri="{FF2B5EF4-FFF2-40B4-BE49-F238E27FC236}">
                <a16:creationId xmlns="" xmlns:a16="http://schemas.microsoft.com/office/drawing/2014/main" id="{C36DCB66-2530-49D8-A92C-28E8DE7D25C4}"/>
              </a:ext>
            </a:extLst>
          </p:cNvPr>
          <p:cNvSpPr txBox="1"/>
          <p:nvPr/>
        </p:nvSpPr>
        <p:spPr>
          <a:xfrm>
            <a:off x="2052941" y="4597495"/>
            <a:ext cx="15832505"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có    tiếng     suối        reo vang.            Đường  đến     trường  yêu     lắm             những </a:t>
            </a:r>
          </a:p>
        </p:txBody>
      </p:sp>
      <p:sp>
        <p:nvSpPr>
          <p:cNvPr id="23" name="TextBox 22">
            <a:extLst>
              <a:ext uri="{FF2B5EF4-FFF2-40B4-BE49-F238E27FC236}">
                <a16:creationId xmlns="" xmlns:a16="http://schemas.microsoft.com/office/drawing/2014/main" id="{3FA69DE4-1498-42DB-A6C4-4752A0981A80}"/>
              </a:ext>
            </a:extLst>
          </p:cNvPr>
          <p:cNvSpPr txBox="1"/>
          <p:nvPr/>
        </p:nvSpPr>
        <p:spPr>
          <a:xfrm>
            <a:off x="2257114" y="5507454"/>
            <a:ext cx="15424157" cy="156966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hàng   cây.                 Cùng  thức     dậy     mỗi       sớm,           cùng gọi         nhau     đi     học.               Đường đến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24" name="TextBox 23">
            <a:extLst>
              <a:ext uri="{FF2B5EF4-FFF2-40B4-BE49-F238E27FC236}">
                <a16:creationId xmlns="" xmlns:a16="http://schemas.microsoft.com/office/drawing/2014/main" id="{AFC017CE-2D6A-4432-A45F-132FCC8516C5}"/>
              </a:ext>
            </a:extLst>
          </p:cNvPr>
          <p:cNvSpPr txBox="1"/>
          <p:nvPr/>
        </p:nvSpPr>
        <p:spPr>
          <a:xfrm>
            <a:off x="2119787" y="6459752"/>
            <a:ext cx="15751061" cy="156966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trường vui   lắm        nụ    cười        xinh.                                          Cầu   vồng         sáng       lung  linh,             vui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6" name="TextBox 25">
            <a:extLst>
              <a:ext uri="{FF2B5EF4-FFF2-40B4-BE49-F238E27FC236}">
                <a16:creationId xmlns="" xmlns:a16="http://schemas.microsoft.com/office/drawing/2014/main" id="{61FC96B4-6979-4A83-8DB5-3AB369191CAF}"/>
              </a:ext>
            </a:extLst>
          </p:cNvPr>
          <p:cNvSpPr txBox="1"/>
          <p:nvPr/>
        </p:nvSpPr>
        <p:spPr>
          <a:xfrm>
            <a:off x="2394720" y="7378814"/>
            <a:ext cx="15926856"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bước    chân      tới      trường.                   Và         bài  học  đầu  tiên         biết   yêu            quê hương.    Cầu vồng</a:t>
            </a:r>
          </a:p>
        </p:txBody>
      </p:sp>
      <p:sp>
        <p:nvSpPr>
          <p:cNvPr id="28" name="TextBox 27">
            <a:extLst>
              <a:ext uri="{FF2B5EF4-FFF2-40B4-BE49-F238E27FC236}">
                <a16:creationId xmlns="" xmlns:a16="http://schemas.microsoft.com/office/drawing/2014/main" id="{AFCFBA50-4031-473A-9E21-CC90A160E53B}"/>
              </a:ext>
            </a:extLst>
          </p:cNvPr>
          <p:cNvSpPr txBox="1"/>
          <p:nvPr/>
        </p:nvSpPr>
        <p:spPr>
          <a:xfrm>
            <a:off x="2052941" y="8230273"/>
            <a:ext cx="14611649" cy="461665"/>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sáng              lung       linh                            những       ước       mơ        đến     trường.                              Thắp</a:t>
            </a:r>
          </a:p>
        </p:txBody>
      </p:sp>
      <p:sp>
        <p:nvSpPr>
          <p:cNvPr id="29" name="TextBox 28">
            <a:extLst>
              <a:ext uri="{FF2B5EF4-FFF2-40B4-BE49-F238E27FC236}">
                <a16:creationId xmlns="" xmlns:a16="http://schemas.microsoft.com/office/drawing/2014/main" id="{ACD018B4-9200-401E-BCDC-6CBAAAD7553C}"/>
              </a:ext>
            </a:extLst>
          </p:cNvPr>
          <p:cNvSpPr txBox="1"/>
          <p:nvPr/>
        </p:nvSpPr>
        <p:spPr>
          <a:xfrm>
            <a:off x="2176880" y="9223113"/>
            <a:ext cx="14611649" cy="120032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sáng        những  nụ              cười             Việt       Nam.                      Đường   đến   trường      vui                  lắm!</a:t>
            </a:r>
            <a:endParaRPr kumimoji="0" lang="vi-VN"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pic>
        <p:nvPicPr>
          <p:cNvPr id="2" name="Đường đến trường st Lưu Hà An">
            <a:hlinkClick r:id="" action="ppaction://media"/>
            <a:extLst>
              <a:ext uri="{FF2B5EF4-FFF2-40B4-BE49-F238E27FC236}">
                <a16:creationId xmlns="" xmlns:a16="http://schemas.microsoft.com/office/drawing/2014/main" id="{3464AD1F-B755-432B-90E5-913BA3B86B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7463" y="1569384"/>
            <a:ext cx="914400" cy="914400"/>
          </a:xfrm>
          <a:prstGeom prst="rect">
            <a:avLst/>
          </a:prstGeom>
        </p:spPr>
      </p:pic>
      <p:pic>
        <p:nvPicPr>
          <p:cNvPr id="27" name="Picture 26">
            <a:extLst>
              <a:ext uri="{FF2B5EF4-FFF2-40B4-BE49-F238E27FC236}">
                <a16:creationId xmlns="" xmlns:a16="http://schemas.microsoft.com/office/drawing/2014/main" id="{160FF126-C9C2-4469-B1D1-91B6E0B0688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flipH="1">
            <a:off x="-41341" y="5808676"/>
            <a:ext cx="2696456" cy="4533806"/>
          </a:xfrm>
          <a:prstGeom prst="rect">
            <a:avLst/>
          </a:prstGeom>
        </p:spPr>
      </p:pic>
      <p:pic>
        <p:nvPicPr>
          <p:cNvPr id="30" name="Picture 29">
            <a:extLst>
              <a:ext uri="{FF2B5EF4-FFF2-40B4-BE49-F238E27FC236}">
                <a16:creationId xmlns="" xmlns:a16="http://schemas.microsoft.com/office/drawing/2014/main" id="{99E774F4-8922-4953-866E-044781E65D4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8000" l="9923" r="97036">
                        <a14:foregroundMark x1="45490" y1="86222" x2="43170" y2="83444"/>
                        <a14:foregroundMark x1="42655" y1="48778" x2="49613" y2="33778"/>
                        <a14:foregroundMark x1="49613" y1="33778" x2="56186" y2="31556"/>
                        <a14:foregroundMark x1="42139" y1="45111" x2="49098" y2="41000"/>
                        <a14:foregroundMark x1="34794" y1="79556" x2="44588" y2="85667"/>
                        <a14:foregroundMark x1="63531" y1="81222" x2="58763" y2="85667"/>
                        <a14:foregroundMark x1="65979" y1="88444" x2="80155" y2="98111"/>
                        <a14:foregroundMark x1="89691" y1="78667" x2="91753" y2="93444"/>
                        <a14:foregroundMark x1="92010" y1="96778" x2="97036" y2="91222"/>
                        <a14:foregroundMark x1="84021" y1="32333" x2="88015" y2="30111"/>
                        <a14:foregroundMark x1="43428" y1="42111" x2="41753" y2="44556"/>
                        <a14:backgroundMark x1="22294" y1="24000" x2="28222" y2="34333"/>
                        <a14:backgroundMark x1="32216" y1="33778" x2="32861" y2="41556"/>
                        <a14:backgroundMark x1="27964" y1="17889" x2="48454" y2="23222"/>
                        <a14:backgroundMark x1="48454" y1="23222" x2="41495" y2="29333"/>
                        <a14:backgroundMark x1="49356" y1="19889" x2="62371" y2="27222"/>
                        <a14:backgroundMark x1="62371" y1="27222" x2="73325" y2="25667"/>
                        <a14:backgroundMark x1="73969" y1="21000" x2="61211" y2="31000"/>
                      </a14:backgroundRemoval>
                    </a14:imgEffect>
                  </a14:imgLayer>
                </a14:imgProps>
              </a:ext>
              <a:ext uri="{28A0092B-C50C-407E-A947-70E740481C1C}">
                <a14:useLocalDpi xmlns:a14="http://schemas.microsoft.com/office/drawing/2010/main" val="0"/>
              </a:ext>
            </a:extLst>
          </a:blip>
          <a:stretch>
            <a:fillRect/>
          </a:stretch>
        </p:blipFill>
        <p:spPr>
          <a:xfrm>
            <a:off x="15326687" y="5680463"/>
            <a:ext cx="3019082" cy="4533806"/>
          </a:xfrm>
          <a:prstGeom prst="rect">
            <a:avLst/>
          </a:prstGeom>
        </p:spPr>
      </p:pic>
    </p:spTree>
    <p:extLst>
      <p:ext uri="{BB962C8B-B14F-4D97-AF65-F5344CB8AC3E}">
        <p14:creationId xmlns:p14="http://schemas.microsoft.com/office/powerpoint/2010/main" val="36374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8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 grpId="0"/>
      <p:bldP spid="4" grpId="1"/>
      <p:bldP spid="15" grpId="0"/>
      <p:bldP spid="15"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 xmlns:a16="http://schemas.microsoft.com/office/drawing/2014/main" id="{38CC9433-5428-1ADA-553D-D257740111A6}"/>
              </a:ext>
            </a:extLst>
          </p:cNvPr>
          <p:cNvSpPr/>
          <p:nvPr/>
        </p:nvSpPr>
        <p:spPr>
          <a:xfrm>
            <a:off x="7086600" y="1407004"/>
            <a:ext cx="1423235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Tiết 11</a:t>
            </a:r>
            <a:endParaRPr kumimoji="0" lang="vi-VN"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
        <p:nvSpPr>
          <p:cNvPr id="7" name="Rectangle 2">
            <a:extLst>
              <a:ext uri="{FF2B5EF4-FFF2-40B4-BE49-F238E27FC236}">
                <a16:creationId xmlns="" xmlns:a16="http://schemas.microsoft.com/office/drawing/2014/main" id="{239C5EAC-81F0-4C40-B97A-96E0D5B63583}"/>
              </a:ext>
            </a:extLst>
          </p:cNvPr>
          <p:cNvSpPr/>
          <p:nvPr/>
        </p:nvSpPr>
        <p:spPr>
          <a:xfrm>
            <a:off x="4648200" y="190500"/>
            <a:ext cx="14232353"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Chủ đề 3: Bay vào tương lai</a:t>
            </a:r>
            <a:endParaRPr kumimoji="0" lang="vi-VN" sz="40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 xmlns:a16="http://schemas.microsoft.com/office/drawing/2014/main" id="{5A134848-0C34-4CF4-AF30-6480AAE460D0}"/>
              </a:ext>
            </a:extLst>
          </p:cNvPr>
          <p:cNvSpPr txBox="1"/>
          <p:nvPr/>
        </p:nvSpPr>
        <p:spPr>
          <a:xfrm>
            <a:off x="5486400" y="2431241"/>
            <a:ext cx="10663516"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Ôn bài hát: Bay vào tương lai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Nghe nhạc: Đường đến trường vui lắm!</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53614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ppt_w</p:attrName>
                                        </p:attrNameLst>
                                      </p:cBhvr>
                                      <p:tavLst>
                                        <p:tav tm="0">
                                          <p:val>
                                            <p:fltVal val="0"/>
                                          </p:val>
                                        </p:tav>
                                        <p:tav tm="100000">
                                          <p:val>
                                            <p:strVal val="#ppt_w"/>
                                          </p:val>
                                        </p:tav>
                                      </p:tavLst>
                                    </p:anim>
                                    <p:anim calcmode="lin" valueType="num">
                                      <p:cBhvr additive="repl">
                                        <p:cTn id="8" dur="500" fill="hold"/>
                                        <p:tgtEl>
                                          <p:spTgt spid="3"/>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Effect transition="in" filter="fade">
                                      <p:cBhvr>
                                        <p:cTn id="17" dur="1000"/>
                                        <p:tgtEl>
                                          <p:spTgt spid="5"/>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26" presetClass="emph" presetSubtype="0" repeatCount="indefinite" fill="hold" nodeType="withEffect">
                                  <p:stCondLst>
                                    <p:cond delay="0"/>
                                  </p:stCondLst>
                                  <p:endCondLst>
                                    <p:cond evt="onNext" delay="0">
                                      <p:tgtEl>
                                        <p:sldTgt/>
                                      </p:tgtEl>
                                    </p:cond>
                                  </p:endCondLst>
                                  <p:childTnLst>
                                    <p:animEffect transition="out" filter="fade">
                                      <p:cBhvr>
                                        <p:cTn id="25" dur="1000" tmFilter="0, 0; .2, .5; .8, .5; 1, 0"/>
                                        <p:tgtEl>
                                          <p:spTgt spid="5"/>
                                        </p:tgtEl>
                                      </p:cBhvr>
                                    </p:animEffect>
                                    <p:animScale>
                                      <p:cBhvr>
                                        <p:cTn id="26" dur="50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3581400" y="1596349"/>
            <a:ext cx="15163800" cy="823752"/>
          </a:xfrm>
          <a:prstGeom prst="rect">
            <a:avLst/>
          </a:prstGeom>
        </p:spPr>
        <p:txBody>
          <a:bodyPr wrap="square">
            <a:spAutoFit/>
          </a:bodyPr>
          <a:lstStyle/>
          <a:p>
            <a:pPr algn="just" defTabSz="1371600">
              <a:lnSpc>
                <a:spcPct val="150000"/>
              </a:lnSpc>
              <a:defRPr/>
            </a:pPr>
            <a:r>
              <a:rPr lang="en-US" sz="3600">
                <a:solidFill>
                  <a:prstClr val="black"/>
                </a:solidFill>
                <a:latin typeface="Times New Roman"/>
                <a:ea typeface="Calibri"/>
              </a:rPr>
              <a:t> </a:t>
            </a:r>
            <a:r>
              <a:rPr lang="vi-VN" sz="3600">
                <a:solidFill>
                  <a:prstClr val="black"/>
                </a:solidFill>
                <a:latin typeface="Times New Roman"/>
                <a:ea typeface="Calibri"/>
              </a:rPr>
              <a:t>Em hãy lắng nghe và cho biết đây là giai điệu của bài hát nào đã học?</a:t>
            </a:r>
            <a:endParaRPr lang="vi-VN" sz="3600" b="1">
              <a:solidFill>
                <a:srgbClr val="7030A0"/>
              </a:solidFill>
              <a:latin typeface="Times New Roman"/>
              <a:ea typeface="Calibri"/>
            </a:endParaRPr>
          </a:p>
        </p:txBody>
      </p:sp>
      <p:pic>
        <p:nvPicPr>
          <p:cNvPr id="5" name="Picture 5">
            <a:extLst>
              <a:ext uri="{FF2B5EF4-FFF2-40B4-BE49-F238E27FC236}">
                <a16:creationId xmlns="" xmlns:a16="http://schemas.microsoft.com/office/drawing/2014/main" id="{8E72A602-F747-4FEE-98C4-6CF5D3F57B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04800" y="-484676"/>
            <a:ext cx="9150626" cy="1303436"/>
          </a:xfrm>
          <a:prstGeom prst="rect">
            <a:avLst/>
          </a:prstGeom>
        </p:spPr>
      </p:pic>
      <p:pic>
        <p:nvPicPr>
          <p:cNvPr id="6" name="Picture 5">
            <a:extLst>
              <a:ext uri="{FF2B5EF4-FFF2-40B4-BE49-F238E27FC236}">
                <a16:creationId xmlns="" xmlns:a16="http://schemas.microsoft.com/office/drawing/2014/main" id="{5A73A76C-9793-4EB6-92E1-6BAC2D20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9713" y="-434467"/>
            <a:ext cx="9150627" cy="1303436"/>
          </a:xfrm>
          <a:prstGeom prst="rect">
            <a:avLst/>
          </a:prstGeom>
        </p:spPr>
      </p:pic>
      <p:sp>
        <p:nvSpPr>
          <p:cNvPr id="7" name="TextBox 6">
            <a:extLst>
              <a:ext uri="{FF2B5EF4-FFF2-40B4-BE49-F238E27FC236}">
                <a16:creationId xmlns="" xmlns:a16="http://schemas.microsoft.com/office/drawing/2014/main" id="{B45B71F2-2F85-4310-8B9F-DFFFB773C177}"/>
              </a:ext>
            </a:extLst>
          </p:cNvPr>
          <p:cNvSpPr txBox="1"/>
          <p:nvPr/>
        </p:nvSpPr>
        <p:spPr>
          <a:xfrm>
            <a:off x="-1371600" y="654580"/>
            <a:ext cx="9144000" cy="781111"/>
          </a:xfrm>
          <a:prstGeom prst="rect">
            <a:avLst/>
          </a:prstGeom>
          <a:noFill/>
        </p:spPr>
        <p:txBody>
          <a:bodyPr wrap="square">
            <a:spAutoFit/>
          </a:bodyPr>
          <a:lstStyle/>
          <a:p>
            <a:pPr algn="ctr">
              <a:lnSpc>
                <a:spcPct val="107000"/>
              </a:lnSpc>
              <a:spcAft>
                <a:spcPts val="800"/>
              </a:spcAft>
            </a:pPr>
            <a:r>
              <a:rPr lang="vi-VN" sz="44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Kiểm tra bài cũ:</a:t>
            </a:r>
            <a:endParaRPr lang="vi-VN" sz="44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1">
            <a:hlinkClick r:id="" action="ppaction://media"/>
            <a:extLst>
              <a:ext uri="{FF2B5EF4-FFF2-40B4-BE49-F238E27FC236}">
                <a16:creationId xmlns="" xmlns:a16="http://schemas.microsoft.com/office/drawing/2014/main" id="{CEC98D54-7F57-44DC-8DC5-1F532040F8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3695700"/>
            <a:ext cx="1169891" cy="1169891"/>
          </a:xfrm>
          <a:prstGeom prst="rect">
            <a:avLst/>
          </a:prstGeom>
        </p:spPr>
      </p:pic>
      <p:sp>
        <p:nvSpPr>
          <p:cNvPr id="9" name="Rectangle 8">
            <a:extLst>
              <a:ext uri="{FF2B5EF4-FFF2-40B4-BE49-F238E27FC236}">
                <a16:creationId xmlns="" xmlns:a16="http://schemas.microsoft.com/office/drawing/2014/main" id="{BD8E29F3-A09D-443A-ADC0-F417F58A646C}"/>
              </a:ext>
            </a:extLst>
          </p:cNvPr>
          <p:cNvSpPr/>
          <p:nvPr/>
        </p:nvSpPr>
        <p:spPr>
          <a:xfrm>
            <a:off x="4267200" y="3460918"/>
            <a:ext cx="15163800" cy="1410964"/>
          </a:xfrm>
          <a:prstGeom prst="rect">
            <a:avLst/>
          </a:prstGeom>
        </p:spPr>
        <p:txBody>
          <a:bodyPr wrap="square">
            <a:spAutoFit/>
          </a:bodyPr>
          <a:lstStyle/>
          <a:p>
            <a:pPr algn="just" defTabSz="1371600">
              <a:lnSpc>
                <a:spcPct val="150000"/>
              </a:lnSpc>
              <a:defRPr/>
            </a:pPr>
            <a:r>
              <a:rPr lang="vi-VN" sz="3600">
                <a:solidFill>
                  <a:prstClr val="black"/>
                </a:solidFill>
                <a:latin typeface="Times New Roman"/>
                <a:ea typeface="Calibri"/>
              </a:rPr>
              <a:t>Đây là giai điệu của bài hát “Bay vào tương lai” </a:t>
            </a:r>
          </a:p>
          <a:p>
            <a:pPr algn="just" defTabSz="1371600">
              <a:lnSpc>
                <a:spcPct val="150000"/>
              </a:lnSpc>
              <a:defRPr/>
            </a:pPr>
            <a:r>
              <a:rPr lang="vi-VN" sz="2400" i="1">
                <a:solidFill>
                  <a:prstClr val="black"/>
                </a:solidFill>
                <a:latin typeface="Times New Roman"/>
                <a:ea typeface="Calibri"/>
              </a:rPr>
              <a:t>                                                                                  Nhạc và lời: Nguyễn Văn Hiên</a:t>
            </a:r>
            <a:endParaRPr lang="vi-VN" sz="2400" i="1">
              <a:solidFill>
                <a:srgbClr val="7030A0"/>
              </a:solidFill>
              <a:latin typeface="Times New Roman"/>
              <a:ea typeface="Calibri"/>
            </a:endParaRPr>
          </a:p>
        </p:txBody>
      </p:sp>
    </p:spTree>
    <p:extLst>
      <p:ext uri="{BB962C8B-B14F-4D97-AF65-F5344CB8AC3E}">
        <p14:creationId xmlns:p14="http://schemas.microsoft.com/office/powerpoint/2010/main" val="119560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15"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 xmlns:a16="http://schemas.microsoft.com/office/drawing/2014/main" id="{F86D38B8-ABA1-4F2E-FABB-0391403E2D48}"/>
            </a:ext>
          </a:extLst>
        </p:cNvPr>
        <p:cNvGrpSpPr/>
        <p:nvPr/>
      </p:nvGrpSpPr>
      <p:grpSpPr>
        <a:xfrm>
          <a:off x="0" y="0"/>
          <a:ext cx="0" cy="0"/>
          <a:chOff x="0" y="0"/>
          <a:chExt cx="0" cy="0"/>
        </a:xfrm>
      </p:grpSpPr>
      <p:sp>
        <p:nvSpPr>
          <p:cNvPr id="2" name="Rectangle 2">
            <a:extLst>
              <a:ext uri="{FF2B5EF4-FFF2-40B4-BE49-F238E27FC236}">
                <a16:creationId xmlns="" xmlns:a16="http://schemas.microsoft.com/office/drawing/2014/main" id="{38CC9433-5428-1ADA-553D-D257740111A6}"/>
              </a:ext>
            </a:extLst>
          </p:cNvPr>
          <p:cNvSpPr/>
          <p:nvPr/>
        </p:nvSpPr>
        <p:spPr>
          <a:xfrm>
            <a:off x="7086600" y="1407004"/>
            <a:ext cx="14232353"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5400" b="1" i="0" u="none" strike="noStrike" kern="1200" cap="none" spc="0" normalizeH="0" baseline="0" noProof="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Tiết 11</a:t>
            </a:r>
            <a:endParaRPr kumimoji="0" lang="vi-VN" sz="54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8" descr="D:\GIÁO ÁN 1 2020-2021\HÌNH SOẠN GIÁO ÁN\Vận dụng sáng tạo\Dài ngắn\Dài ngắn 2 - Copy (2).jpg">
            <a:extLst>
              <a:ext uri="{FF2B5EF4-FFF2-40B4-BE49-F238E27FC236}">
                <a16:creationId xmlns="" xmlns:a16="http://schemas.microsoft.com/office/drawing/2014/main" id="{51996391-803F-EC12-4909-510390AA25EB}"/>
              </a:ext>
            </a:extLst>
          </p:cNvPr>
          <p:cNvPicPr/>
          <p:nvPr/>
        </p:nvPicPr>
        <p:blipFill>
          <a:blip r:embed="rId3"/>
          <a:srcRect l="3029" r="10792"/>
          <a:stretch/>
        </p:blipFill>
        <p:spPr>
          <a:xfrm>
            <a:off x="12780704" y="5763803"/>
            <a:ext cx="4060358" cy="3116193"/>
          </a:xfrm>
          <a:prstGeom prst="rect">
            <a:avLst/>
          </a:prstGeom>
          <a:ln w="0">
            <a:noFill/>
          </a:ln>
        </p:spPr>
      </p:pic>
      <p:pic>
        <p:nvPicPr>
          <p:cNvPr id="5" name="图片 17">
            <a:extLst>
              <a:ext uri="{FF2B5EF4-FFF2-40B4-BE49-F238E27FC236}">
                <a16:creationId xmlns="" xmlns:a16="http://schemas.microsoft.com/office/drawing/2014/main" id="{58D30E12-6FF3-0431-AFF3-EBDEAC8547FE}"/>
              </a:ext>
            </a:extLst>
          </p:cNvPr>
          <p:cNvPicPr>
            <a:picLocks noChangeAspect="1"/>
          </p:cNvPicPr>
          <p:nvPr/>
        </p:nvPicPr>
        <p:blipFill rotWithShape="1">
          <a:blip r:embed="rId4">
            <a:extLst>
              <a:ext uri="{28A0092B-C50C-407E-A947-70E740481C1C}">
                <a14:useLocalDpi xmlns:a14="http://schemas.microsoft.com/office/drawing/2010/main" val="0"/>
              </a:ext>
            </a:extLst>
          </a:blip>
          <a:srcRect l="68932" r="14699" b="67880"/>
          <a:stretch/>
        </p:blipFill>
        <p:spPr>
          <a:xfrm flipH="1">
            <a:off x="2435232" y="6713336"/>
            <a:ext cx="2455944" cy="2166660"/>
          </a:xfrm>
          <a:prstGeom prst="rect">
            <a:avLst/>
          </a:prstGeom>
        </p:spPr>
      </p:pic>
      <p:pic>
        <p:nvPicPr>
          <p:cNvPr id="6" name="图片 35">
            <a:extLst>
              <a:ext uri="{FF2B5EF4-FFF2-40B4-BE49-F238E27FC236}">
                <a16:creationId xmlns="" xmlns:a16="http://schemas.microsoft.com/office/drawing/2014/main" id="{88A8C9AD-BAB3-313E-04C9-D58386D7C355}"/>
              </a:ext>
            </a:extLst>
          </p:cNvPr>
          <p:cNvPicPr>
            <a:picLocks noChangeAspect="1"/>
          </p:cNvPicPr>
          <p:nvPr/>
        </p:nvPicPr>
        <p:blipFill rotWithShape="1">
          <a:blip r:embed="rId4">
            <a:extLst>
              <a:ext uri="{28A0092B-C50C-407E-A947-70E740481C1C}">
                <a14:useLocalDpi xmlns:a14="http://schemas.microsoft.com/office/drawing/2010/main" val="0"/>
              </a:ext>
            </a:extLst>
          </a:blip>
          <a:srcRect l="84533" t="18493" r="-345" b="40563"/>
          <a:stretch/>
        </p:blipFill>
        <p:spPr>
          <a:xfrm flipH="1">
            <a:off x="456161" y="7980075"/>
            <a:ext cx="1981556" cy="2306925"/>
          </a:xfrm>
          <a:prstGeom prst="rect">
            <a:avLst/>
          </a:prstGeom>
        </p:spPr>
      </p:pic>
      <p:sp>
        <p:nvSpPr>
          <p:cNvPr id="7" name="Rectangle 2">
            <a:extLst>
              <a:ext uri="{FF2B5EF4-FFF2-40B4-BE49-F238E27FC236}">
                <a16:creationId xmlns="" xmlns:a16="http://schemas.microsoft.com/office/drawing/2014/main" id="{239C5EAC-81F0-4C40-B97A-96E0D5B63583}"/>
              </a:ext>
            </a:extLst>
          </p:cNvPr>
          <p:cNvSpPr/>
          <p:nvPr/>
        </p:nvSpPr>
        <p:spPr>
          <a:xfrm>
            <a:off x="4648200" y="190500"/>
            <a:ext cx="14232353"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rgbClr val="ED7D31">
                  <a:shade val="75000"/>
                </a:srgbClr>
              </a:contourClr>
            </a:sp3d>
          </a:body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Chủ đề 3: Bay vào tương lai</a:t>
            </a:r>
            <a:endParaRPr kumimoji="0" lang="vi-VN" sz="40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 xmlns:a16="http://schemas.microsoft.com/office/drawing/2014/main" id="{5A134848-0C34-4CF4-AF30-6480AAE460D0}"/>
              </a:ext>
            </a:extLst>
          </p:cNvPr>
          <p:cNvSpPr txBox="1"/>
          <p:nvPr/>
        </p:nvSpPr>
        <p:spPr>
          <a:xfrm>
            <a:off x="5486400" y="2431241"/>
            <a:ext cx="10663516" cy="1077218"/>
          </a:xfrm>
          <a:prstGeom prst="rect">
            <a:avLst/>
          </a:prstGeom>
          <a:noFill/>
        </p:spPr>
        <p:txBody>
          <a:bodyPr wrap="square">
            <a:spAutoFit/>
          </a:bodyPr>
          <a:lstStyle/>
          <a:p>
            <a:pPr marL="285750" indent="-285750">
              <a:buFontTx/>
              <a:buChar char="-"/>
            </a:pPr>
            <a:r>
              <a:rPr lang="en-US" sz="3200">
                <a:effectLst/>
                <a:latin typeface="Times New Roman" panose="02020603050405020304" pitchFamily="18" charset="0"/>
                <a:ea typeface="Calibri" panose="020F0502020204030204" pitchFamily="34" charset="0"/>
              </a:rPr>
              <a:t>Ôn bài hát: Bay vào tương lai </a:t>
            </a:r>
          </a:p>
          <a:p>
            <a:pPr marL="285750" indent="-285750">
              <a:buFontTx/>
              <a:buChar char="-"/>
            </a:pPr>
            <a:r>
              <a:rPr lang="en-US" sz="3200">
                <a:effectLst/>
                <a:latin typeface="Times New Roman" panose="02020603050405020304" pitchFamily="18" charset="0"/>
                <a:ea typeface="Calibri" panose="020F0502020204030204" pitchFamily="34" charset="0"/>
              </a:rPr>
              <a:t>Nghe nhạc: Đường đến trường vui lắm!</a:t>
            </a:r>
            <a:endParaRPr lang="vi-VN" sz="3200"/>
          </a:p>
        </p:txBody>
      </p:sp>
    </p:spTree>
    <p:extLst>
      <p:ext uri="{BB962C8B-B14F-4D97-AF65-F5344CB8AC3E}">
        <p14:creationId xmlns:p14="http://schemas.microsoft.com/office/powerpoint/2010/main" val="2401164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repl">
                                        <p:cTn id="7" dur="500" fill="hold"/>
                                        <p:tgtEl>
                                          <p:spTgt spid="3"/>
                                        </p:tgtEl>
                                        <p:attrNameLst>
                                          <p:attrName>ppt_w</p:attrName>
                                        </p:attrNameLst>
                                      </p:cBhvr>
                                      <p:tavLst>
                                        <p:tav tm="0">
                                          <p:val>
                                            <p:fltVal val="0"/>
                                          </p:val>
                                        </p:tav>
                                        <p:tav tm="100000">
                                          <p:val>
                                            <p:strVal val="#ppt_w"/>
                                          </p:val>
                                        </p:tav>
                                      </p:tavLst>
                                    </p:anim>
                                    <p:anim calcmode="lin" valueType="num">
                                      <p:cBhvr additive="repl">
                                        <p:cTn id="8" dur="500" fill="hold"/>
                                        <p:tgtEl>
                                          <p:spTgt spid="3"/>
                                        </p:tgtEl>
                                        <p:attrNameLst>
                                          <p:attrName>ppt_h</p:attrName>
                                        </p:attrNameLst>
                                      </p:cBhvr>
                                      <p:tavLst>
                                        <p:tav tm="0">
                                          <p:val>
                                            <p:flt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Effect transition="in" filter="fade">
                                      <p:cBhvr>
                                        <p:cTn id="17" dur="1000"/>
                                        <p:tgtEl>
                                          <p:spTgt spid="5"/>
                                        </p:tgtEl>
                                      </p:cBhvr>
                                    </p:animEffect>
                                  </p:childTnLst>
                                </p:cTn>
                              </p:par>
                              <p:par>
                                <p:cTn id="18" presetID="32" presetClass="emph" presetSubtype="0" repeatCount="indefinite" fill="hold" nodeType="withEffect">
                                  <p:stCondLst>
                                    <p:cond delay="0"/>
                                  </p:stCondLst>
                                  <p:endCondLst>
                                    <p:cond evt="onNext" delay="0">
                                      <p:tgtEl>
                                        <p:sldTgt/>
                                      </p:tgtEl>
                                    </p:cond>
                                  </p:end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26" presetClass="emph" presetSubtype="0" repeatCount="indefinite" fill="hold" nodeType="withEffect">
                                  <p:stCondLst>
                                    <p:cond delay="0"/>
                                  </p:stCondLst>
                                  <p:endCondLst>
                                    <p:cond evt="onNext" delay="0">
                                      <p:tgtEl>
                                        <p:sldTgt/>
                                      </p:tgtEl>
                                    </p:cond>
                                  </p:endCondLst>
                                  <p:childTnLst>
                                    <p:animEffect transition="out" filter="fade">
                                      <p:cBhvr>
                                        <p:cTn id="25" dur="1000" tmFilter="0, 0; .2, .5; .8, .5; 1, 0"/>
                                        <p:tgtEl>
                                          <p:spTgt spid="5"/>
                                        </p:tgtEl>
                                      </p:cBhvr>
                                    </p:animEffect>
                                    <p:animScale>
                                      <p:cBhvr>
                                        <p:cTn id="26" dur="500" autoRev="1" fill="hold"/>
                                        <p:tgtEl>
                                          <p:spTgt spid="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2"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2"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7" grpId="1"/>
      <p:bldP spid="7" grpId="2"/>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FE61009-37E4-465B-852E-DFA2E43AE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8649" y="6040415"/>
            <a:ext cx="4185059" cy="3392840"/>
          </a:xfrm>
          <a:prstGeom prst="rect">
            <a:avLst/>
          </a:prstGeom>
        </p:spPr>
      </p:pic>
      <p:pic>
        <p:nvPicPr>
          <p:cNvPr id="11" name="Picture 10">
            <a:extLst>
              <a:ext uri="{FF2B5EF4-FFF2-40B4-BE49-F238E27FC236}">
                <a16:creationId xmlns="" xmlns:a16="http://schemas.microsoft.com/office/drawing/2014/main" id="{A335B49D-8C87-49C2-AA39-DAE1A843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967" y="-41802"/>
            <a:ext cx="1258425" cy="10520589"/>
          </a:xfrm>
          <a:prstGeom prst="rect">
            <a:avLst/>
          </a:prstGeom>
        </p:spPr>
      </p:pic>
      <p:pic>
        <p:nvPicPr>
          <p:cNvPr id="16" name="Picture 6">
            <a:extLst>
              <a:ext uri="{FF2B5EF4-FFF2-40B4-BE49-F238E27FC236}">
                <a16:creationId xmlns="" xmlns:a16="http://schemas.microsoft.com/office/drawing/2014/main" id="{1773AD88-0EF8-456C-9442-5D806A62777E}"/>
              </a:ext>
            </a:extLst>
          </p:cNvPr>
          <p:cNvPicPr>
            <a:picLocks noChangeAspect="1"/>
          </p:cNvPicPr>
          <p:nvPr/>
        </p:nvPicPr>
        <p:blipFill>
          <a:blip r:embed="rId4"/>
          <a:srcRect/>
          <a:stretch>
            <a:fillRect/>
          </a:stretch>
        </p:blipFill>
        <p:spPr>
          <a:xfrm>
            <a:off x="767934" y="873416"/>
            <a:ext cx="1753536" cy="1297059"/>
          </a:xfrm>
          <a:prstGeom prst="rect">
            <a:avLst/>
          </a:prstGeom>
        </p:spPr>
      </p:pic>
      <p:pic>
        <p:nvPicPr>
          <p:cNvPr id="12" name="Picture 2">
            <a:extLst>
              <a:ext uri="{FF2B5EF4-FFF2-40B4-BE49-F238E27FC236}">
                <a16:creationId xmlns="" xmlns:a16="http://schemas.microsoft.com/office/drawing/2014/main" id="{7FCAC65B-125B-A646-F158-ECE35F4794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320" y="8635031"/>
            <a:ext cx="9522071" cy="1614488"/>
          </a:xfrm>
          <a:prstGeom prst="rect">
            <a:avLst/>
          </a:prstGeom>
        </p:spPr>
      </p:pic>
      <p:pic>
        <p:nvPicPr>
          <p:cNvPr id="13" name="Picture 2">
            <a:extLst>
              <a:ext uri="{FF2B5EF4-FFF2-40B4-BE49-F238E27FC236}">
                <a16:creationId xmlns="" xmlns:a16="http://schemas.microsoft.com/office/drawing/2014/main" id="{8D238D47-8E04-52F3-B127-B78484759F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8635031"/>
            <a:ext cx="9409296" cy="1614488"/>
          </a:xfrm>
          <a:prstGeom prst="rect">
            <a:avLst/>
          </a:prstGeom>
        </p:spPr>
      </p:pic>
      <p:pic>
        <p:nvPicPr>
          <p:cNvPr id="14" name="Picture 2">
            <a:extLst>
              <a:ext uri="{FF2B5EF4-FFF2-40B4-BE49-F238E27FC236}">
                <a16:creationId xmlns="" xmlns:a16="http://schemas.microsoft.com/office/drawing/2014/main" id="{E4DC536F-C242-7A8E-8548-23B4D708DC77}"/>
              </a:ext>
            </a:extLst>
          </p:cNvPr>
          <p:cNvPicPr>
            <a:picLocks noChangeAspect="1"/>
          </p:cNvPicPr>
          <p:nvPr/>
        </p:nvPicPr>
        <p:blipFill>
          <a:blip r:embed="rId8"/>
          <a:srcRect/>
          <a:stretch>
            <a:fillRect/>
          </a:stretch>
        </p:blipFill>
        <p:spPr>
          <a:xfrm flipH="1">
            <a:off x="-229499" y="-41802"/>
            <a:ext cx="1589016" cy="1740573"/>
          </a:xfrm>
          <a:prstGeom prst="rect">
            <a:avLst/>
          </a:prstGeom>
        </p:spPr>
      </p:pic>
      <p:sp>
        <p:nvSpPr>
          <p:cNvPr id="4" name="Rectangle 4">
            <a:extLst>
              <a:ext uri="{FF2B5EF4-FFF2-40B4-BE49-F238E27FC236}">
                <a16:creationId xmlns="" xmlns:a16="http://schemas.microsoft.com/office/drawing/2014/main" id="{C8838FCB-EFD0-2E89-61A5-B35F4ACD5501}"/>
              </a:ext>
            </a:extLst>
          </p:cNvPr>
          <p:cNvSpPr/>
          <p:nvPr/>
        </p:nvSpPr>
        <p:spPr>
          <a:xfrm>
            <a:off x="2743200" y="2170475"/>
            <a:ext cx="3265638" cy="830997"/>
          </a:xfrm>
          <a:prstGeom prst="rect">
            <a:avLst/>
          </a:prstGeom>
        </p:spPr>
        <p:txBody>
          <a:bodyPr wrap="none">
            <a:spAutoFit/>
          </a:bodyPr>
          <a:lstStyle/>
          <a:p>
            <a:pPr defTabSz="1371600">
              <a:defRPr/>
            </a:pPr>
            <a:r>
              <a:rPr lang="vi-VN" sz="4800" b="1">
                <a:solidFill>
                  <a:prstClr val="black"/>
                </a:solidFill>
                <a:latin typeface="Times New Roman" panose="02020603050405020304"/>
                <a:ea typeface="Times New Roman" panose="02020603050405020304"/>
                <a:cs typeface="Times New Roman" panose="02020603050405020304"/>
              </a:rPr>
              <a:t>Nội dung 1:</a:t>
            </a:r>
            <a:endParaRPr lang="en-AU" sz="4800" b="1" dirty="0">
              <a:solidFill>
                <a:prstClr val="black"/>
              </a:solidFill>
              <a:latin typeface="Times New Roman" panose="02020603050405020304"/>
              <a:ea typeface="Times New Roman" panose="02020603050405020304"/>
              <a:cs typeface="Times New Roman" panose="02020603050405020304"/>
            </a:endParaRPr>
          </a:p>
        </p:txBody>
      </p:sp>
      <p:pic>
        <p:nvPicPr>
          <p:cNvPr id="17" name="Picture 6">
            <a:extLst>
              <a:ext uri="{FF2B5EF4-FFF2-40B4-BE49-F238E27FC236}">
                <a16:creationId xmlns="" xmlns:a16="http://schemas.microsoft.com/office/drawing/2014/main" id="{F52A6E7D-6606-4105-85F0-F8AA5D6C4FDD}"/>
              </a:ext>
            </a:extLst>
          </p:cNvPr>
          <p:cNvPicPr>
            <a:picLocks noChangeAspect="1"/>
          </p:cNvPicPr>
          <p:nvPr/>
        </p:nvPicPr>
        <p:blipFill>
          <a:blip r:embed="rId4"/>
          <a:srcRect/>
          <a:stretch>
            <a:fillRect/>
          </a:stretch>
        </p:blipFill>
        <p:spPr>
          <a:xfrm>
            <a:off x="2284196" y="123612"/>
            <a:ext cx="1753536" cy="1297059"/>
          </a:xfrm>
          <a:prstGeom prst="rect">
            <a:avLst/>
          </a:prstGeom>
        </p:spPr>
      </p:pic>
      <p:sp>
        <p:nvSpPr>
          <p:cNvPr id="18" name="TextBox 17">
            <a:extLst>
              <a:ext uri="{FF2B5EF4-FFF2-40B4-BE49-F238E27FC236}">
                <a16:creationId xmlns="" xmlns:a16="http://schemas.microsoft.com/office/drawing/2014/main" id="{6D32CBEF-2677-4DCD-BA7C-BBF55006EA39}"/>
              </a:ext>
            </a:extLst>
          </p:cNvPr>
          <p:cNvSpPr txBox="1"/>
          <p:nvPr/>
        </p:nvSpPr>
        <p:spPr>
          <a:xfrm>
            <a:off x="5334000" y="3327118"/>
            <a:ext cx="14113565" cy="646331"/>
          </a:xfrm>
          <a:prstGeom prst="rect">
            <a:avLst/>
          </a:prstGeom>
          <a:noFill/>
        </p:spPr>
        <p:txBody>
          <a:bodyPr wrap="square">
            <a:spAutoFit/>
          </a:bodyPr>
          <a:lstStyle/>
          <a:p>
            <a:pPr defTabSz="1371600"/>
            <a:r>
              <a:rPr lang="vi-VN" sz="3600">
                <a:solidFill>
                  <a:srgbClr val="0070C0"/>
                </a:solidFill>
                <a:latin typeface="Times New Roman" panose="02020603050405020304" pitchFamily="18" charset="0"/>
              </a:rPr>
              <a:t>Ôn tập bài hát: Bay vào tương lai</a:t>
            </a:r>
          </a:p>
        </p:txBody>
      </p:sp>
    </p:spTree>
    <p:extLst>
      <p:ext uri="{BB962C8B-B14F-4D97-AF65-F5344CB8AC3E}">
        <p14:creationId xmlns:p14="http://schemas.microsoft.com/office/powerpoint/2010/main" val="546739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 xmlns:a16="http://schemas.microsoft.com/office/drawing/2014/main" id="{1120CC71-D578-42EE-8961-B8D085BB26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0837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6" name="Rectangles 5">
            <a:extLst>
              <a:ext uri="{FF2B5EF4-FFF2-40B4-BE49-F238E27FC236}">
                <a16:creationId xmlns="" xmlns:a16="http://schemas.microsoft.com/office/drawing/2014/main" id="{859460E8-15B1-4F19-9604-04209776658D}"/>
              </a:ext>
            </a:extLst>
          </p:cNvPr>
          <p:cNvSpPr/>
          <p:nvPr/>
        </p:nvSpPr>
        <p:spPr>
          <a:xfrm>
            <a:off x="228600" y="245824"/>
            <a:ext cx="3887603" cy="631711"/>
          </a:xfrm>
          <a:prstGeom prst="rect">
            <a:avLst/>
          </a:prstGeom>
          <a:noFill/>
          <a:ln>
            <a:noFill/>
          </a:ln>
        </p:spPr>
        <p:txBody>
          <a:bodyPr wrap="none" rtlCol="0" anchor="t">
            <a:spAutoFit/>
          </a:bodyPr>
          <a:lstStyle/>
          <a:p>
            <a:pPr marL="0" marR="0" lvl="0" indent="0" algn="ctr" defTabSz="1371600" rtl="0" eaLnBrk="1" fontAlgn="auto" latinLnBrk="0" hangingPunct="1">
              <a:lnSpc>
                <a:spcPct val="120000"/>
              </a:lnSpc>
              <a:spcBef>
                <a:spcPts val="0"/>
              </a:spcBef>
              <a:spcAft>
                <a:spcPts val="0"/>
              </a:spcAft>
              <a:buClrTx/>
              <a:buSzTx/>
              <a:buFontTx/>
              <a:buNone/>
              <a:tabLst/>
              <a:defRPr/>
            </a:pPr>
            <a:r>
              <a:rPr kumimoji="0" lang="vi-VN" altLang="en-US" sz="3200" b="1" i="0" u="sng" strike="noStrike" kern="1200" cap="none" spc="0" normalizeH="0" baseline="0" noProof="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Ghép cùng nhạc đệm</a:t>
            </a:r>
            <a:endParaRPr kumimoji="0" lang="vi-VN" altLang="en-US" sz="3200" b="1" i="0" u="sng" strike="noStrike" kern="1200" cap="none" spc="0" normalizeH="0" baseline="0" noProof="0" dirty="0">
              <a:ln>
                <a:noFill/>
              </a:ln>
              <a:solidFill>
                <a:srgbClr val="040ECB"/>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KARAOKE] Bay vào tương lai (Nguyễn Văn Hiên)  Có giai điệu - #coverbytmn">
            <a:hlinkClick r:id="" action="ppaction://media"/>
            <a:extLst>
              <a:ext uri="{FF2B5EF4-FFF2-40B4-BE49-F238E27FC236}">
                <a16:creationId xmlns="" xmlns:a16="http://schemas.microsoft.com/office/drawing/2014/main" id="{67CE79C8-9E7E-4218-9D46-A09F881439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6107" y="1325478"/>
            <a:ext cx="990600" cy="990600"/>
          </a:xfrm>
          <a:prstGeom prst="rect">
            <a:avLst/>
          </a:prstGeom>
        </p:spPr>
      </p:pic>
    </p:spTree>
    <p:extLst>
      <p:ext uri="{BB962C8B-B14F-4D97-AF65-F5344CB8AC3E}">
        <p14:creationId xmlns:p14="http://schemas.microsoft.com/office/powerpoint/2010/main" val="1764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1882899" y="1654420"/>
            <a:ext cx="667843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12" name="Picture 11">
            <a:extLst>
              <a:ext uri="{FF2B5EF4-FFF2-40B4-BE49-F238E27FC236}">
                <a16:creationId xmlns="" xmlns:a16="http://schemas.microsoft.com/office/drawing/2014/main" id="{B2246B86-7E8D-4A5E-B772-1F46A7A89271}"/>
              </a:ext>
            </a:extLst>
          </p:cNvPr>
          <p:cNvPicPr>
            <a:picLocks noChangeAspect="1"/>
          </p:cNvPicPr>
          <p:nvPr/>
        </p:nvPicPr>
        <p:blipFill>
          <a:blip r:embed="rId11"/>
          <a:stretch>
            <a:fillRect/>
          </a:stretch>
        </p:blipFill>
        <p:spPr>
          <a:xfrm>
            <a:off x="1447800" y="2724500"/>
            <a:ext cx="14964698" cy="3330506"/>
          </a:xfrm>
          <a:prstGeom prst="rect">
            <a:avLst/>
          </a:prstGeom>
        </p:spPr>
      </p:pic>
      <p:sp>
        <p:nvSpPr>
          <p:cNvPr id="14" name="TextBox 13">
            <a:extLst>
              <a:ext uri="{FF2B5EF4-FFF2-40B4-BE49-F238E27FC236}">
                <a16:creationId xmlns="" xmlns:a16="http://schemas.microsoft.com/office/drawing/2014/main" id="{CAAB1817-C18C-4A1C-ABE6-80352BAEF9B0}"/>
              </a:ext>
            </a:extLst>
          </p:cNvPr>
          <p:cNvSpPr txBox="1"/>
          <p:nvPr/>
        </p:nvSpPr>
        <p:spPr>
          <a:xfrm>
            <a:off x="3962400" y="3931658"/>
            <a:ext cx="13792200" cy="584775"/>
          </a:xfrm>
          <a:prstGeom prst="rect">
            <a:avLst/>
          </a:prstGeom>
          <a:noFill/>
        </p:spPr>
        <p:txBody>
          <a:bodyPr wrap="square">
            <a:spAutoFit/>
          </a:bodyPr>
          <a:lstStyle/>
          <a:p>
            <a:r>
              <a:rPr lang="vi-VN" sz="3200">
                <a:solidFill>
                  <a:srgbClr val="0070C0"/>
                </a:solidFill>
                <a:latin typeface="+mj-lt"/>
              </a:rPr>
              <a:t>Tuổi       thơ     của       chúng             em.        Tựa      như     những   cánh </a:t>
            </a:r>
          </a:p>
        </p:txBody>
      </p:sp>
      <p:sp>
        <p:nvSpPr>
          <p:cNvPr id="15" name="TextBox 14">
            <a:extLst>
              <a:ext uri="{FF2B5EF4-FFF2-40B4-BE49-F238E27FC236}">
                <a16:creationId xmlns="" xmlns:a16="http://schemas.microsoft.com/office/drawing/2014/main" id="{823B8FDE-0181-4539-AA3A-B21954B104AC}"/>
              </a:ext>
            </a:extLst>
          </p:cNvPr>
          <p:cNvSpPr txBox="1"/>
          <p:nvPr/>
        </p:nvSpPr>
        <p:spPr>
          <a:xfrm>
            <a:off x="2620298" y="5726205"/>
            <a:ext cx="13792200" cy="584775"/>
          </a:xfrm>
          <a:prstGeom prst="rect">
            <a:avLst/>
          </a:prstGeom>
          <a:noFill/>
        </p:spPr>
        <p:txBody>
          <a:bodyPr wrap="square">
            <a:spAutoFit/>
          </a:bodyPr>
          <a:lstStyle/>
          <a:p>
            <a:r>
              <a:rPr lang="vi-VN" sz="3200">
                <a:solidFill>
                  <a:srgbClr val="0070C0"/>
                </a:solidFill>
                <a:latin typeface="+mj-lt"/>
              </a:rPr>
              <a:t>chim.     Bay  đi           bay    đi    xây     mùa     xuân. </a:t>
            </a:r>
          </a:p>
        </p:txBody>
      </p:sp>
      <p:pic>
        <p:nvPicPr>
          <p:cNvPr id="16" name="Hình ảnh 1277817654" descr="Ảnh có chứa biểu tượng&#10;&#10;Mô tả được tạo tự động">
            <a:extLst>
              <a:ext uri="{FF2B5EF4-FFF2-40B4-BE49-F238E27FC236}">
                <a16:creationId xmlns="" xmlns:a16="http://schemas.microsoft.com/office/drawing/2014/main" id="{B02766ED-3D98-F2A8-0F68-BC6A453FA076}"/>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4351320"/>
            <a:ext cx="762000" cy="584775"/>
          </a:xfrm>
          <a:prstGeom prst="rect">
            <a:avLst/>
          </a:prstGeom>
        </p:spPr>
      </p:pic>
      <p:pic>
        <p:nvPicPr>
          <p:cNvPr id="17" name="Hình ảnh 1277817654" descr="Ảnh có chứa biểu tượng&#10;&#10;Mô tả được tạo tự động">
            <a:extLst>
              <a:ext uri="{FF2B5EF4-FFF2-40B4-BE49-F238E27FC236}">
                <a16:creationId xmlns="" xmlns:a16="http://schemas.microsoft.com/office/drawing/2014/main" id="{BC163EF7-6B9A-40EB-AC80-67B2C0126B57}"/>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096500" y="4373862"/>
            <a:ext cx="762000" cy="584775"/>
          </a:xfrm>
          <a:prstGeom prst="rect">
            <a:avLst/>
          </a:prstGeom>
        </p:spPr>
      </p:pic>
      <p:pic>
        <p:nvPicPr>
          <p:cNvPr id="18" name="Hình ảnh 1277817654" descr="Ảnh có chứa biểu tượng&#10;&#10;Mô tả được tạo tự động">
            <a:extLst>
              <a:ext uri="{FF2B5EF4-FFF2-40B4-BE49-F238E27FC236}">
                <a16:creationId xmlns="" xmlns:a16="http://schemas.microsoft.com/office/drawing/2014/main" id="{D5A72000-1A7E-467A-BE73-00E069F85732}"/>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582400" y="4389753"/>
            <a:ext cx="762000" cy="584775"/>
          </a:xfrm>
          <a:prstGeom prst="rect">
            <a:avLst/>
          </a:prstGeom>
        </p:spPr>
      </p:pic>
      <p:pic>
        <p:nvPicPr>
          <p:cNvPr id="19" name="Hình ảnh 1277817654" descr="Ảnh có chứa biểu tượng&#10;&#10;Mô tả được tạo tự động">
            <a:extLst>
              <a:ext uri="{FF2B5EF4-FFF2-40B4-BE49-F238E27FC236}">
                <a16:creationId xmlns="" xmlns:a16="http://schemas.microsoft.com/office/drawing/2014/main" id="{DD8C45BF-9879-4C8C-BEA5-B5659967368B}"/>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895600" y="6260341"/>
            <a:ext cx="762000" cy="584775"/>
          </a:xfrm>
          <a:prstGeom prst="rect">
            <a:avLst/>
          </a:prstGeom>
        </p:spPr>
      </p:pic>
      <p:pic>
        <p:nvPicPr>
          <p:cNvPr id="20" name="Hình ảnh 1277817654" descr="Ảnh có chứa biểu tượng&#10;&#10;Mô tả được tạo tự động">
            <a:extLst>
              <a:ext uri="{FF2B5EF4-FFF2-40B4-BE49-F238E27FC236}">
                <a16:creationId xmlns="" xmlns:a16="http://schemas.microsoft.com/office/drawing/2014/main" id="{9D300D14-EBC4-426C-981E-9FD286DB074F}"/>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114800" y="6260340"/>
            <a:ext cx="762000" cy="584775"/>
          </a:xfrm>
          <a:prstGeom prst="rect">
            <a:avLst/>
          </a:prstGeom>
        </p:spPr>
      </p:pic>
      <p:pic>
        <p:nvPicPr>
          <p:cNvPr id="21" name="Hình ảnh 1277817654" descr="Ảnh có chứa biểu tượng&#10;&#10;Mô tả được tạo tự động">
            <a:extLst>
              <a:ext uri="{FF2B5EF4-FFF2-40B4-BE49-F238E27FC236}">
                <a16:creationId xmlns="" xmlns:a16="http://schemas.microsoft.com/office/drawing/2014/main" id="{B681BD14-E17B-4273-9BAF-2DBB432D6D4A}"/>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371302" y="6221908"/>
            <a:ext cx="762000" cy="584775"/>
          </a:xfrm>
          <a:prstGeom prst="rect">
            <a:avLst/>
          </a:prstGeom>
        </p:spPr>
      </p:pic>
      <p:pic>
        <p:nvPicPr>
          <p:cNvPr id="22" name="Hình ảnh 1277817654" descr="Ảnh có chứa biểu tượng&#10;&#10;Mô tả được tạo tự động">
            <a:extLst>
              <a:ext uri="{FF2B5EF4-FFF2-40B4-BE49-F238E27FC236}">
                <a16:creationId xmlns="" xmlns:a16="http://schemas.microsoft.com/office/drawing/2014/main" id="{5FCC15B6-C82B-4B8B-868E-BFB391C2C3A5}"/>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8213331" y="6260340"/>
            <a:ext cx="762000" cy="584775"/>
          </a:xfrm>
          <a:prstGeom prst="rect">
            <a:avLst/>
          </a:prstGeom>
        </p:spPr>
      </p:pic>
      <p:pic>
        <p:nvPicPr>
          <p:cNvPr id="23" name="Hình ảnh 1277817654" descr="Ảnh có chứa biểu tượng&#10;&#10;Mô tả được tạo tự động">
            <a:extLst>
              <a:ext uri="{FF2B5EF4-FFF2-40B4-BE49-F238E27FC236}">
                <a16:creationId xmlns="" xmlns:a16="http://schemas.microsoft.com/office/drawing/2014/main" id="{5CC69D7B-5A90-4B3D-B2A3-0DB9D80D3FE4}"/>
              </a:ext>
            </a:extLst>
          </p:cNvPr>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0636857" y="6300815"/>
            <a:ext cx="762000" cy="584775"/>
          </a:xfrm>
          <a:prstGeom prst="rect">
            <a:avLst/>
          </a:prstGeom>
        </p:spPr>
      </p:pic>
    </p:spTree>
    <p:extLst>
      <p:ext uri="{BB962C8B-B14F-4D97-AF65-F5344CB8AC3E}">
        <p14:creationId xmlns:p14="http://schemas.microsoft.com/office/powerpoint/2010/main" val="2552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B82D59-1DFB-4FE6-8DDB-90B7DE2B08EF}"/>
              </a:ext>
            </a:extLst>
          </p:cNvPr>
          <p:cNvPicPr>
            <a:picLocks noChangeAspect="1"/>
          </p:cNvPicPr>
          <p:nvPr/>
        </p:nvPicPr>
        <p:blipFill>
          <a:blip r:embed="rId4"/>
          <a:stretch>
            <a:fillRect/>
          </a:stretch>
        </p:blipFill>
        <p:spPr>
          <a:xfrm>
            <a:off x="-29737" y="1181101"/>
            <a:ext cx="17373600" cy="8540534"/>
          </a:xfrm>
          <a:prstGeom prst="rect">
            <a:avLst/>
          </a:prstGeom>
        </p:spPr>
      </p:pic>
      <p:pic>
        <p:nvPicPr>
          <p:cNvPr id="14" name="Picture 2">
            <a:extLst>
              <a:ext uri="{FF2B5EF4-FFF2-40B4-BE49-F238E27FC236}">
                <a16:creationId xmlns="" xmlns:a16="http://schemas.microsoft.com/office/drawing/2014/main" id="{803E36DC-FB68-49A1-B492-F013ED9BE1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96402" y="9867899"/>
            <a:ext cx="8991600" cy="419101"/>
          </a:xfrm>
          <a:prstGeom prst="rect">
            <a:avLst/>
          </a:prstGeom>
        </p:spPr>
      </p:pic>
      <p:pic>
        <p:nvPicPr>
          <p:cNvPr id="15" name="Picture 2">
            <a:extLst>
              <a:ext uri="{FF2B5EF4-FFF2-40B4-BE49-F238E27FC236}">
                <a16:creationId xmlns="" xmlns:a16="http://schemas.microsoft.com/office/drawing/2014/main" id="{FE1E6BC3-DA50-449C-A9B1-91037A4754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46580" y="9867900"/>
            <a:ext cx="9771581" cy="419101"/>
          </a:xfrm>
          <a:prstGeom prst="rect">
            <a:avLst/>
          </a:prstGeom>
        </p:spPr>
      </p:pic>
      <p:pic>
        <p:nvPicPr>
          <p:cNvPr id="16" name="Picture 5">
            <a:extLst>
              <a:ext uri="{FF2B5EF4-FFF2-40B4-BE49-F238E27FC236}">
                <a16:creationId xmlns="" xmlns:a16="http://schemas.microsoft.com/office/drawing/2014/main" id="{DB85FA68-014E-48AF-B8B0-D6DFE8B9C8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114300"/>
            <a:ext cx="9150626" cy="304800"/>
          </a:xfrm>
          <a:prstGeom prst="rect">
            <a:avLst/>
          </a:prstGeom>
        </p:spPr>
      </p:pic>
      <p:pic>
        <p:nvPicPr>
          <p:cNvPr id="17" name="Picture 5">
            <a:extLst>
              <a:ext uri="{FF2B5EF4-FFF2-40B4-BE49-F238E27FC236}">
                <a16:creationId xmlns="" xmlns:a16="http://schemas.microsoft.com/office/drawing/2014/main" id="{F8E12D09-92E6-41F2-826B-18529BD284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4000" y="-114300"/>
            <a:ext cx="9150627" cy="304800"/>
          </a:xfrm>
          <a:prstGeom prst="rect">
            <a:avLst/>
          </a:prstGeom>
        </p:spPr>
      </p:pic>
      <p:sp>
        <p:nvSpPr>
          <p:cNvPr id="10" name="TextBox 9">
            <a:extLst>
              <a:ext uri="{FF2B5EF4-FFF2-40B4-BE49-F238E27FC236}">
                <a16:creationId xmlns="" xmlns:a16="http://schemas.microsoft.com/office/drawing/2014/main" id="{5F2775D3-E3E2-4A8C-85FA-DFE12EEA9C97}"/>
              </a:ext>
            </a:extLst>
          </p:cNvPr>
          <p:cNvSpPr txBox="1"/>
          <p:nvPr/>
        </p:nvSpPr>
        <p:spPr>
          <a:xfrm>
            <a:off x="3068782" y="1864780"/>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Tuổi         thơ       của         chúng                em.           Tựa        như      những   cánh </a:t>
            </a:r>
          </a:p>
        </p:txBody>
      </p:sp>
      <p:sp>
        <p:nvSpPr>
          <p:cNvPr id="11" name="TextBox 10">
            <a:extLst>
              <a:ext uri="{FF2B5EF4-FFF2-40B4-BE49-F238E27FC236}">
                <a16:creationId xmlns="" xmlns:a16="http://schemas.microsoft.com/office/drawing/2014/main" id="{CAAC6C99-FE19-41FB-B727-8C93E24DCE7F}"/>
              </a:ext>
            </a:extLst>
          </p:cNvPr>
          <p:cNvSpPr txBox="1"/>
          <p:nvPr/>
        </p:nvSpPr>
        <p:spPr>
          <a:xfrm>
            <a:off x="1866900" y="2887455"/>
            <a:ext cx="1600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chim.                    Bay            đi                       bay               đi               xây                mùa</a:t>
            </a:r>
          </a:p>
        </p:txBody>
      </p:sp>
      <p:sp>
        <p:nvSpPr>
          <p:cNvPr id="12" name="TextBox 11">
            <a:extLst>
              <a:ext uri="{FF2B5EF4-FFF2-40B4-BE49-F238E27FC236}">
                <a16:creationId xmlns="" xmlns:a16="http://schemas.microsoft.com/office/drawing/2014/main" id="{0F32A3DE-F1CA-4F40-B094-35685B7F10E8}"/>
              </a:ext>
            </a:extLst>
          </p:cNvPr>
          <p:cNvSpPr txBox="1"/>
          <p:nvPr/>
        </p:nvSpPr>
        <p:spPr>
          <a:xfrm>
            <a:off x="1887682" y="3997820"/>
            <a:ext cx="14973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Tuổi       thơ        của    chúng        em                   tựa        như     búp    măng</a:t>
            </a:r>
          </a:p>
        </p:txBody>
      </p:sp>
      <p:sp>
        <p:nvSpPr>
          <p:cNvPr id="18" name="TextBox 17">
            <a:extLst>
              <a:ext uri="{FF2B5EF4-FFF2-40B4-BE49-F238E27FC236}">
                <a16:creationId xmlns="" xmlns:a16="http://schemas.microsoft.com/office/drawing/2014/main" id="{83374434-13F7-4ABA-BFE9-BBD55D0B25F3}"/>
              </a:ext>
            </a:extLst>
          </p:cNvPr>
          <p:cNvSpPr txBox="1"/>
          <p:nvPr/>
        </p:nvSpPr>
        <p:spPr>
          <a:xfrm>
            <a:off x="1887682" y="5030538"/>
            <a:ext cx="13792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non.           Vươn     lên               vươn         lên         những              tầm       cao. </a:t>
            </a:r>
          </a:p>
        </p:txBody>
      </p:sp>
      <p:sp>
        <p:nvSpPr>
          <p:cNvPr id="19" name="TextBox 18">
            <a:extLst>
              <a:ext uri="{FF2B5EF4-FFF2-40B4-BE49-F238E27FC236}">
                <a16:creationId xmlns="" xmlns:a16="http://schemas.microsoft.com/office/drawing/2014/main" id="{28264519-C879-4B22-8C92-BE2F64CF6F54}"/>
              </a:ext>
            </a:extLst>
          </p:cNvPr>
          <p:cNvSpPr txBox="1"/>
          <p:nvPr/>
        </p:nvSpPr>
        <p:spPr>
          <a:xfrm>
            <a:off x="1356012" y="7121243"/>
            <a:ext cx="16855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Vươn  lên        từng   tầm     cao.                         Giống  như    măng   mọc   thẳng. </a:t>
            </a:r>
          </a:p>
        </p:txBody>
      </p:sp>
      <p:sp>
        <p:nvSpPr>
          <p:cNvPr id="20" name="TextBox 19">
            <a:extLst>
              <a:ext uri="{FF2B5EF4-FFF2-40B4-BE49-F238E27FC236}">
                <a16:creationId xmlns="" xmlns:a16="http://schemas.microsoft.com/office/drawing/2014/main" id="{F7D11B51-065F-40DD-A983-D9588519BBB4}"/>
              </a:ext>
            </a:extLst>
          </p:cNvPr>
          <p:cNvSpPr txBox="1"/>
          <p:nvPr/>
        </p:nvSpPr>
        <p:spPr>
          <a:xfrm>
            <a:off x="1356012" y="6088525"/>
            <a:ext cx="16078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1" name="TextBox 20">
            <a:extLst>
              <a:ext uri="{FF2B5EF4-FFF2-40B4-BE49-F238E27FC236}">
                <a16:creationId xmlns="" xmlns:a16="http://schemas.microsoft.com/office/drawing/2014/main" id="{CE987751-4D6A-4283-91EC-F51B16EA52F9}"/>
              </a:ext>
            </a:extLst>
          </p:cNvPr>
          <p:cNvSpPr txBox="1"/>
          <p:nvPr/>
        </p:nvSpPr>
        <p:spPr>
          <a:xfrm>
            <a:off x="1356012" y="9348335"/>
            <a:ext cx="154460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ngày     mai.                          Những cánh chim tuổi      thơ. </a:t>
            </a:r>
          </a:p>
        </p:txBody>
      </p:sp>
      <p:sp>
        <p:nvSpPr>
          <p:cNvPr id="22" name="TextBox 21">
            <a:extLst>
              <a:ext uri="{FF2B5EF4-FFF2-40B4-BE49-F238E27FC236}">
                <a16:creationId xmlns="" xmlns:a16="http://schemas.microsoft.com/office/drawing/2014/main" id="{0C3052F2-6129-4D42-9BA3-AF23ABCAFE74}"/>
              </a:ext>
            </a:extLst>
          </p:cNvPr>
          <p:cNvSpPr txBox="1"/>
          <p:nvPr/>
        </p:nvSpPr>
        <p:spPr>
          <a:xfrm>
            <a:off x="1386199" y="8303497"/>
            <a:ext cx="151373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Bay  đi          vào   tương     lai.                            Đất   nước  đang  mong    chờ. </a:t>
            </a:r>
          </a:p>
        </p:txBody>
      </p:sp>
      <p:sp>
        <p:nvSpPr>
          <p:cNvPr id="23" name="Rectangle 22">
            <a:extLst>
              <a:ext uri="{FF2B5EF4-FFF2-40B4-BE49-F238E27FC236}">
                <a16:creationId xmlns="" xmlns:a16="http://schemas.microsoft.com/office/drawing/2014/main" id="{CC522309-A465-454F-8B48-38C0D56BF2BD}"/>
              </a:ext>
            </a:extLst>
          </p:cNvPr>
          <p:cNvSpPr/>
          <p:nvPr/>
        </p:nvSpPr>
        <p:spPr>
          <a:xfrm>
            <a:off x="6421582" y="305373"/>
            <a:ext cx="10439400" cy="1747081"/>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a:ea typeface="Calibri"/>
                <a:cs typeface="+mn-cs"/>
              </a:rPr>
              <a:t>Bay </a:t>
            </a:r>
            <a:r>
              <a:rPr kumimoji="0" lang="vi-VN" sz="4000" b="1" i="0" u="none" strike="noStrike" kern="1200" cap="none" spc="0" normalizeH="0" baseline="0" noProof="0">
                <a:ln>
                  <a:noFill/>
                </a:ln>
                <a:solidFill>
                  <a:srgbClr val="FF0000"/>
                </a:solidFill>
                <a:effectLst/>
                <a:uLnTx/>
                <a:uFillTx/>
                <a:latin typeface="Times New Roman"/>
                <a:ea typeface="Calibri"/>
                <a:cs typeface="+mn-cs"/>
              </a:rPr>
              <a:t>vào tương lai</a:t>
            </a:r>
          </a:p>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Times New Roman"/>
                <a:ea typeface="Calibri"/>
                <a:cs typeface="+mn-cs"/>
              </a:rPr>
              <a:t>                                      </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4" name="Rectangle 23">
            <a:extLst>
              <a:ext uri="{FF2B5EF4-FFF2-40B4-BE49-F238E27FC236}">
                <a16:creationId xmlns="" xmlns:a16="http://schemas.microsoft.com/office/drawing/2014/main" id="{34915051-4B28-45FE-A165-559E834C7DF8}"/>
              </a:ext>
            </a:extLst>
          </p:cNvPr>
          <p:cNvSpPr/>
          <p:nvPr/>
        </p:nvSpPr>
        <p:spPr>
          <a:xfrm>
            <a:off x="12386682" y="652990"/>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Nhạc và lời: Nguyễn Văn Hiên</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5" name="Rectangle 24">
            <a:extLst>
              <a:ext uri="{FF2B5EF4-FFF2-40B4-BE49-F238E27FC236}">
                <a16:creationId xmlns="" xmlns:a16="http://schemas.microsoft.com/office/drawing/2014/main" id="{E455EF02-A0F7-4D98-A142-7098C77E80E8}"/>
              </a:ext>
            </a:extLst>
          </p:cNvPr>
          <p:cNvSpPr/>
          <p:nvPr/>
        </p:nvSpPr>
        <p:spPr>
          <a:xfrm>
            <a:off x="2667000" y="817985"/>
            <a:ext cx="10439400" cy="579967"/>
          </a:xfrm>
          <a:prstGeom prst="rect">
            <a:avLst/>
          </a:prstGeom>
        </p:spPr>
        <p:txBody>
          <a:bodyPr wrap="square">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Times New Roman"/>
                <a:ea typeface="Calibri"/>
                <a:cs typeface="+mn-cs"/>
              </a:rPr>
              <a:t>Vui-Rộn ràng</a:t>
            </a:r>
            <a:endParaRPr kumimoji="0" lang="en-US" sz="2400" b="0" i="1"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27" name="Rectangle 26">
            <a:extLst>
              <a:ext uri="{FF2B5EF4-FFF2-40B4-BE49-F238E27FC236}">
                <a16:creationId xmlns="" xmlns:a16="http://schemas.microsoft.com/office/drawing/2014/main" id="{48344913-94CB-4142-9FC5-58F616B8BF38}"/>
              </a:ext>
            </a:extLst>
          </p:cNvPr>
          <p:cNvSpPr/>
          <p:nvPr/>
        </p:nvSpPr>
        <p:spPr>
          <a:xfrm>
            <a:off x="228600" y="305373"/>
            <a:ext cx="4027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kết hợp gõ đệm</a:t>
            </a:r>
            <a:endParaRPr kumimoji="0" lang="en-US" sz="32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pic>
        <p:nvPicPr>
          <p:cNvPr id="26" name="[KARAOKE] Bay vào tương lai (Nguyễn Văn Hiên)  Có giai điệu - #coverbytmn">
            <a:hlinkClick r:id="" action="ppaction://media"/>
            <a:extLst>
              <a:ext uri="{FF2B5EF4-FFF2-40B4-BE49-F238E27FC236}">
                <a16:creationId xmlns="" xmlns:a16="http://schemas.microsoft.com/office/drawing/2014/main" id="{49224569-318E-4496-9180-7EB6EFC991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6107" y="1325478"/>
            <a:ext cx="990600" cy="990600"/>
          </a:xfrm>
          <a:prstGeom prst="rect">
            <a:avLst/>
          </a:prstGeom>
        </p:spPr>
      </p:pic>
    </p:spTree>
    <p:extLst>
      <p:ext uri="{BB962C8B-B14F-4D97-AF65-F5344CB8AC3E}">
        <p14:creationId xmlns:p14="http://schemas.microsoft.com/office/powerpoint/2010/main" val="30354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1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FB0442F5-4E89-4771-A20F-4D890F893B2E}"/>
              </a:ext>
            </a:extLst>
          </p:cNvPr>
          <p:cNvSpPr/>
          <p:nvPr/>
        </p:nvSpPr>
        <p:spPr>
          <a:xfrm rot="723738" flipH="1">
            <a:off x="15119901" y="6262626"/>
            <a:ext cx="3377820" cy="3276600"/>
          </a:xfrm>
          <a:custGeom>
            <a:avLst/>
            <a:gdLst/>
            <a:ahLst/>
            <a:cxnLst/>
            <a:rect l="l" t="t" r="r" b="b"/>
            <a:pathLst>
              <a:path w="1598302" h="1208716">
                <a:moveTo>
                  <a:pt x="0" y="0"/>
                </a:moveTo>
                <a:lnTo>
                  <a:pt x="1598302" y="0"/>
                </a:lnTo>
                <a:lnTo>
                  <a:pt x="1598302" y="1208716"/>
                </a:lnTo>
                <a:lnTo>
                  <a:pt x="0" y="120871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3">
            <a:extLst>
              <a:ext uri="{FF2B5EF4-FFF2-40B4-BE49-F238E27FC236}">
                <a16:creationId xmlns="" xmlns:a16="http://schemas.microsoft.com/office/drawing/2014/main" id="{05B90109-D030-491C-AB83-EDF3159B0B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615689" cy="1253144"/>
          </a:xfrm>
          <a:prstGeom prst="rect">
            <a:avLst/>
          </a:prstGeom>
        </p:spPr>
      </p:pic>
      <p:pic>
        <p:nvPicPr>
          <p:cNvPr id="4" name="Picture 2">
            <a:extLst>
              <a:ext uri="{FF2B5EF4-FFF2-40B4-BE49-F238E27FC236}">
                <a16:creationId xmlns="" xmlns:a16="http://schemas.microsoft.com/office/drawing/2014/main"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8991600" cy="785813"/>
          </a:xfrm>
          <a:prstGeom prst="rect">
            <a:avLst/>
          </a:prstGeom>
        </p:spPr>
      </p:pic>
      <p:pic>
        <p:nvPicPr>
          <p:cNvPr id="5" name="Picture 2">
            <a:extLst>
              <a:ext uri="{FF2B5EF4-FFF2-40B4-BE49-F238E27FC236}">
                <a16:creationId xmlns="" xmlns:a16="http://schemas.microsoft.com/office/drawing/2014/main"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pic>
        <p:nvPicPr>
          <p:cNvPr id="6" name="Picture 10">
            <a:extLst>
              <a:ext uri="{FF2B5EF4-FFF2-40B4-BE49-F238E27FC236}">
                <a16:creationId xmlns="" xmlns:a16="http://schemas.microsoft.com/office/drawing/2014/main" id="{B66B0F03-7A26-443D-84DC-C12EAE08BE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834" y="6896100"/>
            <a:ext cx="3048001" cy="3210042"/>
          </a:xfrm>
          <a:prstGeom prst="rect">
            <a:avLst/>
          </a:prstGeom>
        </p:spPr>
      </p:pic>
      <p:grpSp>
        <p:nvGrpSpPr>
          <p:cNvPr id="10" name="Group 9">
            <a:extLst>
              <a:ext uri="{FF2B5EF4-FFF2-40B4-BE49-F238E27FC236}">
                <a16:creationId xmlns="" xmlns:a16="http://schemas.microsoft.com/office/drawing/2014/main" id="{ECAA1E1E-80A5-49D0-BF8D-8B3F5B294AD6}"/>
              </a:ext>
            </a:extLst>
          </p:cNvPr>
          <p:cNvGrpSpPr/>
          <p:nvPr/>
        </p:nvGrpSpPr>
        <p:grpSpPr>
          <a:xfrm>
            <a:off x="0" y="-114300"/>
            <a:ext cx="18294627" cy="1303436"/>
            <a:chOff x="0" y="-114300"/>
            <a:chExt cx="18294627" cy="1303436"/>
          </a:xfrm>
        </p:grpSpPr>
        <p:pic>
          <p:nvPicPr>
            <p:cNvPr id="8" name="Picture 5">
              <a:extLst>
                <a:ext uri="{FF2B5EF4-FFF2-40B4-BE49-F238E27FC236}">
                  <a16:creationId xmlns="" xmlns:a16="http://schemas.microsoft.com/office/drawing/2014/main" id="{3E4D84F7-0E32-4548-951C-E10B8AD360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0" y="-114300"/>
              <a:ext cx="9150626" cy="1303436"/>
            </a:xfrm>
            <a:prstGeom prst="rect">
              <a:avLst/>
            </a:prstGeom>
          </p:spPr>
        </p:pic>
        <p:pic>
          <p:nvPicPr>
            <p:cNvPr id="9" name="Picture 5">
              <a:extLst>
                <a:ext uri="{FF2B5EF4-FFF2-40B4-BE49-F238E27FC236}">
                  <a16:creationId xmlns="" xmlns:a16="http://schemas.microsoft.com/office/drawing/2014/main" id="{597390B9-9D6E-4A1B-B2FC-6FCFA26954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44000" y="-114300"/>
              <a:ext cx="9150627" cy="1303436"/>
            </a:xfrm>
            <a:prstGeom prst="rect">
              <a:avLst/>
            </a:prstGeom>
          </p:spPr>
        </p:pic>
      </p:grpSp>
      <p:sp>
        <p:nvSpPr>
          <p:cNvPr id="11" name="Rectangle 10">
            <a:extLst>
              <a:ext uri="{FF2B5EF4-FFF2-40B4-BE49-F238E27FC236}">
                <a16:creationId xmlns="" xmlns:a16="http://schemas.microsoft.com/office/drawing/2014/main" id="{B73D5FA4-7508-4F07-8758-385C7F0589AF}"/>
              </a:ext>
            </a:extLst>
          </p:cNvPr>
          <p:cNvSpPr/>
          <p:nvPr/>
        </p:nvSpPr>
        <p:spPr>
          <a:xfrm>
            <a:off x="397681" y="1460234"/>
            <a:ext cx="810991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 panose="020B0604020202020204" pitchFamily="34" charset="0"/>
                <a:ea typeface="+mn-ea"/>
                <a:cs typeface="+mn-cs"/>
              </a:rPr>
              <a:t>Hát nối tiếp – Hòa giọng</a:t>
            </a:r>
            <a:endParaRPr kumimoji="0" lang="en-US" sz="5400" b="1" i="0" u="none" strike="noStrike" kern="1200" cap="none" spc="0" normalizeH="0" baseline="0" noProof="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 xmlns:a16="http://schemas.microsoft.com/office/drawing/2014/main" id="{7374AEAC-9D60-4D74-8B90-669601208D4E}"/>
              </a:ext>
            </a:extLst>
          </p:cNvPr>
          <p:cNvSpPr txBox="1"/>
          <p:nvPr/>
        </p:nvSpPr>
        <p:spPr>
          <a:xfrm>
            <a:off x="3135835" y="2977366"/>
            <a:ext cx="12344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Nhóm 1: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những cánh chim.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Bay đi bay đi xây mùa xuân.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Nhóm 2: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Tuổi thơ của chúng em tựa như búp măng non. Vươn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lên vươn lên những tầm cao.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Vươn lên từng tầm cao. Giống như măng mọc thẳng.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tương lai. Đất nước đang mong chờ.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Bay đi vào ngày mai. Những cánh chim tuổi thơ. </a:t>
            </a:r>
          </a:p>
        </p:txBody>
      </p:sp>
      <p:pic>
        <p:nvPicPr>
          <p:cNvPr id="14" name="[KARAOKE] Bay vào tương lai (Nguyễn Văn Hiên)  Có giai điệu - #coverbytmn">
            <a:hlinkClick r:id="" action="ppaction://media"/>
            <a:extLst>
              <a:ext uri="{FF2B5EF4-FFF2-40B4-BE49-F238E27FC236}">
                <a16:creationId xmlns="" xmlns:a16="http://schemas.microsoft.com/office/drawing/2014/main" id="{7F4DE975-E6F5-4C2B-8402-8B4A70E4A61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2000" y="3647779"/>
            <a:ext cx="990600" cy="990600"/>
          </a:xfrm>
          <a:prstGeom prst="rect">
            <a:avLst/>
          </a:prstGeom>
        </p:spPr>
      </p:pic>
    </p:spTree>
    <p:extLst>
      <p:ext uri="{BB962C8B-B14F-4D97-AF65-F5344CB8AC3E}">
        <p14:creationId xmlns:p14="http://schemas.microsoft.com/office/powerpoint/2010/main" val="38338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9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TotalTime>
  <Words>1126</Words>
  <Application>Microsoft Office PowerPoint</Application>
  <PresentationFormat>Custom</PresentationFormat>
  <Paragraphs>124</Paragraphs>
  <Slides>17</Slides>
  <Notes>3</Notes>
  <HiddenSlides>0</HiddenSlides>
  <MMClips>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Playfair Display</vt:lpstr>
      <vt:lpstr>Tinos</vt:lpstr>
      <vt:lpstr>Calibri</vt:lpstr>
      <vt:lpstr>Times New Roman</vt:lpstr>
      <vt:lpstr>Arial</vt:lpstr>
      <vt:lpstr>Aptos</vt:lpstr>
      <vt:lpstr>.VnTime</vt:lpstr>
      <vt:lpstr>Calibri Light</vt:lpstr>
      <vt:lpstr>1_Office Theme</vt:lpstr>
      <vt:lpstr>3_Office Theme</vt:lpstr>
      <vt:lpstr>Constance template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DELL</cp:lastModifiedBy>
  <cp:revision>22</cp:revision>
  <dcterms:created xsi:type="dcterms:W3CDTF">2006-08-16T00:00:00Z</dcterms:created>
  <dcterms:modified xsi:type="dcterms:W3CDTF">2026-01-27T01:02:35Z</dcterms:modified>
  <dc:identifier>DAFfTpxULbY</dc:identifier>
</cp:coreProperties>
</file>