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3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3" r:id="rId1"/>
    <p:sldMasterId id="2147483695" r:id="rId2"/>
  </p:sldMasterIdLst>
  <p:notesMasterIdLst>
    <p:notesMasterId r:id="rId24"/>
  </p:notesMasterIdLst>
  <p:sldIdLst>
    <p:sldId id="273" r:id="rId3"/>
    <p:sldId id="591" r:id="rId4"/>
    <p:sldId id="587" r:id="rId5"/>
    <p:sldId id="364" r:id="rId6"/>
    <p:sldId id="590" r:id="rId7"/>
    <p:sldId id="567" r:id="rId8"/>
    <p:sldId id="568" r:id="rId9"/>
    <p:sldId id="569" r:id="rId10"/>
    <p:sldId id="570" r:id="rId11"/>
    <p:sldId id="571" r:id="rId12"/>
    <p:sldId id="572" r:id="rId13"/>
    <p:sldId id="573" r:id="rId14"/>
    <p:sldId id="574" r:id="rId15"/>
    <p:sldId id="575" r:id="rId16"/>
    <p:sldId id="576" r:id="rId17"/>
    <p:sldId id="584" r:id="rId18"/>
    <p:sldId id="585" r:id="rId19"/>
    <p:sldId id="577" r:id="rId20"/>
    <p:sldId id="588" r:id="rId21"/>
    <p:sldId id="578" r:id="rId22"/>
    <p:sldId id="593" r:id="rId23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宋体" panose="02010600030101010101" pitchFamily="2" charset="-122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1805C-CEA8-413E-B4E9-BEB08E5D4153}" type="datetimeFigureOut">
              <a:rPr lang="vi-VN" smtClean="0"/>
              <a:t>27/01/2026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6C029-5C92-44C8-9468-63823786F0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5819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803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877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6C029-5C92-44C8-9468-63823786F08E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6422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1/27/2026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581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1/27/2026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219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1/27/2026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246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23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39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34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03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48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9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98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18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1/27/2026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44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68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44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37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1/27/2026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257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1/27/2026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158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1/27/2026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289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1/27/2026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221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1/27/2026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064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1/27/2026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111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1/27/2026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028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1/27/2026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21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996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0.png"/><Relationship Id="rId18" Type="http://schemas.openxmlformats.org/officeDocument/2006/relationships/image" Target="../media/image14.gif"/><Relationship Id="rId3" Type="http://schemas.microsoft.com/office/2007/relationships/media" Target="../media/media6.mp3"/><Relationship Id="rId7" Type="http://schemas.microsoft.com/office/2007/relationships/hdphoto" Target="../media/hdphoto1.wdp"/><Relationship Id="rId12" Type="http://schemas.openxmlformats.org/officeDocument/2006/relationships/image" Target="../media/image13.svg"/><Relationship Id="rId17" Type="http://schemas.openxmlformats.org/officeDocument/2006/relationships/image" Target="../media/image21.png"/><Relationship Id="rId2" Type="http://schemas.openxmlformats.org/officeDocument/2006/relationships/tags" Target="../tags/tag17.xml"/><Relationship Id="rId16" Type="http://schemas.openxmlformats.org/officeDocument/2006/relationships/image" Target="../media/image13.GIF"/><Relationship Id="rId1" Type="http://schemas.openxmlformats.org/officeDocument/2006/relationships/tags" Target="../tags/tag16.xml"/><Relationship Id="rId6" Type="http://schemas.openxmlformats.org/officeDocument/2006/relationships/image" Target="../media/image15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11.svg"/><Relationship Id="rId19" Type="http://schemas.openxmlformats.org/officeDocument/2006/relationships/image" Target="../media/image7.gif"/><Relationship Id="rId4" Type="http://schemas.openxmlformats.org/officeDocument/2006/relationships/audio" Target="../media/media6.mp3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4.gif"/><Relationship Id="rId3" Type="http://schemas.microsoft.com/office/2007/relationships/media" Target="../media/media7.mp3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17" Type="http://schemas.openxmlformats.org/officeDocument/2006/relationships/image" Target="../media/image21.png"/><Relationship Id="rId2" Type="http://schemas.openxmlformats.org/officeDocument/2006/relationships/tags" Target="../tags/tag19.xml"/><Relationship Id="rId16" Type="http://schemas.openxmlformats.org/officeDocument/2006/relationships/image" Target="../media/image26.png"/><Relationship Id="rId1" Type="http://schemas.openxmlformats.org/officeDocument/2006/relationships/tags" Target="../tags/tag18.xml"/><Relationship Id="rId6" Type="http://schemas.openxmlformats.org/officeDocument/2006/relationships/image" Target="../media/image15.png"/><Relationship Id="rId11" Type="http://schemas.openxmlformats.org/officeDocument/2006/relationships/image" Target="../media/image13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3.GIF"/><Relationship Id="rId10" Type="http://schemas.openxmlformats.org/officeDocument/2006/relationships/image" Target="../media/image9.png"/><Relationship Id="rId19" Type="http://schemas.openxmlformats.org/officeDocument/2006/relationships/image" Target="../media/image7.gif"/><Relationship Id="rId4" Type="http://schemas.openxmlformats.org/officeDocument/2006/relationships/audio" Target="../media/media7.mp3"/><Relationship Id="rId9" Type="http://schemas.openxmlformats.org/officeDocument/2006/relationships/image" Target="../media/image11.sv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20.png"/><Relationship Id="rId3" Type="http://schemas.microsoft.com/office/2007/relationships/media" Target="../media/media8.mp3"/><Relationship Id="rId21" Type="http://schemas.openxmlformats.org/officeDocument/2006/relationships/image" Target="../media/image7.gif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17" Type="http://schemas.openxmlformats.org/officeDocument/2006/relationships/image" Target="../media/image21.png"/><Relationship Id="rId2" Type="http://schemas.openxmlformats.org/officeDocument/2006/relationships/tags" Target="../tags/tag21.xml"/><Relationship Id="rId16" Type="http://schemas.openxmlformats.org/officeDocument/2006/relationships/image" Target="../media/image27.png"/><Relationship Id="rId20" Type="http://schemas.openxmlformats.org/officeDocument/2006/relationships/image" Target="../media/image14.gif"/><Relationship Id="rId1" Type="http://schemas.openxmlformats.org/officeDocument/2006/relationships/tags" Target="../tags/tag20.xml"/><Relationship Id="rId6" Type="http://schemas.openxmlformats.org/officeDocument/2006/relationships/image" Target="../media/image15.png"/><Relationship Id="rId11" Type="http://schemas.openxmlformats.org/officeDocument/2006/relationships/image" Target="../media/image13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3.GIF"/><Relationship Id="rId10" Type="http://schemas.openxmlformats.org/officeDocument/2006/relationships/image" Target="../media/image9.png"/><Relationship Id="rId19" Type="http://schemas.microsoft.com/office/2007/relationships/hdphoto" Target="../media/hdphoto2.wdp"/><Relationship Id="rId4" Type="http://schemas.openxmlformats.org/officeDocument/2006/relationships/audio" Target="../media/media8.mp3"/><Relationship Id="rId9" Type="http://schemas.openxmlformats.org/officeDocument/2006/relationships/image" Target="../media/image11.sv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4.gif"/><Relationship Id="rId3" Type="http://schemas.microsoft.com/office/2007/relationships/media" Target="../media/media9.mp3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17" Type="http://schemas.openxmlformats.org/officeDocument/2006/relationships/image" Target="../media/image21.png"/><Relationship Id="rId2" Type="http://schemas.openxmlformats.org/officeDocument/2006/relationships/tags" Target="../tags/tag23.xml"/><Relationship Id="rId16" Type="http://schemas.openxmlformats.org/officeDocument/2006/relationships/image" Target="../media/image28.png"/><Relationship Id="rId1" Type="http://schemas.openxmlformats.org/officeDocument/2006/relationships/tags" Target="../tags/tag22.xml"/><Relationship Id="rId6" Type="http://schemas.openxmlformats.org/officeDocument/2006/relationships/image" Target="../media/image15.png"/><Relationship Id="rId11" Type="http://schemas.openxmlformats.org/officeDocument/2006/relationships/image" Target="../media/image13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3.GIF"/><Relationship Id="rId10" Type="http://schemas.openxmlformats.org/officeDocument/2006/relationships/image" Target="../media/image9.png"/><Relationship Id="rId19" Type="http://schemas.openxmlformats.org/officeDocument/2006/relationships/image" Target="../media/image7.gif"/><Relationship Id="rId4" Type="http://schemas.openxmlformats.org/officeDocument/2006/relationships/audio" Target="../media/media9.mp3"/><Relationship Id="rId9" Type="http://schemas.openxmlformats.org/officeDocument/2006/relationships/image" Target="../media/image11.sv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0.png"/><Relationship Id="rId18" Type="http://schemas.openxmlformats.org/officeDocument/2006/relationships/image" Target="../media/image21.png"/><Relationship Id="rId3" Type="http://schemas.microsoft.com/office/2007/relationships/media" Target="../media/media10.mp3"/><Relationship Id="rId21" Type="http://schemas.openxmlformats.org/officeDocument/2006/relationships/image" Target="../media/image14.gif"/><Relationship Id="rId7" Type="http://schemas.microsoft.com/office/2007/relationships/hdphoto" Target="../media/hdphoto1.wdp"/><Relationship Id="rId12" Type="http://schemas.openxmlformats.org/officeDocument/2006/relationships/image" Target="../media/image13.svg"/><Relationship Id="rId17" Type="http://schemas.openxmlformats.org/officeDocument/2006/relationships/image" Target="../media/image28.png"/><Relationship Id="rId2" Type="http://schemas.openxmlformats.org/officeDocument/2006/relationships/tags" Target="../tags/tag25.xml"/><Relationship Id="rId16" Type="http://schemas.openxmlformats.org/officeDocument/2006/relationships/image" Target="../media/image13.GIF"/><Relationship Id="rId20" Type="http://schemas.microsoft.com/office/2007/relationships/hdphoto" Target="../media/hdphoto2.wdp"/><Relationship Id="rId1" Type="http://schemas.openxmlformats.org/officeDocument/2006/relationships/tags" Target="../tags/tag24.xml"/><Relationship Id="rId6" Type="http://schemas.openxmlformats.org/officeDocument/2006/relationships/image" Target="../media/image15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audio" Target="../media/media10.mp3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18" Type="http://schemas.openxmlformats.org/officeDocument/2006/relationships/image" Target="../media/image14.gif"/><Relationship Id="rId3" Type="http://schemas.microsoft.com/office/2007/relationships/media" Target="../media/media11.mp3"/><Relationship Id="rId7" Type="http://schemas.openxmlformats.org/officeDocument/2006/relationships/image" Target="../media/image15.png"/><Relationship Id="rId12" Type="http://schemas.openxmlformats.org/officeDocument/2006/relationships/image" Target="../media/image10.png"/><Relationship Id="rId17" Type="http://schemas.microsoft.com/office/2007/relationships/hdphoto" Target="../media/hdphoto2.wdp"/><Relationship Id="rId2" Type="http://schemas.openxmlformats.org/officeDocument/2006/relationships/tags" Target="../tags/tag27.xml"/><Relationship Id="rId16" Type="http://schemas.openxmlformats.org/officeDocument/2006/relationships/image" Target="../media/image20.png"/><Relationship Id="rId1" Type="http://schemas.openxmlformats.org/officeDocument/2006/relationships/tags" Target="../tags/tag26.xml"/><Relationship Id="rId6" Type="http://schemas.openxmlformats.org/officeDocument/2006/relationships/image" Target="../media/image12.png"/><Relationship Id="rId11" Type="http://schemas.openxmlformats.org/officeDocument/2006/relationships/image" Target="../media/image13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4" Type="http://schemas.openxmlformats.org/officeDocument/2006/relationships/audio" Target="../media/media11.mp3"/><Relationship Id="rId9" Type="http://schemas.openxmlformats.org/officeDocument/2006/relationships/image" Target="../media/image16.png"/><Relationship Id="rId14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18" Type="http://schemas.openxmlformats.org/officeDocument/2006/relationships/image" Target="../media/image14.gif"/><Relationship Id="rId3" Type="http://schemas.microsoft.com/office/2007/relationships/media" Target="../media/media11.mp3"/><Relationship Id="rId7" Type="http://schemas.openxmlformats.org/officeDocument/2006/relationships/image" Target="../media/image15.png"/><Relationship Id="rId12" Type="http://schemas.openxmlformats.org/officeDocument/2006/relationships/image" Target="../media/image10.png"/><Relationship Id="rId17" Type="http://schemas.microsoft.com/office/2007/relationships/hdphoto" Target="../media/hdphoto2.wdp"/><Relationship Id="rId2" Type="http://schemas.openxmlformats.org/officeDocument/2006/relationships/tags" Target="../tags/tag29.xml"/><Relationship Id="rId16" Type="http://schemas.openxmlformats.org/officeDocument/2006/relationships/image" Target="../media/image20.png"/><Relationship Id="rId1" Type="http://schemas.openxmlformats.org/officeDocument/2006/relationships/tags" Target="../tags/tag28.xml"/><Relationship Id="rId6" Type="http://schemas.openxmlformats.org/officeDocument/2006/relationships/image" Target="../media/image12.png"/><Relationship Id="rId11" Type="http://schemas.openxmlformats.org/officeDocument/2006/relationships/image" Target="../media/image13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4" Type="http://schemas.openxmlformats.org/officeDocument/2006/relationships/audio" Target="../media/media11.mp3"/><Relationship Id="rId9" Type="http://schemas.openxmlformats.org/officeDocument/2006/relationships/image" Target="../media/image16.png"/><Relationship Id="rId14" Type="http://schemas.openxmlformats.org/officeDocument/2006/relationships/image" Target="../media/image13.GI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18" Type="http://schemas.openxmlformats.org/officeDocument/2006/relationships/image" Target="../media/image14.gif"/><Relationship Id="rId3" Type="http://schemas.microsoft.com/office/2007/relationships/media" Target="../media/media12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openxmlformats.org/officeDocument/2006/relationships/tags" Target="../tags/tag31.xml"/><Relationship Id="rId16" Type="http://schemas.microsoft.com/office/2007/relationships/hdphoto" Target="../media/hdphoto2.wdp"/><Relationship Id="rId1" Type="http://schemas.openxmlformats.org/officeDocument/2006/relationships/tags" Target="../tags/tag30.xml"/><Relationship Id="rId6" Type="http://schemas.openxmlformats.org/officeDocument/2006/relationships/image" Target="../media/image12.png"/><Relationship Id="rId11" Type="http://schemas.openxmlformats.org/officeDocument/2006/relationships/image" Target="../media/image13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audio" Target="../media/media12.mp3"/><Relationship Id="rId9" Type="http://schemas.openxmlformats.org/officeDocument/2006/relationships/image" Target="../media/image16.png"/><Relationship Id="rId14" Type="http://schemas.openxmlformats.org/officeDocument/2006/relationships/image" Target="../media/image1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9.png"/><Relationship Id="rId18" Type="http://schemas.openxmlformats.org/officeDocument/2006/relationships/image" Target="../media/image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12" Type="http://schemas.openxmlformats.org/officeDocument/2006/relationships/image" Target="../media/image13.GIF"/><Relationship Id="rId17" Type="http://schemas.openxmlformats.org/officeDocument/2006/relationships/image" Target="../media/image14.gif"/><Relationship Id="rId2" Type="http://schemas.openxmlformats.org/officeDocument/2006/relationships/tags" Target="../tags/tag33.xml"/><Relationship Id="rId16" Type="http://schemas.microsoft.com/office/2007/relationships/hdphoto" Target="../media/hdphoto3.wdp"/><Relationship Id="rId1" Type="http://schemas.openxmlformats.org/officeDocument/2006/relationships/tags" Target="../tags/tag3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22.png"/><Relationship Id="rId15" Type="http://schemas.openxmlformats.org/officeDocument/2006/relationships/image" Target="../media/image31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svg"/><Relationship Id="rId1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18" Type="http://schemas.microsoft.com/office/2007/relationships/hdphoto" Target="../media/hdphoto3.wdp"/><Relationship Id="rId3" Type="http://schemas.microsoft.com/office/2007/relationships/media" Target="../media/media13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31.png"/><Relationship Id="rId2" Type="http://schemas.openxmlformats.org/officeDocument/2006/relationships/tags" Target="../tags/tag35.xml"/><Relationship Id="rId16" Type="http://schemas.microsoft.com/office/2007/relationships/hdphoto" Target="../media/hdphoto2.wdp"/><Relationship Id="rId20" Type="http://schemas.openxmlformats.org/officeDocument/2006/relationships/image" Target="../media/image21.png"/><Relationship Id="rId1" Type="http://schemas.openxmlformats.org/officeDocument/2006/relationships/tags" Target="../tags/tag34.xml"/><Relationship Id="rId6" Type="http://schemas.openxmlformats.org/officeDocument/2006/relationships/image" Target="../media/image12.png"/><Relationship Id="rId11" Type="http://schemas.openxmlformats.org/officeDocument/2006/relationships/image" Target="../media/image13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14.gif"/><Relationship Id="rId4" Type="http://schemas.openxmlformats.org/officeDocument/2006/relationships/audio" Target="../media/media13.mp3"/><Relationship Id="rId9" Type="http://schemas.openxmlformats.org/officeDocument/2006/relationships/image" Target="../media/image16.png"/><Relationship Id="rId14" Type="http://schemas.openxmlformats.org/officeDocument/2006/relationships/image" Target="../media/image1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3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1.sv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gif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GIF"/><Relationship Id="rId3" Type="http://schemas.microsoft.com/office/2007/relationships/media" Target="../media/media13.mp3"/><Relationship Id="rId7" Type="http://schemas.openxmlformats.org/officeDocument/2006/relationships/image" Target="../media/image11.svg"/><Relationship Id="rId12" Type="http://schemas.openxmlformats.org/officeDocument/2006/relationships/image" Target="../media/image12.png"/><Relationship Id="rId2" Type="http://schemas.openxmlformats.org/officeDocument/2006/relationships/tags" Target="../tags/tag37.xml"/><Relationship Id="rId16" Type="http://schemas.openxmlformats.org/officeDocument/2006/relationships/image" Target="../media/image21.png"/><Relationship Id="rId1" Type="http://schemas.openxmlformats.org/officeDocument/2006/relationships/tags" Target="../tags/tag36.xml"/><Relationship Id="rId6" Type="http://schemas.openxmlformats.org/officeDocument/2006/relationships/image" Target="../media/image8.pn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7.gif"/><Relationship Id="rId10" Type="http://schemas.openxmlformats.org/officeDocument/2006/relationships/image" Target="../media/image10.png"/><Relationship Id="rId4" Type="http://schemas.openxmlformats.org/officeDocument/2006/relationships/audio" Target="../media/media13.mp3"/><Relationship Id="rId9" Type="http://schemas.openxmlformats.org/officeDocument/2006/relationships/image" Target="../media/image13.svg"/><Relationship Id="rId14" Type="http://schemas.openxmlformats.org/officeDocument/2006/relationships/image" Target="../media/image1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3.GIF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11.sv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gif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svg"/><Relationship Id="rId18" Type="http://schemas.microsoft.com/office/2007/relationships/hdphoto" Target="../media/hdphoto2.wdp"/><Relationship Id="rId3" Type="http://schemas.openxmlformats.org/officeDocument/2006/relationships/tags" Target="../tags/tag5.xml"/><Relationship Id="rId7" Type="http://schemas.openxmlformats.org/officeDocument/2006/relationships/image" Target="../media/image7.gif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tags" Target="../tags/tag4.xml"/><Relationship Id="rId16" Type="http://schemas.openxmlformats.org/officeDocument/2006/relationships/image" Target="../media/image13.GIF"/><Relationship Id="rId20" Type="http://schemas.openxmlformats.org/officeDocument/2006/relationships/image" Target="../media/image21.png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6.png"/><Relationship Id="rId5" Type="http://schemas.openxmlformats.org/officeDocument/2006/relationships/audio" Target="../media/media1.mp3"/><Relationship Id="rId15" Type="http://schemas.openxmlformats.org/officeDocument/2006/relationships/image" Target="../media/image19.png"/><Relationship Id="rId10" Type="http://schemas.microsoft.com/office/2007/relationships/hdphoto" Target="../media/hdphoto1.wdp"/><Relationship Id="rId19" Type="http://schemas.openxmlformats.org/officeDocument/2006/relationships/image" Target="../media/image14.gif"/><Relationship Id="rId4" Type="http://schemas.microsoft.com/office/2007/relationships/media" Target="../media/media1.mp3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12" Type="http://schemas.openxmlformats.org/officeDocument/2006/relationships/image" Target="../media/image14.gi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11" Type="http://schemas.openxmlformats.org/officeDocument/2006/relationships/image" Target="../media/image13.GIF"/><Relationship Id="rId5" Type="http://schemas.openxmlformats.org/officeDocument/2006/relationships/image" Target="../media/image11.sv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4.gif"/><Relationship Id="rId3" Type="http://schemas.microsoft.com/office/2007/relationships/media" Target="../media/media2.mp3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17" Type="http://schemas.openxmlformats.org/officeDocument/2006/relationships/image" Target="../media/image21.png"/><Relationship Id="rId2" Type="http://schemas.openxmlformats.org/officeDocument/2006/relationships/tags" Target="../tags/tag9.xml"/><Relationship Id="rId16" Type="http://schemas.openxmlformats.org/officeDocument/2006/relationships/image" Target="../media/image22.png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11" Type="http://schemas.openxmlformats.org/officeDocument/2006/relationships/image" Target="../media/image13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3.GIF"/><Relationship Id="rId10" Type="http://schemas.openxmlformats.org/officeDocument/2006/relationships/image" Target="../media/image9.png"/><Relationship Id="rId19" Type="http://schemas.openxmlformats.org/officeDocument/2006/relationships/image" Target="../media/image7.gif"/><Relationship Id="rId4" Type="http://schemas.openxmlformats.org/officeDocument/2006/relationships/audio" Target="../media/media2.mp3"/><Relationship Id="rId9" Type="http://schemas.openxmlformats.org/officeDocument/2006/relationships/image" Target="../media/image11.sv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4.gif"/><Relationship Id="rId3" Type="http://schemas.microsoft.com/office/2007/relationships/media" Target="../media/media3.mp3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17" Type="http://schemas.openxmlformats.org/officeDocument/2006/relationships/image" Target="../media/image21.png"/><Relationship Id="rId2" Type="http://schemas.openxmlformats.org/officeDocument/2006/relationships/tags" Target="../tags/tag11.xml"/><Relationship Id="rId16" Type="http://schemas.openxmlformats.org/officeDocument/2006/relationships/image" Target="../media/image23.png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11" Type="http://schemas.openxmlformats.org/officeDocument/2006/relationships/image" Target="../media/image13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3.GIF"/><Relationship Id="rId10" Type="http://schemas.openxmlformats.org/officeDocument/2006/relationships/image" Target="../media/image9.png"/><Relationship Id="rId19" Type="http://schemas.openxmlformats.org/officeDocument/2006/relationships/image" Target="../media/image7.gif"/><Relationship Id="rId4" Type="http://schemas.openxmlformats.org/officeDocument/2006/relationships/audio" Target="../media/media3.mp3"/><Relationship Id="rId9" Type="http://schemas.openxmlformats.org/officeDocument/2006/relationships/image" Target="../media/image11.sv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0.png"/><Relationship Id="rId18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microsoft.com/office/2007/relationships/hdphoto" Target="../media/hdphoto1.wdp"/><Relationship Id="rId12" Type="http://schemas.openxmlformats.org/officeDocument/2006/relationships/image" Target="../media/image13.svg"/><Relationship Id="rId17" Type="http://schemas.openxmlformats.org/officeDocument/2006/relationships/image" Target="../media/image22.png"/><Relationship Id="rId2" Type="http://schemas.openxmlformats.org/officeDocument/2006/relationships/tags" Target="../tags/tag13.xml"/><Relationship Id="rId16" Type="http://schemas.openxmlformats.org/officeDocument/2006/relationships/image" Target="../media/image13.GIF"/><Relationship Id="rId20" Type="http://schemas.openxmlformats.org/officeDocument/2006/relationships/image" Target="../media/image7.gif"/><Relationship Id="rId1" Type="http://schemas.openxmlformats.org/officeDocument/2006/relationships/tags" Target="../tags/tag12.xml"/><Relationship Id="rId6" Type="http://schemas.openxmlformats.org/officeDocument/2006/relationships/image" Target="../media/image15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11.svg"/><Relationship Id="rId19" Type="http://schemas.openxmlformats.org/officeDocument/2006/relationships/image" Target="../media/image14.gif"/><Relationship Id="rId4" Type="http://schemas.openxmlformats.org/officeDocument/2006/relationships/audio" Target="../media/media4.mp3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4.gif"/><Relationship Id="rId3" Type="http://schemas.microsoft.com/office/2007/relationships/media" Target="../media/media5.mp3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17" Type="http://schemas.openxmlformats.org/officeDocument/2006/relationships/image" Target="../media/image21.png"/><Relationship Id="rId2" Type="http://schemas.openxmlformats.org/officeDocument/2006/relationships/tags" Target="../tags/tag15.xml"/><Relationship Id="rId16" Type="http://schemas.openxmlformats.org/officeDocument/2006/relationships/image" Target="../media/image24.png"/><Relationship Id="rId1" Type="http://schemas.openxmlformats.org/officeDocument/2006/relationships/tags" Target="../tags/tag14.xml"/><Relationship Id="rId6" Type="http://schemas.openxmlformats.org/officeDocument/2006/relationships/image" Target="../media/image15.png"/><Relationship Id="rId11" Type="http://schemas.openxmlformats.org/officeDocument/2006/relationships/image" Target="../media/image13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3.GIF"/><Relationship Id="rId10" Type="http://schemas.openxmlformats.org/officeDocument/2006/relationships/image" Target="../media/image9.png"/><Relationship Id="rId19" Type="http://schemas.openxmlformats.org/officeDocument/2006/relationships/image" Target="../media/image7.gif"/><Relationship Id="rId4" Type="http://schemas.openxmlformats.org/officeDocument/2006/relationships/audio" Target="../media/media5.mp3"/><Relationship Id="rId9" Type="http://schemas.openxmlformats.org/officeDocument/2006/relationships/image" Target="../media/image11.sv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805364" y="205041"/>
            <a:ext cx="16385466" cy="37719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14635742" y="640695"/>
            <a:ext cx="2185173" cy="19777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14377526" y="4689781"/>
            <a:ext cx="1713698" cy="173636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5185" r="9345" b="24550"/>
          <a:stretch>
            <a:fillRect/>
          </a:stretch>
        </p:blipFill>
        <p:spPr>
          <a:xfrm>
            <a:off x="1981200" y="-419100"/>
            <a:ext cx="12284627" cy="98277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6693012" y="5704118"/>
            <a:ext cx="2705199" cy="2601684"/>
          </a:xfrm>
          <a:prstGeom prst="rect">
            <a:avLst/>
          </a:prstGeom>
        </p:spPr>
      </p:pic>
      <p:sp>
        <p:nvSpPr>
          <p:cNvPr id="11" name="Rectangle 26">
            <a:extLst>
              <a:ext uri="{FF2B5EF4-FFF2-40B4-BE49-F238E27FC236}">
                <a16:creationId xmlns:a16="http://schemas.microsoft.com/office/drawing/2014/main" xmlns="" id="{7AF94FC9-0286-4AD5-AEB5-18077A05F821}"/>
              </a:ext>
            </a:extLst>
          </p:cNvPr>
          <p:cNvSpPr/>
          <p:nvPr/>
        </p:nvSpPr>
        <p:spPr>
          <a:xfrm>
            <a:off x="1486963" y="2390294"/>
            <a:ext cx="13411200" cy="13114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 ĐẦU GIỜ</a:t>
            </a:r>
            <a:endParaRPr kumimoji="0" lang="en-US" sz="6000" b="1" i="0" u="none" strike="noStrike" kern="1200" cap="none" spc="0" normalizeH="0" baseline="0" noProof="0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514444E-2AEA-49AD-91BC-88AEF314F4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45" b="97255" l="9705" r="89241">
                        <a14:foregroundMark x1="15190" y1="83529" x2="10127" y2="51765"/>
                        <a14:foregroundMark x1="10127" y1="51765" x2="19409" y2="23137"/>
                        <a14:foregroundMark x1="19409" y1="23137" x2="27004" y2="41961"/>
                        <a14:foregroundMark x1="27004" y1="41961" x2="29536" y2="21176"/>
                        <a14:foregroundMark x1="29536" y1="21176" x2="43671" y2="20784"/>
                        <a14:foregroundMark x1="43671" y1="20784" x2="52110" y2="8235"/>
                        <a14:foregroundMark x1="52110" y1="8235" x2="63502" y2="20000"/>
                        <a14:foregroundMark x1="63502" y1="20000" x2="72785" y2="5882"/>
                        <a14:foregroundMark x1="72785" y1="5882" x2="78481" y2="23922"/>
                        <a14:foregroundMark x1="78481" y1="23922" x2="94515" y2="32941"/>
                        <a14:foregroundMark x1="94515" y1="32941" x2="97468" y2="57647"/>
                        <a14:foregroundMark x1="97468" y1="57647" x2="93038" y2="79608"/>
                        <a14:foregroundMark x1="93038" y1="79608" x2="77004" y2="94118"/>
                        <a14:foregroundMark x1="77004" y1="94118" x2="17300" y2="98431"/>
                        <a14:foregroundMark x1="40295" y1="23137" x2="40295" y2="23137"/>
                        <a14:foregroundMark x1="40295" y1="23137" x2="40295" y2="23137"/>
                        <a14:foregroundMark x1="39662" y1="22353" x2="42194" y2="6275"/>
                        <a14:foregroundMark x1="44093" y1="6275" x2="45359" y2="6275"/>
                        <a14:foregroundMark x1="46835" y1="7059" x2="54852" y2="3137"/>
                        <a14:foregroundMark x1="12447" y1="43529" x2="9705" y2="45882"/>
                        <a14:foregroundMark x1="9705" y1="46275" x2="13713" y2="70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16879" y="7180779"/>
            <a:ext cx="4514850" cy="2428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7A35E8-288D-433E-9BF2-78F88B5E56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2306" y="2990911"/>
            <a:ext cx="15135557" cy="172086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29737" y="9108041"/>
            <a:ext cx="18927337" cy="125314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296402" y="9501187"/>
            <a:ext cx="9601198" cy="78581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246580" y="9501188"/>
            <a:ext cx="9771581" cy="78581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34" y="6896100"/>
            <a:ext cx="3048001" cy="32100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73D5FA4-7508-4F07-8758-385C7F0589AF}"/>
              </a:ext>
            </a:extLst>
          </p:cNvPr>
          <p:cNvSpPr/>
          <p:nvPr/>
        </p:nvSpPr>
        <p:spPr>
          <a:xfrm>
            <a:off x="2440348" y="2013318"/>
            <a:ext cx="2300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Câu 4:</a:t>
            </a:r>
            <a:endParaRPr lang="en-US" sz="5400" b="1" cap="none" spc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2" name="PA_图片 5">
            <a:extLst>
              <a:ext uri="{FF2B5EF4-FFF2-40B4-BE49-F238E27FC236}">
                <a16:creationId xmlns:a16="http://schemas.microsoft.com/office/drawing/2014/main" xmlns="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316200" y="-266700"/>
            <a:ext cx="3229641" cy="10287000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xmlns="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6646781" y="3235616"/>
            <a:ext cx="1075988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75E6B95-D3B9-402D-B22A-278AEAB1E4EA}"/>
              </a:ext>
            </a:extLst>
          </p:cNvPr>
          <p:cNvSpPr txBox="1"/>
          <p:nvPr/>
        </p:nvSpPr>
        <p:spPr>
          <a:xfrm>
            <a:off x="1981200" y="4504432"/>
            <a:ext cx="123178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latin typeface="+mj-lt"/>
              </a:rPr>
              <a:t> </a:t>
            </a:r>
            <a:r>
              <a:rPr lang="vi-VN" sz="2800">
                <a:solidFill>
                  <a:srgbClr val="0070C0"/>
                </a:solidFill>
                <a:latin typeface="+mj-lt"/>
              </a:rPr>
              <a:t>Đào,     lan,    cúc,          mai            xinh               đẹp    đón     xuân              về. </a:t>
            </a:r>
          </a:p>
        </p:txBody>
      </p:sp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xmlns="" id="{C83A8ECF-95CB-4551-8F40-1381F0861B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544800" y="5331883"/>
            <a:ext cx="1253144" cy="1253144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xmlns="" id="{15EF9621-59BA-4AF6-83B9-FC3AF36E8A1A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5229814" y="2366963"/>
            <a:ext cx="1701206" cy="2319337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xmlns="" id="{3C49824B-409E-4747-B96C-CDAB71BF864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6200481" y="3044439"/>
            <a:ext cx="1701206" cy="3866378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E88DE2A4-5E58-4AD3-86FD-9011E24366E5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3986" y="130632"/>
            <a:ext cx="3195696" cy="11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B051E31-0D13-4A7E-94B9-FFF546181F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45" b="97255" l="9705" r="89241">
                        <a14:foregroundMark x1="15190" y1="83529" x2="10127" y2="51765"/>
                        <a14:foregroundMark x1="10127" y1="51765" x2="19409" y2="23137"/>
                        <a14:foregroundMark x1="19409" y1="23137" x2="27004" y2="41961"/>
                        <a14:foregroundMark x1="27004" y1="41961" x2="29536" y2="21176"/>
                        <a14:foregroundMark x1="29536" y1="21176" x2="43671" y2="20784"/>
                        <a14:foregroundMark x1="43671" y1="20784" x2="52110" y2="8235"/>
                        <a14:foregroundMark x1="52110" y1="8235" x2="63502" y2="20000"/>
                        <a14:foregroundMark x1="63502" y1="20000" x2="72785" y2="5882"/>
                        <a14:foregroundMark x1="72785" y1="5882" x2="78481" y2="23922"/>
                        <a14:foregroundMark x1="78481" y1="23922" x2="94515" y2="32941"/>
                        <a14:foregroundMark x1="94515" y1="32941" x2="97468" y2="57647"/>
                        <a14:foregroundMark x1="97468" y1="57647" x2="93038" y2="79608"/>
                        <a14:foregroundMark x1="93038" y1="79608" x2="77004" y2="94118"/>
                        <a14:foregroundMark x1="77004" y1="94118" x2="17300" y2="98431"/>
                        <a14:foregroundMark x1="40295" y1="23137" x2="40295" y2="23137"/>
                        <a14:foregroundMark x1="40295" y1="23137" x2="40295" y2="23137"/>
                        <a14:foregroundMark x1="39662" y1="22353" x2="42194" y2="6275"/>
                        <a14:foregroundMark x1="44093" y1="6275" x2="45359" y2="6275"/>
                        <a14:foregroundMark x1="46835" y1="7059" x2="54852" y2="3137"/>
                        <a14:foregroundMark x1="12447" y1="43529" x2="9705" y2="45882"/>
                        <a14:foregroundMark x1="9705" y1="46275" x2="13713" y2="70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16879" y="7180779"/>
            <a:ext cx="4514850" cy="242887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29737" y="9108041"/>
            <a:ext cx="18927337" cy="125314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296402" y="9501187"/>
            <a:ext cx="9601198" cy="78581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246580" y="9501188"/>
            <a:ext cx="9771581" cy="78581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34" y="6896100"/>
            <a:ext cx="3048001" cy="32100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73D5FA4-7508-4F07-8758-385C7F0589AF}"/>
              </a:ext>
            </a:extLst>
          </p:cNvPr>
          <p:cNvSpPr/>
          <p:nvPr/>
        </p:nvSpPr>
        <p:spPr>
          <a:xfrm>
            <a:off x="1449693" y="2013318"/>
            <a:ext cx="42819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Nối câu 3+4:</a:t>
            </a:r>
            <a:endParaRPr lang="en-US" sz="5400" b="1" cap="none" spc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2" name="PA_图片 5">
            <a:extLst>
              <a:ext uri="{FF2B5EF4-FFF2-40B4-BE49-F238E27FC236}">
                <a16:creationId xmlns:a16="http://schemas.microsoft.com/office/drawing/2014/main" xmlns="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316200" y="-266700"/>
            <a:ext cx="3229641" cy="10287000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xmlns="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6646781" y="3235616"/>
            <a:ext cx="1075988" cy="954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F7A652E-ABF4-4484-8037-07F4EE0126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98521" y="3013196"/>
            <a:ext cx="14225188" cy="29086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613903F-870B-47A2-839A-0B82431205E9}"/>
              </a:ext>
            </a:extLst>
          </p:cNvPr>
          <p:cNvSpPr txBox="1"/>
          <p:nvPr/>
        </p:nvSpPr>
        <p:spPr>
          <a:xfrm>
            <a:off x="2590800" y="4034810"/>
            <a:ext cx="13106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Vườn    xuân    hát              ca                             ngàn   hoa   sắc               hương.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CAABD37-E1ED-4DB3-AE1C-BF8C7F644600}"/>
              </a:ext>
            </a:extLst>
          </p:cNvPr>
          <p:cNvSpPr txBox="1"/>
          <p:nvPr/>
        </p:nvSpPr>
        <p:spPr>
          <a:xfrm>
            <a:off x="2298414" y="5676453"/>
            <a:ext cx="123178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latin typeface="+mj-lt"/>
              </a:rPr>
              <a:t> </a:t>
            </a:r>
            <a:r>
              <a:rPr lang="vi-VN" sz="2800">
                <a:solidFill>
                  <a:srgbClr val="0070C0"/>
                </a:solidFill>
                <a:latin typeface="+mj-lt"/>
              </a:rPr>
              <a:t>Đào,  lan,   cúc,          mai            xinh             đẹp    đón     xuân              về. </a:t>
            </a:r>
          </a:p>
        </p:txBody>
      </p:sp>
      <p:pic>
        <p:nvPicPr>
          <p:cNvPr id="2" name="34">
            <a:hlinkClick r:id="" action="ppaction://media"/>
            <a:extLst>
              <a:ext uri="{FF2B5EF4-FFF2-40B4-BE49-F238E27FC236}">
                <a16:creationId xmlns:a16="http://schemas.microsoft.com/office/drawing/2014/main" xmlns="" id="{0C9BE82A-A382-4B32-B746-F4AB85AF71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815628" y="5863913"/>
            <a:ext cx="1159732" cy="1159732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xmlns="" id="{A5AA046A-758F-4297-BE15-779154F56DCD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5229814" y="2366963"/>
            <a:ext cx="1701206" cy="2319337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xmlns="" id="{D4B6221B-03F6-48F0-8CB7-9CD0A5765BE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6200481" y="3044439"/>
            <a:ext cx="1701206" cy="3866378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xmlns="" id="{19085778-91A0-46CA-8C7F-3C915FF20BE3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3986" y="130632"/>
            <a:ext cx="3195696" cy="11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0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8FC67E9-79C8-43BE-9CF8-51AA8827CA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45" b="97255" l="9705" r="89241">
                        <a14:foregroundMark x1="15190" y1="83529" x2="10127" y2="51765"/>
                        <a14:foregroundMark x1="10127" y1="51765" x2="19409" y2="23137"/>
                        <a14:foregroundMark x1="19409" y1="23137" x2="27004" y2="41961"/>
                        <a14:foregroundMark x1="27004" y1="41961" x2="29536" y2="21176"/>
                        <a14:foregroundMark x1="29536" y1="21176" x2="43671" y2="20784"/>
                        <a14:foregroundMark x1="43671" y1="20784" x2="52110" y2="8235"/>
                        <a14:foregroundMark x1="52110" y1="8235" x2="63502" y2="20000"/>
                        <a14:foregroundMark x1="63502" y1="20000" x2="72785" y2="5882"/>
                        <a14:foregroundMark x1="72785" y1="5882" x2="78481" y2="23922"/>
                        <a14:foregroundMark x1="78481" y1="23922" x2="94515" y2="32941"/>
                        <a14:foregroundMark x1="94515" y1="32941" x2="97468" y2="57647"/>
                        <a14:foregroundMark x1="97468" y1="57647" x2="93038" y2="79608"/>
                        <a14:foregroundMark x1="93038" y1="79608" x2="77004" y2="94118"/>
                        <a14:foregroundMark x1="77004" y1="94118" x2="17300" y2="98431"/>
                        <a14:foregroundMark x1="40295" y1="23137" x2="40295" y2="23137"/>
                        <a14:foregroundMark x1="40295" y1="23137" x2="40295" y2="23137"/>
                        <a14:foregroundMark x1="39662" y1="22353" x2="42194" y2="6275"/>
                        <a14:foregroundMark x1="44093" y1="6275" x2="45359" y2="6275"/>
                        <a14:foregroundMark x1="46835" y1="7059" x2="54852" y2="3137"/>
                        <a14:foregroundMark x1="12447" y1="43529" x2="9705" y2="45882"/>
                        <a14:foregroundMark x1="9705" y1="46275" x2="13713" y2="70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16879" y="7180779"/>
            <a:ext cx="4514850" cy="242887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29737" y="9108041"/>
            <a:ext cx="18927337" cy="125314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296402" y="9501187"/>
            <a:ext cx="9601198" cy="78581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246580" y="9501188"/>
            <a:ext cx="9771581" cy="78581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34" y="6896100"/>
            <a:ext cx="3048001" cy="32100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73D5FA4-7508-4F07-8758-385C7F0589AF}"/>
              </a:ext>
            </a:extLst>
          </p:cNvPr>
          <p:cNvSpPr/>
          <p:nvPr/>
        </p:nvSpPr>
        <p:spPr>
          <a:xfrm>
            <a:off x="1295400" y="2070764"/>
            <a:ext cx="2300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Câu 5:</a:t>
            </a:r>
            <a:endParaRPr lang="en-US" sz="5400" b="1" cap="none" spc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2" name="PA_图片 5">
            <a:extLst>
              <a:ext uri="{FF2B5EF4-FFF2-40B4-BE49-F238E27FC236}">
                <a16:creationId xmlns:a16="http://schemas.microsoft.com/office/drawing/2014/main" xmlns="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316200" y="-266700"/>
            <a:ext cx="3229641" cy="10287000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xmlns="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6646781" y="3235616"/>
            <a:ext cx="1075988" cy="954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1180BD7-0995-4D67-A846-B3499E7B085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4800" y="3440880"/>
            <a:ext cx="16400878" cy="16385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DB9447F-BB10-464C-BF0F-CA7BCB92E707}"/>
              </a:ext>
            </a:extLst>
          </p:cNvPr>
          <p:cNvSpPr txBox="1"/>
          <p:nvPr/>
        </p:nvSpPr>
        <p:spPr>
          <a:xfrm>
            <a:off x="1216466" y="4870499"/>
            <a:ext cx="158523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Ô! chim        én         trên       trời                cao       liệng       bay trong       nắng vàng       mê       say. </a:t>
            </a:r>
          </a:p>
        </p:txBody>
      </p:sp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xmlns="" id="{C5F1FBFB-8574-4A3D-A394-53DA59DE90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581593" y="6061813"/>
            <a:ext cx="792711" cy="7927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1ED5204-370F-453B-B176-4F286A459F4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2322" y="4120045"/>
            <a:ext cx="400450" cy="311855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xmlns="" id="{943C5D61-DF79-4D23-85E4-2FE8647B0736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5229814" y="2366963"/>
            <a:ext cx="1701206" cy="2319337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xmlns="" id="{8D3CCAC3-172A-4A38-ADA1-970296BF8981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6200481" y="3044439"/>
            <a:ext cx="1701206" cy="3866378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xmlns="" id="{0D316C60-8510-4D40-828C-21DE29AE420D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3986" y="130632"/>
            <a:ext cx="3195696" cy="11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7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FC3C2A6-AF34-4225-BC4B-BE927C939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45" b="97255" l="9705" r="89241">
                        <a14:foregroundMark x1="15190" y1="83529" x2="10127" y2="51765"/>
                        <a14:foregroundMark x1="10127" y1="51765" x2="19409" y2="23137"/>
                        <a14:foregroundMark x1="19409" y1="23137" x2="27004" y2="41961"/>
                        <a14:foregroundMark x1="27004" y1="41961" x2="29536" y2="21176"/>
                        <a14:foregroundMark x1="29536" y1="21176" x2="43671" y2="20784"/>
                        <a14:foregroundMark x1="43671" y1="20784" x2="52110" y2="8235"/>
                        <a14:foregroundMark x1="52110" y1="8235" x2="63502" y2="20000"/>
                        <a14:foregroundMark x1="63502" y1="20000" x2="72785" y2="5882"/>
                        <a14:foregroundMark x1="72785" y1="5882" x2="78481" y2="23922"/>
                        <a14:foregroundMark x1="78481" y1="23922" x2="94515" y2="32941"/>
                        <a14:foregroundMark x1="94515" y1="32941" x2="97468" y2="57647"/>
                        <a14:foregroundMark x1="97468" y1="57647" x2="93038" y2="79608"/>
                        <a14:foregroundMark x1="93038" y1="79608" x2="77004" y2="94118"/>
                        <a14:foregroundMark x1="77004" y1="94118" x2="17300" y2="98431"/>
                        <a14:foregroundMark x1="40295" y1="23137" x2="40295" y2="23137"/>
                        <a14:foregroundMark x1="40295" y1="23137" x2="40295" y2="23137"/>
                        <a14:foregroundMark x1="39662" y1="22353" x2="42194" y2="6275"/>
                        <a14:foregroundMark x1="44093" y1="6275" x2="45359" y2="6275"/>
                        <a14:foregroundMark x1="46835" y1="7059" x2="54852" y2="3137"/>
                        <a14:foregroundMark x1="12447" y1="43529" x2="9705" y2="45882"/>
                        <a14:foregroundMark x1="9705" y1="46275" x2="13713" y2="70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16879" y="7180779"/>
            <a:ext cx="4514850" cy="242887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29737" y="9108041"/>
            <a:ext cx="18927337" cy="125314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296402" y="9501187"/>
            <a:ext cx="9601198" cy="78581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246580" y="9501188"/>
            <a:ext cx="9771581" cy="78581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34" y="6896100"/>
            <a:ext cx="3048001" cy="32100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73D5FA4-7508-4F07-8758-385C7F0589AF}"/>
              </a:ext>
            </a:extLst>
          </p:cNvPr>
          <p:cNvSpPr/>
          <p:nvPr/>
        </p:nvSpPr>
        <p:spPr>
          <a:xfrm>
            <a:off x="2440347" y="2013318"/>
            <a:ext cx="2300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Câu 6:</a:t>
            </a:r>
            <a:endParaRPr lang="en-US" sz="5400" b="1" cap="none" spc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2" name="PA_图片 5">
            <a:extLst>
              <a:ext uri="{FF2B5EF4-FFF2-40B4-BE49-F238E27FC236}">
                <a16:creationId xmlns:a16="http://schemas.microsoft.com/office/drawing/2014/main" xmlns="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316200" y="-266700"/>
            <a:ext cx="3229641" cy="10287000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xmlns="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6646781" y="3235616"/>
            <a:ext cx="1075988" cy="954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B0C4811-5D1C-441E-AE3D-2AA17A67326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26971" y="2994270"/>
            <a:ext cx="13488299" cy="33502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26C36DB-2951-456D-BEFE-8D8ADDDB3742}"/>
              </a:ext>
            </a:extLst>
          </p:cNvPr>
          <p:cNvSpPr txBox="1"/>
          <p:nvPr/>
        </p:nvSpPr>
        <p:spPr>
          <a:xfrm>
            <a:off x="2511124" y="4032948"/>
            <a:ext cx="130817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Xuân    xuân    đến     mang   niềm vui,            nồng       ấm            chan      hòa,       xuân 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580F8AA-AE7E-47D2-A41B-0106E46DE89A}"/>
              </a:ext>
            </a:extLst>
          </p:cNvPr>
          <p:cNvSpPr txBox="1"/>
          <p:nvPr/>
        </p:nvSpPr>
        <p:spPr>
          <a:xfrm>
            <a:off x="3274984" y="6140486"/>
            <a:ext cx="123178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Về              khắp             muôn                nhà. </a:t>
            </a:r>
          </a:p>
        </p:txBody>
      </p:sp>
      <p:pic>
        <p:nvPicPr>
          <p:cNvPr id="2" name="6">
            <a:hlinkClick r:id="" action="ppaction://media"/>
            <a:extLst>
              <a:ext uri="{FF2B5EF4-FFF2-40B4-BE49-F238E27FC236}">
                <a16:creationId xmlns:a16="http://schemas.microsoft.com/office/drawing/2014/main" xmlns="" id="{DB913819-8946-40B0-93DF-1E59B19CE8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009013" y="5992153"/>
            <a:ext cx="982554" cy="982554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xmlns="" id="{0B1094D1-0CE9-4468-B672-4E978BE4746D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5229814" y="2366963"/>
            <a:ext cx="1701206" cy="2319337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xmlns="" id="{D75D10D7-F8DD-4EC6-9892-FA9AD73189A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6200481" y="3044439"/>
            <a:ext cx="1701206" cy="3866378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xmlns="" id="{80211C88-0C57-441B-9B57-8C3049EA9533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3986" y="130632"/>
            <a:ext cx="3195696" cy="11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4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E03457B-DB76-4A70-B269-714639DCB6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45" b="97255" l="9705" r="89241">
                        <a14:foregroundMark x1="15190" y1="83529" x2="10127" y2="51765"/>
                        <a14:foregroundMark x1="10127" y1="51765" x2="19409" y2="23137"/>
                        <a14:foregroundMark x1="19409" y1="23137" x2="27004" y2="41961"/>
                        <a14:foregroundMark x1="27004" y1="41961" x2="29536" y2="21176"/>
                        <a14:foregroundMark x1="29536" y1="21176" x2="43671" y2="20784"/>
                        <a14:foregroundMark x1="43671" y1="20784" x2="52110" y2="8235"/>
                        <a14:foregroundMark x1="52110" y1="8235" x2="63502" y2="20000"/>
                        <a14:foregroundMark x1="63502" y1="20000" x2="72785" y2="5882"/>
                        <a14:foregroundMark x1="72785" y1="5882" x2="78481" y2="23922"/>
                        <a14:foregroundMark x1="78481" y1="23922" x2="94515" y2="32941"/>
                        <a14:foregroundMark x1="94515" y1="32941" x2="97468" y2="57647"/>
                        <a14:foregroundMark x1="97468" y1="57647" x2="93038" y2="79608"/>
                        <a14:foregroundMark x1="93038" y1="79608" x2="77004" y2="94118"/>
                        <a14:foregroundMark x1="77004" y1="94118" x2="17300" y2="98431"/>
                        <a14:foregroundMark x1="40295" y1="23137" x2="40295" y2="23137"/>
                        <a14:foregroundMark x1="40295" y1="23137" x2="40295" y2="23137"/>
                        <a14:foregroundMark x1="39662" y1="22353" x2="42194" y2="6275"/>
                        <a14:foregroundMark x1="44093" y1="6275" x2="45359" y2="6275"/>
                        <a14:foregroundMark x1="46835" y1="7059" x2="54852" y2="3137"/>
                        <a14:foregroundMark x1="12447" y1="43529" x2="9705" y2="45882"/>
                        <a14:foregroundMark x1="9705" y1="46275" x2="13713" y2="70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16879" y="7180779"/>
            <a:ext cx="4514850" cy="2428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C8AAC69-A0D4-418C-8FF3-A104CF7B6F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826" y="1536008"/>
            <a:ext cx="16400878" cy="16385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8FE6D3E-0A95-4E3F-B0B6-D41411437AC9}"/>
              </a:ext>
            </a:extLst>
          </p:cNvPr>
          <p:cNvSpPr txBox="1"/>
          <p:nvPr/>
        </p:nvSpPr>
        <p:spPr>
          <a:xfrm>
            <a:off x="1174170" y="2912935"/>
            <a:ext cx="158523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Ô! chim        én         trên       trời                cao       liệng       bay trong       nắng vàng       mê       say. 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29737" y="9108041"/>
            <a:ext cx="18927337" cy="125314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296402" y="9501187"/>
            <a:ext cx="9601198" cy="78581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246580" y="9501188"/>
            <a:ext cx="9771581" cy="78581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737" y="6951297"/>
            <a:ext cx="2811548" cy="29610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73D5FA4-7508-4F07-8758-385C7F0589AF}"/>
              </a:ext>
            </a:extLst>
          </p:cNvPr>
          <p:cNvSpPr/>
          <p:nvPr/>
        </p:nvSpPr>
        <p:spPr>
          <a:xfrm>
            <a:off x="501274" y="428290"/>
            <a:ext cx="39260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Nối câu 5+6:</a:t>
            </a:r>
            <a:endParaRPr lang="en-US" sz="5400" b="1" cap="none" spc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</a:endParaRPr>
          </a:p>
        </p:txBody>
      </p:sp>
      <p:pic>
        <p:nvPicPr>
          <p:cNvPr id="12" name="PA_图片 5">
            <a:extLst>
              <a:ext uri="{FF2B5EF4-FFF2-40B4-BE49-F238E27FC236}">
                <a16:creationId xmlns:a16="http://schemas.microsoft.com/office/drawing/2014/main" xmlns="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659084" y="-711600"/>
            <a:ext cx="2585939" cy="10287000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xmlns="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4636258" y="432672"/>
            <a:ext cx="876996" cy="7783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C887E8B-F0F7-4066-939C-489DC6796C6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4770" y="3436155"/>
            <a:ext cx="15773400" cy="33502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AD1D981-40C2-479F-9298-8D494FEC4458}"/>
              </a:ext>
            </a:extLst>
          </p:cNvPr>
          <p:cNvSpPr txBox="1"/>
          <p:nvPr/>
        </p:nvSpPr>
        <p:spPr>
          <a:xfrm>
            <a:off x="1164231" y="4696598"/>
            <a:ext cx="15447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Xuân    xuân        đến     mang   niềm              vui,            nồng             ấm        chan            hòa,      xuân   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CE08445-25B9-4B02-925C-D51314A9AA5A}"/>
              </a:ext>
            </a:extLst>
          </p:cNvPr>
          <p:cNvSpPr txBox="1"/>
          <p:nvPr/>
        </p:nvSpPr>
        <p:spPr>
          <a:xfrm>
            <a:off x="1828801" y="6480262"/>
            <a:ext cx="124991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Về                   khắp             muôn                       nhà. </a:t>
            </a:r>
          </a:p>
        </p:txBody>
      </p:sp>
      <p:pic>
        <p:nvPicPr>
          <p:cNvPr id="2" name="56">
            <a:hlinkClick r:id="" action="ppaction://media"/>
            <a:extLst>
              <a:ext uri="{FF2B5EF4-FFF2-40B4-BE49-F238E27FC236}">
                <a16:creationId xmlns:a16="http://schemas.microsoft.com/office/drawing/2014/main" xmlns="" id="{804A7455-63DF-4E30-B330-E581427E43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792200" y="6714474"/>
            <a:ext cx="914400" cy="914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C7608AA-0711-49E4-9C59-902CC1E2C9F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6054" y="2223731"/>
            <a:ext cx="400450" cy="31185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xmlns="" id="{0BA14C3B-C817-469F-9431-E4C3F7AE661F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5229814" y="2366963"/>
            <a:ext cx="1701206" cy="2319337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xmlns="" id="{663ED2A7-6DC8-483C-A50C-BAE5C023AA0D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6200481" y="3044439"/>
            <a:ext cx="1701206" cy="386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9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_图片 5">
            <a:extLst>
              <a:ext uri="{FF2B5EF4-FFF2-40B4-BE49-F238E27FC236}">
                <a16:creationId xmlns:a16="http://schemas.microsoft.com/office/drawing/2014/main" xmlns="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863596" y="-170318"/>
            <a:ext cx="2543841" cy="10287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54B17AC-9AFB-41DB-8F07-3D4BC30C6D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45" b="97255" l="9705" r="89241">
                        <a14:foregroundMark x1="15190" y1="83529" x2="10127" y2="51765"/>
                        <a14:foregroundMark x1="10127" y1="51765" x2="19409" y2="23137"/>
                        <a14:foregroundMark x1="19409" y1="23137" x2="27004" y2="41961"/>
                        <a14:foregroundMark x1="27004" y1="41961" x2="29536" y2="21176"/>
                        <a14:foregroundMark x1="29536" y1="21176" x2="43671" y2="20784"/>
                        <a14:foregroundMark x1="43671" y1="20784" x2="52110" y2="8235"/>
                        <a14:foregroundMark x1="52110" y1="8235" x2="63502" y2="20000"/>
                        <a14:foregroundMark x1="63502" y1="20000" x2="72785" y2="5882"/>
                        <a14:foregroundMark x1="72785" y1="5882" x2="78481" y2="23922"/>
                        <a14:foregroundMark x1="78481" y1="23922" x2="94515" y2="32941"/>
                        <a14:foregroundMark x1="94515" y1="32941" x2="97468" y2="57647"/>
                        <a14:foregroundMark x1="97468" y1="57647" x2="93038" y2="79608"/>
                        <a14:foregroundMark x1="93038" y1="79608" x2="77004" y2="94118"/>
                        <a14:foregroundMark x1="77004" y1="94118" x2="17300" y2="98431"/>
                        <a14:foregroundMark x1="40295" y1="23137" x2="40295" y2="23137"/>
                        <a14:foregroundMark x1="40295" y1="23137" x2="40295" y2="23137"/>
                        <a14:foregroundMark x1="39662" y1="22353" x2="42194" y2="6275"/>
                        <a14:foregroundMark x1="44093" y1="6275" x2="45359" y2="6275"/>
                        <a14:foregroundMark x1="46835" y1="7059" x2="54852" y2="3137"/>
                        <a14:foregroundMark x1="12447" y1="43529" x2="9705" y2="45882"/>
                        <a14:foregroundMark x1="9705" y1="46275" x2="13713" y2="70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58635" y="8535018"/>
            <a:ext cx="2858329" cy="15377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DA23B24-1C27-4C8E-89CB-686CAD7AA8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3556" y="1098127"/>
            <a:ext cx="14935200" cy="797603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296402" y="9501187"/>
            <a:ext cx="9601198" cy="78581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246580" y="9501188"/>
            <a:ext cx="9771581" cy="78581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529" y="6972300"/>
            <a:ext cx="2666997" cy="32100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73D5FA4-7508-4F07-8758-385C7F0589AF}"/>
              </a:ext>
            </a:extLst>
          </p:cNvPr>
          <p:cNvSpPr/>
          <p:nvPr/>
        </p:nvSpPr>
        <p:spPr>
          <a:xfrm>
            <a:off x="367259" y="311856"/>
            <a:ext cx="288091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Ghép lời 1:</a:t>
            </a:r>
            <a:endParaRPr lang="en-US" sz="4400" b="1" cap="none" spc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</a:endParaRPr>
          </a:p>
        </p:txBody>
      </p:sp>
      <p:pic>
        <p:nvPicPr>
          <p:cNvPr id="14" name="PA_图片 34">
            <a:extLst>
              <a:ext uri="{FF2B5EF4-FFF2-40B4-BE49-F238E27FC236}">
                <a16:creationId xmlns:a16="http://schemas.microsoft.com/office/drawing/2014/main" xmlns="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5522999" y="522687"/>
            <a:ext cx="799628" cy="7096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4B574E6-F1F3-45CA-856A-35887C8017AA}"/>
              </a:ext>
            </a:extLst>
          </p:cNvPr>
          <p:cNvSpPr txBox="1"/>
          <p:nvPr/>
        </p:nvSpPr>
        <p:spPr>
          <a:xfrm>
            <a:off x="2362200" y="3133131"/>
            <a:ext cx="125286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Nụ       hoa    thắm         trên            môi            người   tiếng     em           cười.</a:t>
            </a:r>
          </a:p>
          <a:p>
            <a:r>
              <a:rPr lang="vi-VN" sz="2800">
                <a:solidFill>
                  <a:srgbClr val="0070C0"/>
                </a:solidFill>
                <a:latin typeface="+mj-lt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6DB474C-1B5C-475B-AF4F-23E03B455CAD}"/>
              </a:ext>
            </a:extLst>
          </p:cNvPr>
          <p:cNvSpPr txBox="1"/>
          <p:nvPr/>
        </p:nvSpPr>
        <p:spPr>
          <a:xfrm>
            <a:off x="3334952" y="1925361"/>
            <a:ext cx="12528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Mùa   xuân    hát         ca,                               thềm   xuân    bước      qua.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BDF5006-A947-454F-B269-31E131A77C74}"/>
              </a:ext>
            </a:extLst>
          </p:cNvPr>
          <p:cNvSpPr txBox="1"/>
          <p:nvPr/>
        </p:nvSpPr>
        <p:spPr>
          <a:xfrm>
            <a:off x="2743202" y="4150399"/>
            <a:ext cx="13106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Vườn    xuân     hát               ca                               ngàn   hoa   sắc               hương.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6F22997-E795-4222-A629-80A5AB80A4F2}"/>
              </a:ext>
            </a:extLst>
          </p:cNvPr>
          <p:cNvSpPr txBox="1"/>
          <p:nvPr/>
        </p:nvSpPr>
        <p:spPr>
          <a:xfrm>
            <a:off x="2362200" y="5351772"/>
            <a:ext cx="123178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latin typeface="+mj-lt"/>
              </a:rPr>
              <a:t> </a:t>
            </a:r>
            <a:r>
              <a:rPr lang="vi-VN" sz="2800">
                <a:solidFill>
                  <a:srgbClr val="0070C0"/>
                </a:solidFill>
                <a:latin typeface="+mj-lt"/>
              </a:rPr>
              <a:t>Đào,   lan,    cúc,          mai            xinh               đẹp     đón     xuân              về.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2F4B4DB-7BDE-4AE7-AB85-5755D1AE0A3B}"/>
              </a:ext>
            </a:extLst>
          </p:cNvPr>
          <p:cNvSpPr txBox="1"/>
          <p:nvPr/>
        </p:nvSpPr>
        <p:spPr>
          <a:xfrm>
            <a:off x="2435666" y="6461749"/>
            <a:ext cx="158523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Ô! chim      én       trên       trời              cao      liệng     bay trong     nắng vàng     mê       say.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6DC7C37-FFF6-4C3C-B0FB-237CA59B3EC9}"/>
              </a:ext>
            </a:extLst>
          </p:cNvPr>
          <p:cNvSpPr txBox="1"/>
          <p:nvPr/>
        </p:nvSpPr>
        <p:spPr>
          <a:xfrm>
            <a:off x="2281812" y="7535436"/>
            <a:ext cx="15447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Xuân   xuân       đến     mang   niềm            vui,          nồng            ấm       chan           hòa,      xuân   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E06754F-535E-4B2A-ABA2-9F28061AAF8B}"/>
              </a:ext>
            </a:extLst>
          </p:cNvPr>
          <p:cNvSpPr txBox="1"/>
          <p:nvPr/>
        </p:nvSpPr>
        <p:spPr>
          <a:xfrm>
            <a:off x="2971800" y="8808830"/>
            <a:ext cx="122286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Về               khắp             muôn                      nhà. </a:t>
            </a:r>
          </a:p>
        </p:txBody>
      </p:sp>
      <p:pic>
        <p:nvPicPr>
          <p:cNvPr id="2" name="1 loi">
            <a:hlinkClick r:id="" action="ppaction://media"/>
            <a:extLst>
              <a:ext uri="{FF2B5EF4-FFF2-40B4-BE49-F238E27FC236}">
                <a16:creationId xmlns:a16="http://schemas.microsoft.com/office/drawing/2014/main" xmlns="" id="{18305560-B8DE-4A68-90FA-4B7BA51D05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1475" y="1814132"/>
            <a:ext cx="1043367" cy="10433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1E9B775-9426-4D94-903F-277FD3694D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0969" y="5955863"/>
            <a:ext cx="400450" cy="311855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xmlns="" id="{42049B9F-0646-4F84-88B4-2B3C8EF06274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5229814" y="2366963"/>
            <a:ext cx="1701206" cy="2319337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xmlns="" id="{A2D44E7C-DDEE-465C-8E0C-F8516DAE6747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6200481" y="3044439"/>
            <a:ext cx="1701206" cy="386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0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6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_图片 5">
            <a:extLst>
              <a:ext uri="{FF2B5EF4-FFF2-40B4-BE49-F238E27FC236}">
                <a16:creationId xmlns:a16="http://schemas.microsoft.com/office/drawing/2014/main" xmlns="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863596" y="-170318"/>
            <a:ext cx="2543841" cy="10287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54B17AC-9AFB-41DB-8F07-3D4BC30C6D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45" b="97255" l="9705" r="89241">
                        <a14:foregroundMark x1="15190" y1="83529" x2="10127" y2="51765"/>
                        <a14:foregroundMark x1="10127" y1="51765" x2="19409" y2="23137"/>
                        <a14:foregroundMark x1="19409" y1="23137" x2="27004" y2="41961"/>
                        <a14:foregroundMark x1="27004" y1="41961" x2="29536" y2="21176"/>
                        <a14:foregroundMark x1="29536" y1="21176" x2="43671" y2="20784"/>
                        <a14:foregroundMark x1="43671" y1="20784" x2="52110" y2="8235"/>
                        <a14:foregroundMark x1="52110" y1="8235" x2="63502" y2="20000"/>
                        <a14:foregroundMark x1="63502" y1="20000" x2="72785" y2="5882"/>
                        <a14:foregroundMark x1="72785" y1="5882" x2="78481" y2="23922"/>
                        <a14:foregroundMark x1="78481" y1="23922" x2="94515" y2="32941"/>
                        <a14:foregroundMark x1="94515" y1="32941" x2="97468" y2="57647"/>
                        <a14:foregroundMark x1="97468" y1="57647" x2="93038" y2="79608"/>
                        <a14:foregroundMark x1="93038" y1="79608" x2="77004" y2="94118"/>
                        <a14:foregroundMark x1="77004" y1="94118" x2="17300" y2="98431"/>
                        <a14:foregroundMark x1="40295" y1="23137" x2="40295" y2="23137"/>
                        <a14:foregroundMark x1="40295" y1="23137" x2="40295" y2="23137"/>
                        <a14:foregroundMark x1="39662" y1="22353" x2="42194" y2="6275"/>
                        <a14:foregroundMark x1="44093" y1="6275" x2="45359" y2="6275"/>
                        <a14:foregroundMark x1="46835" y1="7059" x2="54852" y2="3137"/>
                        <a14:foregroundMark x1="12447" y1="43529" x2="9705" y2="45882"/>
                        <a14:foregroundMark x1="9705" y1="46275" x2="13713" y2="70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58635" y="8535018"/>
            <a:ext cx="2858329" cy="15377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DA23B24-1C27-4C8E-89CB-686CAD7AA8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3556" y="1098127"/>
            <a:ext cx="14935200" cy="797603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296402" y="9501187"/>
            <a:ext cx="9601198" cy="78581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246580" y="9501188"/>
            <a:ext cx="9771581" cy="78581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529" y="6972300"/>
            <a:ext cx="2666997" cy="3210042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xmlns="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5522999" y="522687"/>
            <a:ext cx="799628" cy="7096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2F4B4DB-7BDE-4AE7-AB85-5755D1AE0A3B}"/>
              </a:ext>
            </a:extLst>
          </p:cNvPr>
          <p:cNvSpPr txBox="1"/>
          <p:nvPr/>
        </p:nvSpPr>
        <p:spPr>
          <a:xfrm>
            <a:off x="2435666" y="6461749"/>
            <a:ext cx="158523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Ô! chim      én       trên       trời              cao      liệng     bay trong     nắng vàng     mê       say.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6DC7C37-FFF6-4C3C-B0FB-237CA59B3EC9}"/>
              </a:ext>
            </a:extLst>
          </p:cNvPr>
          <p:cNvSpPr txBox="1"/>
          <p:nvPr/>
        </p:nvSpPr>
        <p:spPr>
          <a:xfrm>
            <a:off x="2281812" y="7535436"/>
            <a:ext cx="15447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Xuân   xuân       đến     mang   niềm            vui,          nồng            ấm       chan           hòa,      xuân   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E06754F-535E-4B2A-ABA2-9F28061AAF8B}"/>
              </a:ext>
            </a:extLst>
          </p:cNvPr>
          <p:cNvSpPr txBox="1"/>
          <p:nvPr/>
        </p:nvSpPr>
        <p:spPr>
          <a:xfrm>
            <a:off x="2971800" y="8808830"/>
            <a:ext cx="122286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               khắp             muôn                      nhà. </a:t>
            </a:r>
          </a:p>
        </p:txBody>
      </p:sp>
      <p:pic>
        <p:nvPicPr>
          <p:cNvPr id="2" name="1 loi">
            <a:hlinkClick r:id="" action="ppaction://media"/>
            <a:extLst>
              <a:ext uri="{FF2B5EF4-FFF2-40B4-BE49-F238E27FC236}">
                <a16:creationId xmlns:a16="http://schemas.microsoft.com/office/drawing/2014/main" xmlns="" id="{18305560-B8DE-4A68-90FA-4B7BA51D05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1475" y="1814132"/>
            <a:ext cx="1043367" cy="104336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87E5A54-AE33-4411-9487-AD3CBA969D29}"/>
              </a:ext>
            </a:extLst>
          </p:cNvPr>
          <p:cNvSpPr/>
          <p:nvPr/>
        </p:nvSpPr>
        <p:spPr>
          <a:xfrm>
            <a:off x="489676" y="419100"/>
            <a:ext cx="82990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Ghép lời 2 dựa trên giai điệu lời 1</a:t>
            </a:r>
            <a:endParaRPr lang="en-US" sz="4400" b="1" cap="none" spc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D8E1C30-CF47-4875-B071-46E8274D9333}"/>
              </a:ext>
            </a:extLst>
          </p:cNvPr>
          <p:cNvSpPr txBox="1"/>
          <p:nvPr/>
        </p:nvSpPr>
        <p:spPr>
          <a:xfrm>
            <a:off x="3429001" y="1925128"/>
            <a:ext cx="124206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Mùa  xuân   thắm      tươi,                               cỏ       cây      lá         hoa.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1CD28B1-4EA7-48E7-943D-B74D377E93E2}"/>
              </a:ext>
            </a:extLst>
          </p:cNvPr>
          <p:cNvSpPr txBox="1"/>
          <p:nvPr/>
        </p:nvSpPr>
        <p:spPr>
          <a:xfrm>
            <a:off x="2456339" y="3011484"/>
            <a:ext cx="128022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Đàn     em       hát           ca               bao            ngày      tháng   êm           đềm.</a:t>
            </a:r>
          </a:p>
          <a:p>
            <a:r>
              <a:rPr lang="vi-VN" sz="2800">
                <a:solidFill>
                  <a:srgbClr val="0070C0"/>
                </a:solidFill>
                <a:latin typeface="+mj-lt"/>
              </a:rPr>
              <a:t>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0F6ADB6-44B4-49EE-AE70-5EF523BC5E76}"/>
              </a:ext>
            </a:extLst>
          </p:cNvPr>
          <p:cNvSpPr txBox="1"/>
          <p:nvPr/>
        </p:nvSpPr>
        <p:spPr>
          <a:xfrm>
            <a:off x="2804526" y="4079068"/>
            <a:ext cx="124323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Đẹp      xinh       áo             hoa                             cùng   nhau  nắm               tay.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67BA001-031C-47C7-B7B1-E47E041AC2C0}"/>
              </a:ext>
            </a:extLst>
          </p:cNvPr>
          <p:cNvSpPr txBox="1"/>
          <p:nvPr/>
        </p:nvSpPr>
        <p:spPr>
          <a:xfrm>
            <a:off x="2355278" y="5307764"/>
            <a:ext cx="123178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Hòa     vang tiếng           ca              cho                lộc     đến    muôn            nhà.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BDC7E37-6648-4359-88A6-1FA163C7C7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0969" y="5955863"/>
            <a:ext cx="400450" cy="311855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xmlns="" id="{B88BC8A9-A96E-45A4-B40D-C85DCFA7D251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5229814" y="2366963"/>
            <a:ext cx="1701206" cy="2319337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xmlns="" id="{0F28A125-8DA9-457F-9C31-EBD55F26D002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6200481" y="3044439"/>
            <a:ext cx="1701206" cy="386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2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6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_图片 5">
            <a:extLst>
              <a:ext uri="{FF2B5EF4-FFF2-40B4-BE49-F238E27FC236}">
                <a16:creationId xmlns:a16="http://schemas.microsoft.com/office/drawing/2014/main" xmlns="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863596" y="-170318"/>
            <a:ext cx="2543841" cy="10287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54B17AC-9AFB-41DB-8F07-3D4BC30C6D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45" b="97255" l="9705" r="89241">
                        <a14:foregroundMark x1="15190" y1="83529" x2="10127" y2="51765"/>
                        <a14:foregroundMark x1="10127" y1="51765" x2="19409" y2="23137"/>
                        <a14:foregroundMark x1="19409" y1="23137" x2="27004" y2="41961"/>
                        <a14:foregroundMark x1="27004" y1="41961" x2="29536" y2="21176"/>
                        <a14:foregroundMark x1="29536" y1="21176" x2="43671" y2="20784"/>
                        <a14:foregroundMark x1="43671" y1="20784" x2="52110" y2="8235"/>
                        <a14:foregroundMark x1="52110" y1="8235" x2="63502" y2="20000"/>
                        <a14:foregroundMark x1="63502" y1="20000" x2="72785" y2="5882"/>
                        <a14:foregroundMark x1="72785" y1="5882" x2="78481" y2="23922"/>
                        <a14:foregroundMark x1="78481" y1="23922" x2="94515" y2="32941"/>
                        <a14:foregroundMark x1="94515" y1="32941" x2="97468" y2="57647"/>
                        <a14:foregroundMark x1="97468" y1="57647" x2="93038" y2="79608"/>
                        <a14:foregroundMark x1="93038" y1="79608" x2="77004" y2="94118"/>
                        <a14:foregroundMark x1="77004" y1="94118" x2="17300" y2="98431"/>
                        <a14:foregroundMark x1="40295" y1="23137" x2="40295" y2="23137"/>
                        <a14:foregroundMark x1="40295" y1="23137" x2="40295" y2="23137"/>
                        <a14:foregroundMark x1="39662" y1="22353" x2="42194" y2="6275"/>
                        <a14:foregroundMark x1="44093" y1="6275" x2="45359" y2="6275"/>
                        <a14:foregroundMark x1="46835" y1="7059" x2="54852" y2="3137"/>
                        <a14:foregroundMark x1="12447" y1="43529" x2="9705" y2="45882"/>
                        <a14:foregroundMark x1="9705" y1="46275" x2="13713" y2="70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58635" y="9258300"/>
            <a:ext cx="2858329" cy="8144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DA23B24-1C27-4C8E-89CB-686CAD7AA8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3556" y="662610"/>
            <a:ext cx="14935200" cy="879462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296402" y="9870805"/>
            <a:ext cx="9601198" cy="41619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246580" y="9870806"/>
            <a:ext cx="9771581" cy="416195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252" y="7017329"/>
            <a:ext cx="2666997" cy="3210042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xmlns="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5522999" y="522687"/>
            <a:ext cx="799628" cy="7096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2F4B4DB-7BDE-4AE7-AB85-5755D1AE0A3B}"/>
              </a:ext>
            </a:extLst>
          </p:cNvPr>
          <p:cNvSpPr txBox="1"/>
          <p:nvPr/>
        </p:nvSpPr>
        <p:spPr>
          <a:xfrm>
            <a:off x="2435666" y="6461749"/>
            <a:ext cx="158523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Ô! chim      én       trên       trời              cao      liệng     bay trong     nắng vàng     mê       say.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6DC7C37-FFF6-4C3C-B0FB-237CA59B3EC9}"/>
              </a:ext>
            </a:extLst>
          </p:cNvPr>
          <p:cNvSpPr txBox="1"/>
          <p:nvPr/>
        </p:nvSpPr>
        <p:spPr>
          <a:xfrm>
            <a:off x="2365971" y="7729237"/>
            <a:ext cx="15447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Xuân   xuân       đến     mang   niềm            vui,          nồng            ấm       chan           hòa,      xuân   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E06754F-535E-4B2A-ABA2-9F28061AAF8B}"/>
              </a:ext>
            </a:extLst>
          </p:cNvPr>
          <p:cNvSpPr txBox="1"/>
          <p:nvPr/>
        </p:nvSpPr>
        <p:spPr>
          <a:xfrm>
            <a:off x="2924331" y="9086504"/>
            <a:ext cx="122286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               khắp             muôn                      nhà.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87E5A54-AE33-4411-9487-AD3CBA969D29}"/>
              </a:ext>
            </a:extLst>
          </p:cNvPr>
          <p:cNvSpPr/>
          <p:nvPr/>
        </p:nvSpPr>
        <p:spPr>
          <a:xfrm>
            <a:off x="386100" y="-9642"/>
            <a:ext cx="37914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Ghép toàn bài:</a:t>
            </a:r>
            <a:endParaRPr lang="en-US" sz="4400" b="1" cap="none" spc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D8E1C30-CF47-4875-B071-46E8274D9333}"/>
              </a:ext>
            </a:extLst>
          </p:cNvPr>
          <p:cNvSpPr txBox="1"/>
          <p:nvPr/>
        </p:nvSpPr>
        <p:spPr>
          <a:xfrm>
            <a:off x="3375337" y="1735424"/>
            <a:ext cx="124206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Mùa  xuân   thắm      tươi,                               cỏ       cây      lá           hoa.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1CD28B1-4EA7-48E7-943D-B74D377E93E2}"/>
              </a:ext>
            </a:extLst>
          </p:cNvPr>
          <p:cNvSpPr txBox="1"/>
          <p:nvPr/>
        </p:nvSpPr>
        <p:spPr>
          <a:xfrm>
            <a:off x="2456339" y="3011484"/>
            <a:ext cx="128022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Đàn     em       hát           ca               bao            ngày      tháng   êm           đềm.</a:t>
            </a:r>
          </a:p>
          <a:p>
            <a:r>
              <a:rPr lang="vi-VN" sz="2800">
                <a:solidFill>
                  <a:srgbClr val="0070C0"/>
                </a:solidFill>
                <a:latin typeface="+mj-lt"/>
              </a:rPr>
              <a:t>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0F6ADB6-44B4-49EE-AE70-5EF523BC5E76}"/>
              </a:ext>
            </a:extLst>
          </p:cNvPr>
          <p:cNvSpPr txBox="1"/>
          <p:nvPr/>
        </p:nvSpPr>
        <p:spPr>
          <a:xfrm>
            <a:off x="2822473" y="4214080"/>
            <a:ext cx="124323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Đẹp      xinh       áo             hoa                             cùng   nhau  nắm               tay.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67BA001-031C-47C7-B7B1-E47E041AC2C0}"/>
              </a:ext>
            </a:extLst>
          </p:cNvPr>
          <p:cNvSpPr txBox="1"/>
          <p:nvPr/>
        </p:nvSpPr>
        <p:spPr>
          <a:xfrm>
            <a:off x="2461569" y="5481568"/>
            <a:ext cx="123178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Hòa     vang tiếng           ca              cho                lộc     đến    muôn            nhà.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BDC7E37-6648-4359-88A6-1FA163C7C75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0969" y="5955863"/>
            <a:ext cx="400450" cy="31185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B52E514-BB46-46FE-9B19-269D85FE3AB7}"/>
              </a:ext>
            </a:extLst>
          </p:cNvPr>
          <p:cNvSpPr txBox="1"/>
          <p:nvPr/>
        </p:nvSpPr>
        <p:spPr>
          <a:xfrm>
            <a:off x="2356192" y="2688804"/>
            <a:ext cx="125286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Nụ       hoa    thắm         trên            môi            người   tiếng     em           cười.</a:t>
            </a:r>
          </a:p>
          <a:p>
            <a:r>
              <a:rPr lang="vi-VN" sz="2800">
                <a:solidFill>
                  <a:srgbClr val="0070C0"/>
                </a:solidFill>
                <a:latin typeface="+mj-lt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AD43AD1-9F74-4EDB-A9CB-2B28EE4A8A45}"/>
              </a:ext>
            </a:extLst>
          </p:cNvPr>
          <p:cNvSpPr txBox="1"/>
          <p:nvPr/>
        </p:nvSpPr>
        <p:spPr>
          <a:xfrm>
            <a:off x="3394169" y="1457340"/>
            <a:ext cx="12528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Mùa   xuân    hát         ca,                               thềm   xuân    bước      qua.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5EC0600-B8A5-4237-A59C-6E4E7A98EEF5}"/>
              </a:ext>
            </a:extLst>
          </p:cNvPr>
          <p:cNvSpPr txBox="1"/>
          <p:nvPr/>
        </p:nvSpPr>
        <p:spPr>
          <a:xfrm>
            <a:off x="2743202" y="3898012"/>
            <a:ext cx="13106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Vườn    xuân     hát               ca                               ngàn   hoa   sắc               hương.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9BDEE3D-37D6-4992-80FA-20E360D63CEB}"/>
              </a:ext>
            </a:extLst>
          </p:cNvPr>
          <p:cNvSpPr txBox="1"/>
          <p:nvPr/>
        </p:nvSpPr>
        <p:spPr>
          <a:xfrm>
            <a:off x="2356192" y="5176585"/>
            <a:ext cx="123178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latin typeface="+mj-lt"/>
              </a:rPr>
              <a:t> </a:t>
            </a:r>
            <a:r>
              <a:rPr lang="vi-VN" sz="2800">
                <a:solidFill>
                  <a:srgbClr val="0070C0"/>
                </a:solidFill>
                <a:latin typeface="+mj-lt"/>
              </a:rPr>
              <a:t>Đào,   lan,    cúc,          mai            xinh               đẹp     đón     xuân              về. </a:t>
            </a:r>
          </a:p>
        </p:txBody>
      </p:sp>
      <p:pic>
        <p:nvPicPr>
          <p:cNvPr id="3" name="cabai 2 loi">
            <a:hlinkClick r:id="" action="ppaction://media"/>
            <a:extLst>
              <a:ext uri="{FF2B5EF4-FFF2-40B4-BE49-F238E27FC236}">
                <a16:creationId xmlns:a16="http://schemas.microsoft.com/office/drawing/2014/main" xmlns="" id="{D2B13B50-D739-4A7F-A6E3-C3EF3CF989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0081" y="1470150"/>
            <a:ext cx="788494" cy="788494"/>
          </a:xfrm>
          <a:prstGeom prst="rect">
            <a:avLst/>
          </a:prstGeom>
        </p:spPr>
      </p:pic>
      <p:pic>
        <p:nvPicPr>
          <p:cNvPr id="31" name="Picture 7">
            <a:extLst>
              <a:ext uri="{FF2B5EF4-FFF2-40B4-BE49-F238E27FC236}">
                <a16:creationId xmlns:a16="http://schemas.microsoft.com/office/drawing/2014/main" xmlns="" id="{577B8F1E-CC11-4D21-AF52-5353C2AD03E0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5229814" y="2366963"/>
            <a:ext cx="1701206" cy="2319337"/>
          </a:xfrm>
          <a:prstGeom prst="rect">
            <a:avLst/>
          </a:prstGeom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xmlns="" id="{0DF8EF85-A256-4904-B911-D65A7B7A8BDF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6200481" y="3044439"/>
            <a:ext cx="1701206" cy="386637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3DD5659-B32C-4D8D-A778-2633821429F2}"/>
              </a:ext>
            </a:extLst>
          </p:cNvPr>
          <p:cNvSpPr txBox="1"/>
          <p:nvPr/>
        </p:nvSpPr>
        <p:spPr>
          <a:xfrm>
            <a:off x="7560822" y="160431"/>
            <a:ext cx="95746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Duyên dáng mùa xuân 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82839151-1AA1-4A4E-8128-340FB99C47C2}"/>
              </a:ext>
            </a:extLst>
          </p:cNvPr>
          <p:cNvSpPr/>
          <p:nvPr/>
        </p:nvSpPr>
        <p:spPr>
          <a:xfrm>
            <a:off x="11060118" y="294674"/>
            <a:ext cx="6167100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1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Lê Vinh Phúc</a:t>
            </a:r>
            <a:endParaRPr kumimoji="0" lang="en-US" sz="2200" b="1" i="1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51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17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1D79C07-B2B2-4317-922A-D480EB068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863" y="2432653"/>
            <a:ext cx="13987846" cy="19231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66E87A7-2F56-456C-AA2D-E524C44A8A3B}"/>
              </a:ext>
            </a:extLst>
          </p:cNvPr>
          <p:cNvSpPr txBox="1"/>
          <p:nvPr/>
        </p:nvSpPr>
        <p:spPr>
          <a:xfrm>
            <a:off x="2895600" y="4094233"/>
            <a:ext cx="123178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Mùa   xuân    hát         ca,                             thềm   xuân    bước      qua. 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29737" y="9108041"/>
            <a:ext cx="18927337" cy="125314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296402" y="9501187"/>
            <a:ext cx="9601198" cy="78581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246580" y="9501188"/>
            <a:ext cx="9771581" cy="785813"/>
          </a:xfrm>
          <a:prstGeom prst="rect">
            <a:avLst/>
          </a:prstGeom>
        </p:spPr>
      </p:pic>
      <p:pic>
        <p:nvPicPr>
          <p:cNvPr id="12" name="PA_图片 5">
            <a:extLst>
              <a:ext uri="{FF2B5EF4-FFF2-40B4-BE49-F238E27FC236}">
                <a16:creationId xmlns:a16="http://schemas.microsoft.com/office/drawing/2014/main" xmlns="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316200" y="-266700"/>
            <a:ext cx="3229641" cy="10287000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xmlns="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5384092" y="539238"/>
            <a:ext cx="587180" cy="649688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386039B5-F89A-435D-9EBC-54DFA1426B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693239"/>
            <a:ext cx="10257664" cy="300990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20F496AA-6C51-49B8-8AD6-595925176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6580" y="6143988"/>
            <a:ext cx="4339672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CCB8C64-7892-4C1B-A4B2-8F6448374C13}"/>
              </a:ext>
            </a:extLst>
          </p:cNvPr>
          <p:cNvSpPr/>
          <p:nvPr/>
        </p:nvSpPr>
        <p:spPr>
          <a:xfrm>
            <a:off x="2331230" y="1562100"/>
            <a:ext cx="1085137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Hát kết hợp vỗ tay theo nhịp</a:t>
            </a:r>
            <a:endParaRPr lang="en-US" sz="54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B33BEBF-B445-4548-AE72-B8BEC9594D2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82" b="88235" l="7407" r="88889">
                        <a14:foregroundMark x1="48148" y1="13725" x2="51852" y2="9804"/>
                        <a14:foregroundMark x1="51852" y1="7843" x2="51852" y2="7843"/>
                        <a14:foregroundMark x1="70370" y1="21569" x2="81481" y2="60784"/>
                        <a14:foregroundMark x1="81481" y1="60784" x2="61111" y2="92157"/>
                        <a14:foregroundMark x1="61111" y1="92157" x2="11111" y2="88235"/>
                        <a14:foregroundMark x1="11111" y1="88235" x2="9259" y2="88235"/>
                        <a14:foregroundMark x1="12963" y1="72549" x2="57407" y2="15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3841" y="4553295"/>
            <a:ext cx="1195653" cy="11292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E91F8A6-0239-4BAA-8ECA-DFB561BFF2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82" b="88235" l="7407" r="88889">
                        <a14:foregroundMark x1="48148" y1="13725" x2="51852" y2="9804"/>
                        <a14:foregroundMark x1="51852" y1="7843" x2="51852" y2="7843"/>
                        <a14:foregroundMark x1="70370" y1="21569" x2="81481" y2="60784"/>
                        <a14:foregroundMark x1="81481" y1="60784" x2="61111" y2="92157"/>
                        <a14:foregroundMark x1="61111" y1="92157" x2="11111" y2="88235"/>
                        <a14:foregroundMark x1="11111" y1="88235" x2="9259" y2="88235"/>
                        <a14:foregroundMark x1="12963" y1="72549" x2="57407" y2="15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3033" y="4714271"/>
            <a:ext cx="1195653" cy="11292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C2D89E3-0F9E-4818-BA2C-9F46B30533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82" b="88235" l="7407" r="88889">
                        <a14:foregroundMark x1="48148" y1="13725" x2="51852" y2="9804"/>
                        <a14:foregroundMark x1="51852" y1="7843" x2="51852" y2="7843"/>
                        <a14:foregroundMark x1="70370" y1="21569" x2="81481" y2="60784"/>
                        <a14:foregroundMark x1="81481" y1="60784" x2="61111" y2="92157"/>
                        <a14:foregroundMark x1="61111" y1="92157" x2="11111" y2="88235"/>
                        <a14:foregroundMark x1="11111" y1="88235" x2="9259" y2="88235"/>
                        <a14:foregroundMark x1="12963" y1="72549" x2="57407" y2="15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4546" y="4649440"/>
            <a:ext cx="1195653" cy="11292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BF9EB07-8E9F-4FDB-9A71-E597D7F674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82" b="88235" l="7407" r="88889">
                        <a14:foregroundMark x1="48148" y1="13725" x2="51852" y2="9804"/>
                        <a14:foregroundMark x1="51852" y1="7843" x2="51852" y2="7843"/>
                        <a14:foregroundMark x1="70370" y1="21569" x2="81481" y2="60784"/>
                        <a14:foregroundMark x1="81481" y1="60784" x2="61111" y2="92157"/>
                        <a14:foregroundMark x1="61111" y1="92157" x2="11111" y2="88235"/>
                        <a14:foregroundMark x1="11111" y1="88235" x2="9259" y2="88235"/>
                        <a14:foregroundMark x1="12963" y1="72549" x2="57407" y2="15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72058" y="4685302"/>
            <a:ext cx="1195653" cy="1129226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xmlns="" id="{8B4878A0-0A55-462B-941B-D87DB961F7D1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5229814" y="2366963"/>
            <a:ext cx="1701206" cy="2319337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xmlns="" id="{9438FD20-A1C3-49FE-809A-F6932DC2F01B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6200481" y="3044439"/>
            <a:ext cx="1701206" cy="3866378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xmlns="" id="{42511220-76D1-40D6-9CB2-F27529E1D4E0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3986" y="130632"/>
            <a:ext cx="3195696" cy="11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0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_图片 5">
            <a:extLst>
              <a:ext uri="{FF2B5EF4-FFF2-40B4-BE49-F238E27FC236}">
                <a16:creationId xmlns:a16="http://schemas.microsoft.com/office/drawing/2014/main" xmlns="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863596" y="-170318"/>
            <a:ext cx="2543841" cy="10287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54B17AC-9AFB-41DB-8F07-3D4BC30C6D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45" b="97255" l="9705" r="89241">
                        <a14:foregroundMark x1="15190" y1="83529" x2="10127" y2="51765"/>
                        <a14:foregroundMark x1="10127" y1="51765" x2="19409" y2="23137"/>
                        <a14:foregroundMark x1="19409" y1="23137" x2="27004" y2="41961"/>
                        <a14:foregroundMark x1="27004" y1="41961" x2="29536" y2="21176"/>
                        <a14:foregroundMark x1="29536" y1="21176" x2="43671" y2="20784"/>
                        <a14:foregroundMark x1="43671" y1="20784" x2="52110" y2="8235"/>
                        <a14:foregroundMark x1="52110" y1="8235" x2="63502" y2="20000"/>
                        <a14:foregroundMark x1="63502" y1="20000" x2="72785" y2="5882"/>
                        <a14:foregroundMark x1="72785" y1="5882" x2="78481" y2="23922"/>
                        <a14:foregroundMark x1="78481" y1="23922" x2="94515" y2="32941"/>
                        <a14:foregroundMark x1="94515" y1="32941" x2="97468" y2="57647"/>
                        <a14:foregroundMark x1="97468" y1="57647" x2="93038" y2="79608"/>
                        <a14:foregroundMark x1="93038" y1="79608" x2="77004" y2="94118"/>
                        <a14:foregroundMark x1="77004" y1="94118" x2="17300" y2="98431"/>
                        <a14:foregroundMark x1="40295" y1="23137" x2="40295" y2="23137"/>
                        <a14:foregroundMark x1="40295" y1="23137" x2="40295" y2="23137"/>
                        <a14:foregroundMark x1="39662" y1="22353" x2="42194" y2="6275"/>
                        <a14:foregroundMark x1="44093" y1="6275" x2="45359" y2="6275"/>
                        <a14:foregroundMark x1="46835" y1="7059" x2="54852" y2="3137"/>
                        <a14:foregroundMark x1="12447" y1="43529" x2="9705" y2="45882"/>
                        <a14:foregroundMark x1="9705" y1="46275" x2="13713" y2="70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58635" y="9258300"/>
            <a:ext cx="2858329" cy="8144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DA23B24-1C27-4C8E-89CB-686CAD7AA8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3556" y="662610"/>
            <a:ext cx="14935200" cy="879462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296402" y="9870805"/>
            <a:ext cx="9601198" cy="41619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246580" y="9870806"/>
            <a:ext cx="9771581" cy="416195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252" y="7017329"/>
            <a:ext cx="2666997" cy="3210042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xmlns="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5522999" y="522687"/>
            <a:ext cx="799628" cy="7096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2F4B4DB-7BDE-4AE7-AB85-5755D1AE0A3B}"/>
              </a:ext>
            </a:extLst>
          </p:cNvPr>
          <p:cNvSpPr txBox="1"/>
          <p:nvPr/>
        </p:nvSpPr>
        <p:spPr>
          <a:xfrm>
            <a:off x="2435666" y="6461749"/>
            <a:ext cx="158523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Ô! chim      én       trên       trời              cao      liệng     bay trong     nắng vàng     mê       say.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6DC7C37-FFF6-4C3C-B0FB-237CA59B3EC9}"/>
              </a:ext>
            </a:extLst>
          </p:cNvPr>
          <p:cNvSpPr txBox="1"/>
          <p:nvPr/>
        </p:nvSpPr>
        <p:spPr>
          <a:xfrm>
            <a:off x="2365971" y="7729237"/>
            <a:ext cx="15447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Xuân   xuân       đến     mang   niềm            vui,          nồng            ấm       chan           hòa,      xuân   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E06754F-535E-4B2A-ABA2-9F28061AAF8B}"/>
              </a:ext>
            </a:extLst>
          </p:cNvPr>
          <p:cNvSpPr txBox="1"/>
          <p:nvPr/>
        </p:nvSpPr>
        <p:spPr>
          <a:xfrm>
            <a:off x="2924331" y="9086504"/>
            <a:ext cx="122286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               khắp             muôn                      nhà.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D8E1C30-CF47-4875-B071-46E8274D9333}"/>
              </a:ext>
            </a:extLst>
          </p:cNvPr>
          <p:cNvSpPr txBox="1"/>
          <p:nvPr/>
        </p:nvSpPr>
        <p:spPr>
          <a:xfrm>
            <a:off x="3375337" y="1735424"/>
            <a:ext cx="124206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  xuân   thắm      tươi,                               cỏ       cây      lá           hoa.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1CD28B1-4EA7-48E7-943D-B74D377E93E2}"/>
              </a:ext>
            </a:extLst>
          </p:cNvPr>
          <p:cNvSpPr txBox="1"/>
          <p:nvPr/>
        </p:nvSpPr>
        <p:spPr>
          <a:xfrm>
            <a:off x="2456339" y="3011484"/>
            <a:ext cx="128022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     em       hát           ca               bao            ngày      tháng   êm           đềm.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0F6ADB6-44B4-49EE-AE70-5EF523BC5E76}"/>
              </a:ext>
            </a:extLst>
          </p:cNvPr>
          <p:cNvSpPr txBox="1"/>
          <p:nvPr/>
        </p:nvSpPr>
        <p:spPr>
          <a:xfrm>
            <a:off x="2822473" y="4214080"/>
            <a:ext cx="124323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Đẹp      xinh       áo             hoa                             cùng   nhau  nắm               tay.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67BA001-031C-47C7-B7B1-E47E041AC2C0}"/>
              </a:ext>
            </a:extLst>
          </p:cNvPr>
          <p:cNvSpPr txBox="1"/>
          <p:nvPr/>
        </p:nvSpPr>
        <p:spPr>
          <a:xfrm>
            <a:off x="2461569" y="5481568"/>
            <a:ext cx="123178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Hòa     vang tiếng           ca              cho                lộc     đến    muôn            nhà.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BDC7E37-6648-4359-88A6-1FA163C7C75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0969" y="5955863"/>
            <a:ext cx="400450" cy="31185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B52E514-BB46-46FE-9B19-269D85FE3AB7}"/>
              </a:ext>
            </a:extLst>
          </p:cNvPr>
          <p:cNvSpPr txBox="1"/>
          <p:nvPr/>
        </p:nvSpPr>
        <p:spPr>
          <a:xfrm>
            <a:off x="2356192" y="2688804"/>
            <a:ext cx="125286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Nụ       hoa    thắm         trên            môi            người   tiếng     em           cười.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AD43AD1-9F74-4EDB-A9CB-2B28EE4A8A45}"/>
              </a:ext>
            </a:extLst>
          </p:cNvPr>
          <p:cNvSpPr txBox="1"/>
          <p:nvPr/>
        </p:nvSpPr>
        <p:spPr>
          <a:xfrm>
            <a:off x="3394169" y="1457340"/>
            <a:ext cx="12528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   xuân    hát         ca,                               thềm   xuân    bước      qua.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5EC0600-B8A5-4237-A59C-6E4E7A98EEF5}"/>
              </a:ext>
            </a:extLst>
          </p:cNvPr>
          <p:cNvSpPr txBox="1"/>
          <p:nvPr/>
        </p:nvSpPr>
        <p:spPr>
          <a:xfrm>
            <a:off x="2743202" y="3898012"/>
            <a:ext cx="13106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Vườn    xuân     hát               ca                               ngàn   hoa   sắc               hương.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9BDEE3D-37D6-4992-80FA-20E360D63CEB}"/>
              </a:ext>
            </a:extLst>
          </p:cNvPr>
          <p:cNvSpPr txBox="1"/>
          <p:nvPr/>
        </p:nvSpPr>
        <p:spPr>
          <a:xfrm>
            <a:off x="2356192" y="5176585"/>
            <a:ext cx="123178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Đào,   lan,    cúc,          mai            xinh               đẹp     đón     xuân              về.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0CC0D0D3-E1BE-4C83-BC15-743981096C02}"/>
              </a:ext>
            </a:extLst>
          </p:cNvPr>
          <p:cNvSpPr/>
          <p:nvPr/>
        </p:nvSpPr>
        <p:spPr>
          <a:xfrm>
            <a:off x="-1605836" y="59629"/>
            <a:ext cx="108513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Hát kết hợp vỗ tay theo nhịp</a:t>
            </a:r>
            <a:endParaRPr lang="en-US" sz="4000" b="1" cap="none" spc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1F29CC5C-CC76-4B0E-85F8-40448213B70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882" b="88235" l="7407" r="88889">
                        <a14:foregroundMark x1="48148" y1="13725" x2="51852" y2="9804"/>
                        <a14:foregroundMark x1="51852" y1="7843" x2="51852" y2="7843"/>
                        <a14:foregroundMark x1="70370" y1="21569" x2="81481" y2="60784"/>
                        <a14:foregroundMark x1="81481" y1="60784" x2="61111" y2="92157"/>
                        <a14:foregroundMark x1="61111" y1="92157" x2="11111" y2="88235"/>
                        <a14:foregroundMark x1="11111" y1="88235" x2="9259" y2="88235"/>
                        <a14:foregroundMark x1="12963" y1="72549" x2="57407" y2="15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778" y="681739"/>
            <a:ext cx="731316" cy="690686"/>
          </a:xfrm>
          <a:prstGeom prst="rect">
            <a:avLst/>
          </a:prstGeom>
        </p:spPr>
      </p:pic>
      <p:pic>
        <p:nvPicPr>
          <p:cNvPr id="33" name="Picture 7">
            <a:extLst>
              <a:ext uri="{FF2B5EF4-FFF2-40B4-BE49-F238E27FC236}">
                <a16:creationId xmlns:a16="http://schemas.microsoft.com/office/drawing/2014/main" xmlns="" id="{0D4E9EF5-B4B1-4946-A608-2F5CB5650F5E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5229814" y="2366963"/>
            <a:ext cx="1701206" cy="2319337"/>
          </a:xfrm>
          <a:prstGeom prst="rect">
            <a:avLst/>
          </a:prstGeom>
        </p:spPr>
      </p:pic>
      <p:pic>
        <p:nvPicPr>
          <p:cNvPr id="34" name="Picture 7">
            <a:extLst>
              <a:ext uri="{FF2B5EF4-FFF2-40B4-BE49-F238E27FC236}">
                <a16:creationId xmlns:a16="http://schemas.microsoft.com/office/drawing/2014/main" xmlns="" id="{8D9C3C84-2C93-4D10-B526-027F870010CC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6200481" y="3044439"/>
            <a:ext cx="1701206" cy="386637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3C70B44-948B-4CDC-BFBB-F07A5D6B80A7}"/>
              </a:ext>
            </a:extLst>
          </p:cNvPr>
          <p:cNvSpPr txBox="1"/>
          <p:nvPr/>
        </p:nvSpPr>
        <p:spPr>
          <a:xfrm>
            <a:off x="7560822" y="160431"/>
            <a:ext cx="95746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Duyên dáng mùa xuân 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71A9FB48-B86D-41C0-B0E7-79E8A38A055E}"/>
              </a:ext>
            </a:extLst>
          </p:cNvPr>
          <p:cNvSpPr/>
          <p:nvPr/>
        </p:nvSpPr>
        <p:spPr>
          <a:xfrm>
            <a:off x="11060118" y="294674"/>
            <a:ext cx="6167100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1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Lê Vinh Phúc</a:t>
            </a:r>
            <a:endParaRPr kumimoji="0" lang="en-US" sz="2200" b="1" i="1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[KARAOKE] Duyên dáng mùa xuân (Lê Vinh Phúc)  Có giai điệu (SGK KNTTVCS  Lớp 5)- #coverbytmn">
            <a:hlinkClick r:id="" action="ppaction://media"/>
            <a:extLst>
              <a:ext uri="{FF2B5EF4-FFF2-40B4-BE49-F238E27FC236}">
                <a16:creationId xmlns:a16="http://schemas.microsoft.com/office/drawing/2014/main" xmlns="" id="{917987FD-3A54-4ACC-A1E5-F204A3EA0D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06492" y="1370960"/>
            <a:ext cx="1068384" cy="106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3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637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5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>
            <a:extLst>
              <a:ext uri="{FF2B5EF4-FFF2-40B4-BE49-F238E27FC236}">
                <a16:creationId xmlns:a16="http://schemas.microsoft.com/office/drawing/2014/main" xmlns="" id="{A1CA2132-B427-45EA-9BCF-EB66F0A8C6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737" y="180858"/>
            <a:ext cx="3195696" cy="1198386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9737" y="9108041"/>
            <a:ext cx="18927337" cy="125314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296402" y="9501187"/>
            <a:ext cx="9601198" cy="78581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246580" y="9501188"/>
            <a:ext cx="9771581" cy="78581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34" y="6896100"/>
            <a:ext cx="3048001" cy="32100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73D5FA4-7508-4F07-8758-385C7F0589AF}"/>
              </a:ext>
            </a:extLst>
          </p:cNvPr>
          <p:cNvSpPr/>
          <p:nvPr/>
        </p:nvSpPr>
        <p:spPr>
          <a:xfrm>
            <a:off x="2195841" y="106673"/>
            <a:ext cx="101104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 đề 4: Chào mùa xuân đến</a:t>
            </a:r>
            <a:endParaRPr kumimoji="0" lang="en-US" sz="54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A_图片 5">
            <a:extLst>
              <a:ext uri="{FF2B5EF4-FFF2-40B4-BE49-F238E27FC236}">
                <a16:creationId xmlns:a16="http://schemas.microsoft.com/office/drawing/2014/main" xmlns="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316200" y="-266700"/>
            <a:ext cx="3229641" cy="10287000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xmlns="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6646781" y="3235616"/>
            <a:ext cx="1075988" cy="95493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80794CB-69A7-4E4D-BD73-97B2BB9BC938}"/>
              </a:ext>
            </a:extLst>
          </p:cNvPr>
          <p:cNvSpPr/>
          <p:nvPr/>
        </p:nvSpPr>
        <p:spPr>
          <a:xfrm>
            <a:off x="7047691" y="1379244"/>
            <a:ext cx="285830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Tiết 13</a:t>
            </a:r>
            <a:endParaRPr kumimoji="0" lang="en-US" sz="36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DCA9E400-7171-4394-BC5D-800D83CE077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229814" y="2366963"/>
            <a:ext cx="1701206" cy="2319337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xmlns="" id="{0D3B933E-EF8B-4C5A-8F1A-003208244E3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200481" y="3044439"/>
            <a:ext cx="1701206" cy="38663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C2292A1-AD24-4B12-B590-AAC6722EC291}"/>
              </a:ext>
            </a:extLst>
          </p:cNvPr>
          <p:cNvSpPr txBox="1"/>
          <p:nvPr/>
        </p:nvSpPr>
        <p:spPr>
          <a:xfrm>
            <a:off x="5118653" y="2095555"/>
            <a:ext cx="95746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 hát: Duyên dáng mùa xuân </a:t>
            </a:r>
            <a:endParaRPr lang="vi-VN" sz="36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D7F456C-F211-47BE-B19F-44CB456511C6}"/>
              </a:ext>
            </a:extLst>
          </p:cNvPr>
          <p:cNvSpPr/>
          <p:nvPr/>
        </p:nvSpPr>
        <p:spPr>
          <a:xfrm>
            <a:off x="9105907" y="3115975"/>
            <a:ext cx="6167100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kumimoji="0" lang="vi-VN" sz="2200" b="1" i="1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Lê Vinh Phúc</a:t>
            </a:r>
            <a:endParaRPr kumimoji="0" lang="en-US" sz="2200" b="1" i="1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8546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29737" y="9108041"/>
            <a:ext cx="18927337" cy="125314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296402" y="9501187"/>
            <a:ext cx="9601198" cy="78581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246580" y="9501188"/>
            <a:ext cx="9771581" cy="78581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799" y="6524571"/>
            <a:ext cx="2579165" cy="3210042"/>
          </a:xfrm>
          <a:prstGeom prst="rect">
            <a:avLst/>
          </a:prstGeom>
        </p:spPr>
      </p:pic>
      <p:pic>
        <p:nvPicPr>
          <p:cNvPr id="12" name="PA_图片 5">
            <a:extLst>
              <a:ext uri="{FF2B5EF4-FFF2-40B4-BE49-F238E27FC236}">
                <a16:creationId xmlns:a16="http://schemas.microsoft.com/office/drawing/2014/main" xmlns="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316200" y="-266700"/>
            <a:ext cx="3229641" cy="10287000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xmlns="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6646781" y="3235616"/>
            <a:ext cx="1075988" cy="9549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7AF62F9-07CF-4363-9CC0-B40C1A6FCB26}"/>
              </a:ext>
            </a:extLst>
          </p:cNvPr>
          <p:cNvSpPr/>
          <p:nvPr/>
        </p:nvSpPr>
        <p:spPr>
          <a:xfrm>
            <a:off x="1905000" y="495300"/>
            <a:ext cx="1085137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L</a:t>
            </a:r>
            <a:r>
              <a:rPr lang="vi-VN" sz="5400" b="1" cap="none" spc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ĩnh xướng – Hòa giọng</a:t>
            </a:r>
            <a:endParaRPr lang="en-US" sz="5400" b="1" cap="none" spc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4C1DE94-3804-4F19-92A1-C1A45C95CD21}"/>
              </a:ext>
            </a:extLst>
          </p:cNvPr>
          <p:cNvSpPr txBox="1"/>
          <p:nvPr/>
        </p:nvSpPr>
        <p:spPr>
          <a:xfrm>
            <a:off x="3439304" y="1830289"/>
            <a:ext cx="1231789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chemeClr val="accent6">
                    <a:lumMod val="75000"/>
                  </a:schemeClr>
                </a:solidFill>
                <a:latin typeface="+mj-lt"/>
              </a:rPr>
              <a:t>Mùa xuân hát ca, thềm xuân bước qua. </a:t>
            </a:r>
          </a:p>
          <a:p>
            <a:r>
              <a:rPr lang="vi-VN" sz="2800">
                <a:solidFill>
                  <a:schemeClr val="accent6">
                    <a:lumMod val="75000"/>
                  </a:schemeClr>
                </a:solidFill>
                <a:latin typeface="+mj-lt"/>
              </a:rPr>
              <a:t>Nụ hoa thắm trên môi người tiếng em cười.</a:t>
            </a:r>
          </a:p>
          <a:p>
            <a:r>
              <a:rPr lang="vi-VN" sz="2800">
                <a:solidFill>
                  <a:schemeClr val="accent6">
                    <a:lumMod val="75000"/>
                  </a:schemeClr>
                </a:solidFill>
                <a:latin typeface="+mj-lt"/>
              </a:rPr>
              <a:t>Vườn xuân hát ca, ngàn hoa sắc hương. </a:t>
            </a:r>
          </a:p>
          <a:p>
            <a:r>
              <a:rPr lang="vi-VN" sz="2800">
                <a:solidFill>
                  <a:schemeClr val="accent6">
                    <a:lumMod val="75000"/>
                  </a:schemeClr>
                </a:solidFill>
                <a:latin typeface="+mj-lt"/>
              </a:rPr>
              <a:t>Đào, lan, cúc, mai xinh đẹp đón xuân về. </a:t>
            </a:r>
          </a:p>
          <a:p>
            <a:endParaRPr lang="vi-VN" sz="280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r>
              <a:rPr lang="vi-VN" sz="2800">
                <a:latin typeface="+mj-lt"/>
              </a:rPr>
              <a:t>Ô! chim én trên trời cao liệng bay trong nắng vàng mê say. </a:t>
            </a:r>
          </a:p>
          <a:p>
            <a:r>
              <a:rPr lang="vi-VN" sz="2800">
                <a:latin typeface="+mj-lt"/>
              </a:rPr>
              <a:t>Xuân đến mang niềm vui, nồng ấm chan hòa, xuân về khắp muôn nhà.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7E2C701-9742-4A3E-944E-2218CC1F63F2}"/>
              </a:ext>
            </a:extLst>
          </p:cNvPr>
          <p:cNvSpPr/>
          <p:nvPr/>
        </p:nvSpPr>
        <p:spPr>
          <a:xfrm>
            <a:off x="304425" y="1784477"/>
            <a:ext cx="26148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Lĩnh xướng:</a:t>
            </a:r>
            <a:endParaRPr lang="en-US" sz="3200" b="1" cap="none" spc="0">
              <a:ln w="12700">
                <a:solidFill>
                  <a:schemeClr val="accent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2AB0746-C9CD-4C9C-A6EE-769EF0EF4BB5}"/>
              </a:ext>
            </a:extLst>
          </p:cNvPr>
          <p:cNvSpPr/>
          <p:nvPr/>
        </p:nvSpPr>
        <p:spPr>
          <a:xfrm>
            <a:off x="488388" y="3841999"/>
            <a:ext cx="25955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Hòa giọng:</a:t>
            </a:r>
            <a:endParaRPr lang="en-US" sz="3600" b="1" cap="none" spc="0">
              <a:ln w="12700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C3A8171-EEBD-407B-8D9A-59946306195F}"/>
              </a:ext>
            </a:extLst>
          </p:cNvPr>
          <p:cNvSpPr txBox="1"/>
          <p:nvPr/>
        </p:nvSpPr>
        <p:spPr>
          <a:xfrm>
            <a:off x="3810000" y="5215699"/>
            <a:ext cx="1231789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chemeClr val="accent6">
                    <a:lumMod val="75000"/>
                  </a:schemeClr>
                </a:solidFill>
                <a:latin typeface="+mj-lt"/>
              </a:rPr>
              <a:t>Mùa xuân thắm tươi, cỏ cây lá hoa. </a:t>
            </a:r>
          </a:p>
          <a:p>
            <a:r>
              <a:rPr lang="vi-VN" sz="2800">
                <a:solidFill>
                  <a:schemeClr val="accent6">
                    <a:lumMod val="75000"/>
                  </a:schemeClr>
                </a:solidFill>
                <a:latin typeface="+mj-lt"/>
              </a:rPr>
              <a:t>Đàn em hát ca bao ngày tháng êm đềm.</a:t>
            </a:r>
          </a:p>
          <a:p>
            <a:r>
              <a:rPr lang="vi-VN" sz="2800">
                <a:solidFill>
                  <a:schemeClr val="accent6">
                    <a:lumMod val="75000"/>
                  </a:schemeClr>
                </a:solidFill>
                <a:latin typeface="+mj-lt"/>
              </a:rPr>
              <a:t>Đẹp xinh áo hoa cùng nhau nắm tay. </a:t>
            </a:r>
          </a:p>
          <a:p>
            <a:r>
              <a:rPr lang="vi-VN" sz="2800">
                <a:solidFill>
                  <a:schemeClr val="accent6">
                    <a:lumMod val="75000"/>
                  </a:schemeClr>
                </a:solidFill>
                <a:latin typeface="+mj-lt"/>
              </a:rPr>
              <a:t>Hòa vang tiếng ca cho lộc đến muôn nhà. </a:t>
            </a:r>
          </a:p>
          <a:p>
            <a:endParaRPr lang="vi-VN" sz="2800">
              <a:latin typeface="+mj-lt"/>
            </a:endParaRPr>
          </a:p>
          <a:p>
            <a:r>
              <a:rPr lang="vi-VN" sz="2800">
                <a:latin typeface="+mj-lt"/>
              </a:rPr>
              <a:t>Ô! chim én trên trời cao liệng bay trong nắng vàng mê say. </a:t>
            </a:r>
          </a:p>
          <a:p>
            <a:r>
              <a:rPr lang="vi-VN" sz="2800">
                <a:latin typeface="+mj-lt"/>
              </a:rPr>
              <a:t> Xuân đến mang niềm vui, nồng ấm chan hòa, xuân về khắp muôn nhà.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7A0881E-09E8-4861-B354-E570BF71598D}"/>
              </a:ext>
            </a:extLst>
          </p:cNvPr>
          <p:cNvSpPr/>
          <p:nvPr/>
        </p:nvSpPr>
        <p:spPr>
          <a:xfrm>
            <a:off x="304425" y="5183200"/>
            <a:ext cx="26148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Lĩnh xướng:</a:t>
            </a:r>
            <a:endParaRPr lang="en-US" sz="3200" b="1" cap="none" spc="0">
              <a:ln w="12700">
                <a:solidFill>
                  <a:schemeClr val="accent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182BF77-DD90-460D-AD08-A8FB9057771A}"/>
              </a:ext>
            </a:extLst>
          </p:cNvPr>
          <p:cNvSpPr/>
          <p:nvPr/>
        </p:nvSpPr>
        <p:spPr>
          <a:xfrm>
            <a:off x="488388" y="7240722"/>
            <a:ext cx="25955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Hòa giọng:</a:t>
            </a:r>
            <a:endParaRPr lang="en-US" sz="3600" b="1" cap="none" spc="0">
              <a:ln w="12700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xmlns="" id="{0EB962AB-265A-45D8-98C8-B03A5066F8E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229814" y="2366963"/>
            <a:ext cx="1701206" cy="231933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xmlns="" id="{66B0DC10-60F7-45DA-939B-A4AC193E216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6200481" y="3044439"/>
            <a:ext cx="1701206" cy="3866378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xmlns="" id="{FC6C430D-BE70-4F37-B4D5-8E7D0298F13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3986" y="130632"/>
            <a:ext cx="3195696" cy="1198386"/>
          </a:xfrm>
          <a:prstGeom prst="rect">
            <a:avLst/>
          </a:prstGeom>
        </p:spPr>
      </p:pic>
      <p:pic>
        <p:nvPicPr>
          <p:cNvPr id="23" name="[KARAOKE] Duyên dáng mùa xuân (Lê Vinh Phúc)  Có giai điệu (SGK KNTTVCS  Lớp 5)- #coverbytmn">
            <a:hlinkClick r:id="" action="ppaction://media"/>
            <a:extLst>
              <a:ext uri="{FF2B5EF4-FFF2-40B4-BE49-F238E27FC236}">
                <a16:creationId xmlns:a16="http://schemas.microsoft.com/office/drawing/2014/main" xmlns="" id="{99C73127-55AB-4921-8665-A9B6046879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33709" y="1962758"/>
            <a:ext cx="1068384" cy="106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637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>
            <a:extLst>
              <a:ext uri="{FF2B5EF4-FFF2-40B4-BE49-F238E27FC236}">
                <a16:creationId xmlns:a16="http://schemas.microsoft.com/office/drawing/2014/main" xmlns="" id="{A1CA2132-B427-45EA-9BCF-EB66F0A8C6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737" y="180858"/>
            <a:ext cx="3195696" cy="1198386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9737" y="9108041"/>
            <a:ext cx="18927337" cy="125314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296402" y="9501187"/>
            <a:ext cx="9601198" cy="78581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246580" y="9501188"/>
            <a:ext cx="9771581" cy="78581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34" y="6896100"/>
            <a:ext cx="3048001" cy="32100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73D5FA4-7508-4F07-8758-385C7F0589AF}"/>
              </a:ext>
            </a:extLst>
          </p:cNvPr>
          <p:cNvSpPr/>
          <p:nvPr/>
        </p:nvSpPr>
        <p:spPr>
          <a:xfrm>
            <a:off x="2195841" y="106673"/>
            <a:ext cx="101104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 đề 4: Chào mùa xuân đến</a:t>
            </a:r>
            <a:endParaRPr kumimoji="0" lang="en-US" sz="54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A_图片 5">
            <a:extLst>
              <a:ext uri="{FF2B5EF4-FFF2-40B4-BE49-F238E27FC236}">
                <a16:creationId xmlns:a16="http://schemas.microsoft.com/office/drawing/2014/main" xmlns="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316200" y="-266700"/>
            <a:ext cx="3229641" cy="10287000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xmlns="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6646781" y="3235616"/>
            <a:ext cx="1075988" cy="95493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80794CB-69A7-4E4D-BD73-97B2BB9BC938}"/>
              </a:ext>
            </a:extLst>
          </p:cNvPr>
          <p:cNvSpPr/>
          <p:nvPr/>
        </p:nvSpPr>
        <p:spPr>
          <a:xfrm>
            <a:off x="7047691" y="1379244"/>
            <a:ext cx="285830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Tiết 13</a:t>
            </a:r>
            <a:endParaRPr kumimoji="0" lang="en-US" sz="36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DCA9E400-7171-4394-BC5D-800D83CE077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229814" y="2366963"/>
            <a:ext cx="1701206" cy="2319337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xmlns="" id="{0D3B933E-EF8B-4C5A-8F1A-003208244E3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200481" y="3044439"/>
            <a:ext cx="1701206" cy="38663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C2292A1-AD24-4B12-B590-AAC6722EC291}"/>
              </a:ext>
            </a:extLst>
          </p:cNvPr>
          <p:cNvSpPr txBox="1"/>
          <p:nvPr/>
        </p:nvSpPr>
        <p:spPr>
          <a:xfrm>
            <a:off x="5118653" y="2095555"/>
            <a:ext cx="95746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Học hát: Duyên dáng mùa xuân 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D7F456C-F211-47BE-B19F-44CB456511C6}"/>
              </a:ext>
            </a:extLst>
          </p:cNvPr>
          <p:cNvSpPr/>
          <p:nvPr/>
        </p:nvSpPr>
        <p:spPr>
          <a:xfrm>
            <a:off x="9105907" y="3115975"/>
            <a:ext cx="6167100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1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Lê Vinh Phúc</a:t>
            </a:r>
            <a:endParaRPr kumimoji="0" lang="en-US" sz="2200" b="1" i="1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026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>
            <a:extLst>
              <a:ext uri="{FF2B5EF4-FFF2-40B4-BE49-F238E27FC236}">
                <a16:creationId xmlns:a16="http://schemas.microsoft.com/office/drawing/2014/main" xmlns="" id="{9374DE36-3127-4CC2-8797-820ACAC0E74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986" y="130632"/>
            <a:ext cx="3195696" cy="1198386"/>
          </a:xfrm>
          <a:prstGeom prst="rect">
            <a:avLst/>
          </a:prstGeom>
        </p:spPr>
      </p:pic>
      <p:pic>
        <p:nvPicPr>
          <p:cNvPr id="12" name="PA_图片 5">
            <a:extLst>
              <a:ext uri="{FF2B5EF4-FFF2-40B4-BE49-F238E27FC236}">
                <a16:creationId xmlns:a16="http://schemas.microsoft.com/office/drawing/2014/main" xmlns="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863596" y="-170318"/>
            <a:ext cx="2543841" cy="10287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54B17AC-9AFB-41DB-8F07-3D4BC30C6D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45" b="97255" l="9705" r="89241">
                        <a14:foregroundMark x1="15190" y1="83529" x2="10127" y2="51765"/>
                        <a14:foregroundMark x1="10127" y1="51765" x2="19409" y2="23137"/>
                        <a14:foregroundMark x1="19409" y1="23137" x2="27004" y2="41961"/>
                        <a14:foregroundMark x1="27004" y1="41961" x2="29536" y2="21176"/>
                        <a14:foregroundMark x1="29536" y1="21176" x2="43671" y2="20784"/>
                        <a14:foregroundMark x1="43671" y1="20784" x2="52110" y2="8235"/>
                        <a14:foregroundMark x1="52110" y1="8235" x2="63502" y2="20000"/>
                        <a14:foregroundMark x1="63502" y1="20000" x2="72785" y2="5882"/>
                        <a14:foregroundMark x1="72785" y1="5882" x2="78481" y2="23922"/>
                        <a14:foregroundMark x1="78481" y1="23922" x2="94515" y2="32941"/>
                        <a14:foregroundMark x1="94515" y1="32941" x2="97468" y2="57647"/>
                        <a14:foregroundMark x1="97468" y1="57647" x2="93038" y2="79608"/>
                        <a14:foregroundMark x1="93038" y1="79608" x2="77004" y2="94118"/>
                        <a14:foregroundMark x1="77004" y1="94118" x2="17300" y2="98431"/>
                        <a14:foregroundMark x1="40295" y1="23137" x2="40295" y2="23137"/>
                        <a14:foregroundMark x1="40295" y1="23137" x2="40295" y2="23137"/>
                        <a14:foregroundMark x1="39662" y1="22353" x2="42194" y2="6275"/>
                        <a14:foregroundMark x1="44093" y1="6275" x2="45359" y2="6275"/>
                        <a14:foregroundMark x1="46835" y1="7059" x2="54852" y2="3137"/>
                        <a14:foregroundMark x1="12447" y1="43529" x2="9705" y2="45882"/>
                        <a14:foregroundMark x1="9705" y1="46275" x2="13713" y2="70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58635" y="9258300"/>
            <a:ext cx="2858329" cy="8144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DA23B24-1C27-4C8E-89CB-686CAD7AA8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3556" y="662610"/>
            <a:ext cx="14935200" cy="879462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9296402" y="9870805"/>
            <a:ext cx="9601198" cy="41619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246580" y="9870806"/>
            <a:ext cx="9771581" cy="416195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252" y="7017329"/>
            <a:ext cx="2666997" cy="3210042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xmlns="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5832015" y="465139"/>
            <a:ext cx="1091318" cy="9685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2F4B4DB-7BDE-4AE7-AB85-5755D1AE0A3B}"/>
              </a:ext>
            </a:extLst>
          </p:cNvPr>
          <p:cNvSpPr txBox="1"/>
          <p:nvPr/>
        </p:nvSpPr>
        <p:spPr>
          <a:xfrm>
            <a:off x="2435666" y="6461749"/>
            <a:ext cx="158523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Ô! chim      én       trên       trời              cao      liệng     bay trong     nắng vàng     mê       say.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6DC7C37-FFF6-4C3C-B0FB-237CA59B3EC9}"/>
              </a:ext>
            </a:extLst>
          </p:cNvPr>
          <p:cNvSpPr txBox="1"/>
          <p:nvPr/>
        </p:nvSpPr>
        <p:spPr>
          <a:xfrm>
            <a:off x="2365971" y="7729237"/>
            <a:ext cx="15447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Xuân   xuân       đến     mang   niềm            vui,          nồng            ấm       chan           hòa,      xuân   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E06754F-535E-4B2A-ABA2-9F28061AAF8B}"/>
              </a:ext>
            </a:extLst>
          </p:cNvPr>
          <p:cNvSpPr txBox="1"/>
          <p:nvPr/>
        </p:nvSpPr>
        <p:spPr>
          <a:xfrm>
            <a:off x="2924331" y="9086504"/>
            <a:ext cx="122286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               khắp             muôn                      nhà.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87E5A54-AE33-4411-9487-AD3CBA969D29}"/>
              </a:ext>
            </a:extLst>
          </p:cNvPr>
          <p:cNvSpPr/>
          <p:nvPr/>
        </p:nvSpPr>
        <p:spPr>
          <a:xfrm>
            <a:off x="-990636" y="44856"/>
            <a:ext cx="61671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sng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mẫu:</a:t>
            </a:r>
            <a:endParaRPr kumimoji="0" lang="en-US" sz="4400" b="1" i="0" u="sng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D8E1C30-CF47-4875-B071-46E8274D9333}"/>
              </a:ext>
            </a:extLst>
          </p:cNvPr>
          <p:cNvSpPr txBox="1"/>
          <p:nvPr/>
        </p:nvSpPr>
        <p:spPr>
          <a:xfrm>
            <a:off x="3375337" y="1735424"/>
            <a:ext cx="124206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  xuân   thắm      tươi,                               cỏ       cây      lá           hoa.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1CD28B1-4EA7-48E7-943D-B74D377E93E2}"/>
              </a:ext>
            </a:extLst>
          </p:cNvPr>
          <p:cNvSpPr txBox="1"/>
          <p:nvPr/>
        </p:nvSpPr>
        <p:spPr>
          <a:xfrm>
            <a:off x="2456339" y="3011484"/>
            <a:ext cx="128022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     em       hát           ca               bao            ngày      tháng   êm           đềm.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0F6ADB6-44B4-49EE-AE70-5EF523BC5E76}"/>
              </a:ext>
            </a:extLst>
          </p:cNvPr>
          <p:cNvSpPr txBox="1"/>
          <p:nvPr/>
        </p:nvSpPr>
        <p:spPr>
          <a:xfrm>
            <a:off x="2822473" y="4214080"/>
            <a:ext cx="124323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Đẹp      xinh       áo             hoa                             cùng   nhau  nắm               tay.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67BA001-031C-47C7-B7B1-E47E041AC2C0}"/>
              </a:ext>
            </a:extLst>
          </p:cNvPr>
          <p:cNvSpPr txBox="1"/>
          <p:nvPr/>
        </p:nvSpPr>
        <p:spPr>
          <a:xfrm>
            <a:off x="2461569" y="5481568"/>
            <a:ext cx="123178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Hòa     vang tiếng           ca              cho                lộc     đến    muôn            nhà.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BDC7E37-6648-4359-88A6-1FA163C7C7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0969" y="5955863"/>
            <a:ext cx="400450" cy="31185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B52E514-BB46-46FE-9B19-269D85FE3AB7}"/>
              </a:ext>
            </a:extLst>
          </p:cNvPr>
          <p:cNvSpPr txBox="1"/>
          <p:nvPr/>
        </p:nvSpPr>
        <p:spPr>
          <a:xfrm>
            <a:off x="2356192" y="2688804"/>
            <a:ext cx="125286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Nụ       hoa    thắm         trên            môi            người   tiếng     em           cười.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AD43AD1-9F74-4EDB-A9CB-2B28EE4A8A45}"/>
              </a:ext>
            </a:extLst>
          </p:cNvPr>
          <p:cNvSpPr txBox="1"/>
          <p:nvPr/>
        </p:nvSpPr>
        <p:spPr>
          <a:xfrm>
            <a:off x="3394169" y="1457340"/>
            <a:ext cx="12528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   xuân    hát         ca,                               thềm   xuân    bước      qua.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5EC0600-B8A5-4237-A59C-6E4E7A98EEF5}"/>
              </a:ext>
            </a:extLst>
          </p:cNvPr>
          <p:cNvSpPr txBox="1"/>
          <p:nvPr/>
        </p:nvSpPr>
        <p:spPr>
          <a:xfrm>
            <a:off x="2743202" y="3898012"/>
            <a:ext cx="13106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Vườn    xuân     hát               ca                               ngàn   hoa   sắc               hương.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9BDEE3D-37D6-4992-80FA-20E360D63CEB}"/>
              </a:ext>
            </a:extLst>
          </p:cNvPr>
          <p:cNvSpPr txBox="1"/>
          <p:nvPr/>
        </p:nvSpPr>
        <p:spPr>
          <a:xfrm>
            <a:off x="2356192" y="5176585"/>
            <a:ext cx="123178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Đào,   lan,    cúc,          mai            xinh               đẹp     đón     xuân              về.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2B2F347-6FF5-4D0C-91D4-DE25958F5EE8}"/>
              </a:ext>
            </a:extLst>
          </p:cNvPr>
          <p:cNvSpPr/>
          <p:nvPr/>
        </p:nvSpPr>
        <p:spPr>
          <a:xfrm>
            <a:off x="5928006" y="-9838"/>
            <a:ext cx="56525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Duyên dáng mùa xuân</a:t>
            </a:r>
            <a:endParaRPr lang="en-US" sz="4000" b="1" cap="none" spc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0B34C39-C965-4FA8-A6D2-383B106F8FCB}"/>
              </a:ext>
            </a:extLst>
          </p:cNvPr>
          <p:cNvSpPr/>
          <p:nvPr/>
        </p:nvSpPr>
        <p:spPr>
          <a:xfrm>
            <a:off x="10643942" y="446634"/>
            <a:ext cx="6167100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kumimoji="0" lang="vi-VN" sz="2200" b="1" i="1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Lê Vinh Phúc</a:t>
            </a:r>
            <a:endParaRPr kumimoji="0" lang="en-US" sz="2200" b="1" i="1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A_图片 34">
            <a:extLst>
              <a:ext uri="{FF2B5EF4-FFF2-40B4-BE49-F238E27FC236}">
                <a16:creationId xmlns:a16="http://schemas.microsoft.com/office/drawing/2014/main" xmlns="" id="{3E0B604F-28F9-41E5-9E61-276DD2110B8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6496152" y="586921"/>
            <a:ext cx="545545" cy="492756"/>
          </a:xfrm>
          <a:prstGeom prst="rect">
            <a:avLst/>
          </a:prstGeom>
        </p:spPr>
      </p:pic>
      <p:pic>
        <p:nvPicPr>
          <p:cNvPr id="34" name="Picture 7">
            <a:extLst>
              <a:ext uri="{FF2B5EF4-FFF2-40B4-BE49-F238E27FC236}">
                <a16:creationId xmlns:a16="http://schemas.microsoft.com/office/drawing/2014/main" xmlns="" id="{465A0706-D199-40B3-922A-EF458AAB1C1C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5229814" y="2366963"/>
            <a:ext cx="1701206" cy="2319337"/>
          </a:xfrm>
          <a:prstGeom prst="rect">
            <a:avLst/>
          </a:prstGeom>
        </p:spPr>
      </p:pic>
      <p:pic>
        <p:nvPicPr>
          <p:cNvPr id="35" name="Picture 7">
            <a:extLst>
              <a:ext uri="{FF2B5EF4-FFF2-40B4-BE49-F238E27FC236}">
                <a16:creationId xmlns:a16="http://schemas.microsoft.com/office/drawing/2014/main" xmlns="" id="{6A062701-DDFC-4393-B651-0CFCC954E480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6200481" y="3044439"/>
            <a:ext cx="1701206" cy="3866378"/>
          </a:xfrm>
          <a:prstGeom prst="rect">
            <a:avLst/>
          </a:prstGeom>
        </p:spPr>
      </p:pic>
      <p:pic>
        <p:nvPicPr>
          <p:cNvPr id="2" name="Hát mẫu- Duyên Dáng Mùa Xuân - Âm Nhạc Lớp 5 - Kết Nối Tri Thức">
            <a:hlinkClick r:id="" action="ppaction://media"/>
            <a:extLst>
              <a:ext uri="{FF2B5EF4-FFF2-40B4-BE49-F238E27FC236}">
                <a16:creationId xmlns:a16="http://schemas.microsoft.com/office/drawing/2014/main" xmlns="" id="{44FFA89F-3E52-4740-BEB9-4B9AC4A45D1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54415" y="1200719"/>
            <a:ext cx="1209475" cy="120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67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20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9737" y="9108041"/>
            <a:ext cx="18927337" cy="125314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296402" y="9501187"/>
            <a:ext cx="9601198" cy="78581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246580" y="9501188"/>
            <a:ext cx="9771581" cy="78581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34" y="6896100"/>
            <a:ext cx="3048001" cy="32100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73D5FA4-7508-4F07-8758-385C7F0589AF}"/>
              </a:ext>
            </a:extLst>
          </p:cNvPr>
          <p:cNvSpPr/>
          <p:nvPr/>
        </p:nvSpPr>
        <p:spPr>
          <a:xfrm>
            <a:off x="1373974" y="1104900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Đọc lời ca</a:t>
            </a:r>
            <a:endParaRPr lang="en-US" sz="5400" b="1" cap="none" spc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2" name="PA_图片 5">
            <a:extLst>
              <a:ext uri="{FF2B5EF4-FFF2-40B4-BE49-F238E27FC236}">
                <a16:creationId xmlns:a16="http://schemas.microsoft.com/office/drawing/2014/main" xmlns="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316200" y="-266700"/>
            <a:ext cx="3229641" cy="10287000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xmlns="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6646781" y="3235616"/>
            <a:ext cx="1075988" cy="9549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658AA87-4E56-4E9D-AF19-7D483E833D07}"/>
              </a:ext>
            </a:extLst>
          </p:cNvPr>
          <p:cNvSpPr txBox="1"/>
          <p:nvPr/>
        </p:nvSpPr>
        <p:spPr>
          <a:xfrm>
            <a:off x="3907660" y="2306584"/>
            <a:ext cx="1231789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latin typeface="+mj-lt"/>
              </a:rPr>
              <a:t>Câu 1: Mùa xuân hát ca, thềm xuân bước qua. </a:t>
            </a:r>
          </a:p>
          <a:p>
            <a:r>
              <a:rPr lang="vi-VN" sz="2800">
                <a:latin typeface="+mj-lt"/>
              </a:rPr>
              <a:t>Câu 2: Nụ hoa thắm trên môi người tiếng em cười.</a:t>
            </a:r>
          </a:p>
          <a:p>
            <a:r>
              <a:rPr lang="vi-VN" sz="2800">
                <a:latin typeface="+mj-lt"/>
              </a:rPr>
              <a:t> Câu 3: Vườn xuân hát ca, ngàn hoa sắc hương. </a:t>
            </a:r>
          </a:p>
          <a:p>
            <a:r>
              <a:rPr lang="vi-VN" sz="2800">
                <a:latin typeface="+mj-lt"/>
              </a:rPr>
              <a:t>Câu 4: Đào, lan, cúc, mai xinh đẹp đón xuân về. </a:t>
            </a:r>
          </a:p>
          <a:p>
            <a:r>
              <a:rPr lang="vi-VN" sz="2800">
                <a:latin typeface="+mj-lt"/>
              </a:rPr>
              <a:t>Câu 5: Ô! chim én trên trời cao liệng bay trong nắng vàng mê say. </a:t>
            </a:r>
          </a:p>
          <a:p>
            <a:r>
              <a:rPr lang="vi-VN" sz="2800">
                <a:latin typeface="+mj-lt"/>
              </a:rPr>
              <a:t>Câu 6: Xuân đến mang niềm vui, nồng ấm chan hòa, xuân về khắp muôn nhà.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80794CB-69A7-4E4D-BD73-97B2BB9BC938}"/>
              </a:ext>
            </a:extLst>
          </p:cNvPr>
          <p:cNvSpPr/>
          <p:nvPr/>
        </p:nvSpPr>
        <p:spPr>
          <a:xfrm>
            <a:off x="2029317" y="2306584"/>
            <a:ext cx="14622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Lời 1:</a:t>
            </a:r>
            <a:endParaRPr lang="en-US" sz="3600" b="1" cap="none" spc="0">
              <a:ln w="12700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6131334-906E-47C5-AC34-3006F4BCF041}"/>
              </a:ext>
            </a:extLst>
          </p:cNvPr>
          <p:cNvSpPr/>
          <p:nvPr/>
        </p:nvSpPr>
        <p:spPr>
          <a:xfrm>
            <a:off x="1905000" y="5010744"/>
            <a:ext cx="14622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Lời 2:</a:t>
            </a:r>
            <a:endParaRPr lang="en-US" sz="3600" b="1" cap="none" spc="0">
              <a:ln w="12700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B93918A-8D69-44CA-995A-D14063925F41}"/>
              </a:ext>
            </a:extLst>
          </p:cNvPr>
          <p:cNvSpPr txBox="1"/>
          <p:nvPr/>
        </p:nvSpPr>
        <p:spPr>
          <a:xfrm>
            <a:off x="3948002" y="5152666"/>
            <a:ext cx="1231789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latin typeface="+mj-lt"/>
              </a:rPr>
              <a:t>Câu 1: Mùa xuân thắm tươi, cỏ cây lá hoa. </a:t>
            </a:r>
          </a:p>
          <a:p>
            <a:r>
              <a:rPr lang="vi-VN" sz="2800">
                <a:latin typeface="+mj-lt"/>
              </a:rPr>
              <a:t>Câu 2: Đàn em hát ca bao ngày tháng êm đềm.</a:t>
            </a:r>
          </a:p>
          <a:p>
            <a:r>
              <a:rPr lang="vi-VN" sz="2800">
                <a:latin typeface="+mj-lt"/>
              </a:rPr>
              <a:t>Câu 3: Đẹp xinh áo hoa cùng nhau nắm tay. </a:t>
            </a:r>
          </a:p>
          <a:p>
            <a:r>
              <a:rPr lang="vi-VN" sz="2800">
                <a:latin typeface="+mj-lt"/>
              </a:rPr>
              <a:t>Câu 4: Hòa vang tiếng ca cho lộc đến muôn nhà. </a:t>
            </a:r>
          </a:p>
          <a:p>
            <a:r>
              <a:rPr lang="vi-VN" sz="2800">
                <a:latin typeface="+mj-lt"/>
              </a:rPr>
              <a:t>Câu 5: Ô! chim én trên trời cao liệng bay trong nắng vàng mê say. </a:t>
            </a:r>
          </a:p>
          <a:p>
            <a:r>
              <a:rPr lang="vi-VN" sz="2800">
                <a:latin typeface="+mj-lt"/>
              </a:rPr>
              <a:t>Câu 6: Xuân đến mang niềm vui, nồng ấm chan hòa, xuân về khắp muôn nhà. 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E5452523-7CBB-44A6-B70D-2CA1553C26D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229814" y="2366963"/>
            <a:ext cx="1701206" cy="2319337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xmlns="" id="{7B51122C-03BB-47E3-9276-192F8681FAA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200481" y="3044439"/>
            <a:ext cx="1701206" cy="3866378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xmlns="" id="{1E5DA3FA-3DD4-49C1-8B5A-AFDAF7C8D93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986" y="130632"/>
            <a:ext cx="3195696" cy="11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112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805364" y="205041"/>
            <a:ext cx="16385466" cy="37719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14635742" y="640695"/>
            <a:ext cx="2185173" cy="19777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14377526" y="4689781"/>
            <a:ext cx="1713698" cy="173636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5185" r="9345" b="24550"/>
          <a:stretch>
            <a:fillRect/>
          </a:stretch>
        </p:blipFill>
        <p:spPr>
          <a:xfrm>
            <a:off x="1981200" y="-419100"/>
            <a:ext cx="12284627" cy="98277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6693012" y="5704118"/>
            <a:ext cx="2705199" cy="2601684"/>
          </a:xfrm>
          <a:prstGeom prst="rect">
            <a:avLst/>
          </a:prstGeom>
        </p:spPr>
      </p:pic>
      <p:sp>
        <p:nvSpPr>
          <p:cNvPr id="11" name="Rectangle 26">
            <a:extLst>
              <a:ext uri="{FF2B5EF4-FFF2-40B4-BE49-F238E27FC236}">
                <a16:creationId xmlns:a16="http://schemas.microsoft.com/office/drawing/2014/main" xmlns="" id="{7AF94FC9-0286-4AD5-AEB5-18077A05F821}"/>
              </a:ext>
            </a:extLst>
          </p:cNvPr>
          <p:cNvSpPr/>
          <p:nvPr/>
        </p:nvSpPr>
        <p:spPr>
          <a:xfrm>
            <a:off x="1486963" y="2390294"/>
            <a:ext cx="13411200" cy="13114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HÁT TỪNG CÂU</a:t>
            </a:r>
            <a:endParaRPr kumimoji="0" lang="en-US" sz="6000" b="1" i="0" u="none" strike="noStrike" kern="1200" cap="none" spc="0" normalizeH="0" baseline="0" noProof="0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11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1E0FA83-A15D-42FE-B97B-18791BEE42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45" b="97255" l="9705" r="89241">
                        <a14:foregroundMark x1="15190" y1="83529" x2="10127" y2="51765"/>
                        <a14:foregroundMark x1="10127" y1="51765" x2="19409" y2="23137"/>
                        <a14:foregroundMark x1="19409" y1="23137" x2="27004" y2="41961"/>
                        <a14:foregroundMark x1="27004" y1="41961" x2="29536" y2="21176"/>
                        <a14:foregroundMark x1="29536" y1="21176" x2="43671" y2="20784"/>
                        <a14:foregroundMark x1="43671" y1="20784" x2="52110" y2="8235"/>
                        <a14:foregroundMark x1="52110" y1="8235" x2="63502" y2="20000"/>
                        <a14:foregroundMark x1="63502" y1="20000" x2="72785" y2="5882"/>
                        <a14:foregroundMark x1="72785" y1="5882" x2="78481" y2="23922"/>
                        <a14:foregroundMark x1="78481" y1="23922" x2="94515" y2="32941"/>
                        <a14:foregroundMark x1="94515" y1="32941" x2="97468" y2="57647"/>
                        <a14:foregroundMark x1="97468" y1="57647" x2="93038" y2="79608"/>
                        <a14:foregroundMark x1="93038" y1="79608" x2="77004" y2="94118"/>
                        <a14:foregroundMark x1="77004" y1="94118" x2="17300" y2="98431"/>
                        <a14:foregroundMark x1="40295" y1="23137" x2="40295" y2="23137"/>
                        <a14:foregroundMark x1="40295" y1="23137" x2="40295" y2="23137"/>
                        <a14:foregroundMark x1="39662" y1="22353" x2="42194" y2="6275"/>
                        <a14:foregroundMark x1="44093" y1="6275" x2="45359" y2="6275"/>
                        <a14:foregroundMark x1="46835" y1="7059" x2="54852" y2="3137"/>
                        <a14:foregroundMark x1="12447" y1="43529" x2="9705" y2="45882"/>
                        <a14:foregroundMark x1="9705" y1="46275" x2="13713" y2="70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16879" y="7180779"/>
            <a:ext cx="4514850" cy="242887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29737" y="9108041"/>
            <a:ext cx="18927337" cy="125314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296402" y="9501187"/>
            <a:ext cx="9601198" cy="78581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246580" y="9501188"/>
            <a:ext cx="9771581" cy="78581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34" y="6896100"/>
            <a:ext cx="3048001" cy="32100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73D5FA4-7508-4F07-8758-385C7F0589AF}"/>
              </a:ext>
            </a:extLst>
          </p:cNvPr>
          <p:cNvSpPr/>
          <p:nvPr/>
        </p:nvSpPr>
        <p:spPr>
          <a:xfrm>
            <a:off x="1985523" y="1285400"/>
            <a:ext cx="2300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Câu 1:</a:t>
            </a:r>
            <a:endParaRPr lang="en-US" sz="5400" b="1" cap="none" spc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2" name="PA_图片 5">
            <a:extLst>
              <a:ext uri="{FF2B5EF4-FFF2-40B4-BE49-F238E27FC236}">
                <a16:creationId xmlns:a16="http://schemas.microsoft.com/office/drawing/2014/main" xmlns="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316200" y="-266700"/>
            <a:ext cx="3229641" cy="10287000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xmlns="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6646781" y="3235616"/>
            <a:ext cx="1075988" cy="954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61AFBF1-F4B4-435C-B471-D42C5A4BAF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35863" y="2432653"/>
            <a:ext cx="13987846" cy="19231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2B8BF13-4314-4E17-B22D-04471DB76446}"/>
              </a:ext>
            </a:extLst>
          </p:cNvPr>
          <p:cNvSpPr txBox="1"/>
          <p:nvPr/>
        </p:nvSpPr>
        <p:spPr>
          <a:xfrm>
            <a:off x="2895600" y="4094233"/>
            <a:ext cx="123178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Mùa   xuân    hát         ca,                             thềm   xuân    bước      qua. </a:t>
            </a:r>
          </a:p>
        </p:txBody>
      </p:sp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xmlns="" id="{2D5EB42A-0C4E-40D3-ADF1-10B09E136E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933971" y="4634475"/>
            <a:ext cx="1440333" cy="1440333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xmlns="" id="{B5D6810E-6A9F-48B1-806E-B2C0758EED7F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5229814" y="2366963"/>
            <a:ext cx="1701206" cy="2319337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xmlns="" id="{B730656D-BEEC-451C-A072-2018F5F2546C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6200481" y="3044439"/>
            <a:ext cx="1701206" cy="3866378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32983A14-590E-4C47-98F3-1BBC9605D660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3986" y="130632"/>
            <a:ext cx="3195696" cy="11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08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7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6CC44CD-B69D-4CBD-BABA-4DAD4B3BBB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45" b="97255" l="9705" r="89241">
                        <a14:foregroundMark x1="15190" y1="83529" x2="10127" y2="51765"/>
                        <a14:foregroundMark x1="10127" y1="51765" x2="19409" y2="23137"/>
                        <a14:foregroundMark x1="19409" y1="23137" x2="27004" y2="41961"/>
                        <a14:foregroundMark x1="27004" y1="41961" x2="29536" y2="21176"/>
                        <a14:foregroundMark x1="29536" y1="21176" x2="43671" y2="20784"/>
                        <a14:foregroundMark x1="43671" y1="20784" x2="52110" y2="8235"/>
                        <a14:foregroundMark x1="52110" y1="8235" x2="63502" y2="20000"/>
                        <a14:foregroundMark x1="63502" y1="20000" x2="72785" y2="5882"/>
                        <a14:foregroundMark x1="72785" y1="5882" x2="78481" y2="23922"/>
                        <a14:foregroundMark x1="78481" y1="23922" x2="94515" y2="32941"/>
                        <a14:foregroundMark x1="94515" y1="32941" x2="97468" y2="57647"/>
                        <a14:foregroundMark x1="97468" y1="57647" x2="93038" y2="79608"/>
                        <a14:foregroundMark x1="93038" y1="79608" x2="77004" y2="94118"/>
                        <a14:foregroundMark x1="77004" y1="94118" x2="17300" y2="98431"/>
                        <a14:foregroundMark x1="40295" y1="23137" x2="40295" y2="23137"/>
                        <a14:foregroundMark x1="40295" y1="23137" x2="40295" y2="23137"/>
                        <a14:foregroundMark x1="39662" y1="22353" x2="42194" y2="6275"/>
                        <a14:foregroundMark x1="44093" y1="6275" x2="45359" y2="6275"/>
                        <a14:foregroundMark x1="46835" y1="7059" x2="54852" y2="3137"/>
                        <a14:foregroundMark x1="12447" y1="43529" x2="9705" y2="45882"/>
                        <a14:foregroundMark x1="9705" y1="46275" x2="13713" y2="70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16879" y="7180779"/>
            <a:ext cx="4514850" cy="242887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29737" y="9108041"/>
            <a:ext cx="18927337" cy="125314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296402" y="9501187"/>
            <a:ext cx="9601198" cy="78581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246580" y="9501188"/>
            <a:ext cx="9771581" cy="78581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34" y="6896100"/>
            <a:ext cx="3048001" cy="32100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73D5FA4-7508-4F07-8758-385C7F0589AF}"/>
              </a:ext>
            </a:extLst>
          </p:cNvPr>
          <p:cNvSpPr/>
          <p:nvPr/>
        </p:nvSpPr>
        <p:spPr>
          <a:xfrm>
            <a:off x="2440347" y="2013318"/>
            <a:ext cx="2300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Câu 2:</a:t>
            </a:r>
            <a:endParaRPr lang="en-US" sz="5400" b="1" cap="none" spc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2" name="PA_图片 5">
            <a:extLst>
              <a:ext uri="{FF2B5EF4-FFF2-40B4-BE49-F238E27FC236}">
                <a16:creationId xmlns:a16="http://schemas.microsoft.com/office/drawing/2014/main" xmlns="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316200" y="-266700"/>
            <a:ext cx="3229641" cy="10287000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xmlns="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6646781" y="3235616"/>
            <a:ext cx="1075988" cy="954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5943C64-DA1D-4412-BA17-FAF6933AF36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01154" y="3001837"/>
            <a:ext cx="14285692" cy="18749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A204FE-8CE0-4675-9BFC-B129A56C2C01}"/>
              </a:ext>
            </a:extLst>
          </p:cNvPr>
          <p:cNvSpPr txBox="1"/>
          <p:nvPr/>
        </p:nvSpPr>
        <p:spPr>
          <a:xfrm>
            <a:off x="2669751" y="4666446"/>
            <a:ext cx="123178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Nụ      hoa    thắm         trên           môi          người    tiếng    em           cười.</a:t>
            </a:r>
          </a:p>
          <a:p>
            <a:r>
              <a:rPr lang="vi-VN" sz="2800">
                <a:solidFill>
                  <a:srgbClr val="0070C0"/>
                </a:solidFill>
                <a:latin typeface="+mj-lt"/>
              </a:rPr>
              <a:t> </a:t>
            </a: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xmlns="" id="{B225ED92-D552-4F68-8364-D0E611FA4D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068741" y="5410201"/>
            <a:ext cx="1174999" cy="1174999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xmlns="" id="{AB5F5494-9751-4A7D-BDF2-23D44A2F6DA8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5229814" y="2366963"/>
            <a:ext cx="1701206" cy="2319337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xmlns="" id="{99C6D210-A9D5-4112-9B66-FF0367C5F66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6200481" y="3044439"/>
            <a:ext cx="1701206" cy="3866378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3BABA54A-A7C2-40C0-8440-EDAFAC13AD47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3986" y="130632"/>
            <a:ext cx="3195696" cy="11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415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0D3CCB6-DF9A-4098-88E1-5AF3CC0E5B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45" b="97255" l="9705" r="89241">
                        <a14:foregroundMark x1="15190" y1="83529" x2="10127" y2="51765"/>
                        <a14:foregroundMark x1="10127" y1="51765" x2="19409" y2="23137"/>
                        <a14:foregroundMark x1="19409" y1="23137" x2="27004" y2="41961"/>
                        <a14:foregroundMark x1="27004" y1="41961" x2="29536" y2="21176"/>
                        <a14:foregroundMark x1="29536" y1="21176" x2="43671" y2="20784"/>
                        <a14:foregroundMark x1="43671" y1="20784" x2="52110" y2="8235"/>
                        <a14:foregroundMark x1="52110" y1="8235" x2="63502" y2="20000"/>
                        <a14:foregroundMark x1="63502" y1="20000" x2="72785" y2="5882"/>
                        <a14:foregroundMark x1="72785" y1="5882" x2="78481" y2="23922"/>
                        <a14:foregroundMark x1="78481" y1="23922" x2="94515" y2="32941"/>
                        <a14:foregroundMark x1="94515" y1="32941" x2="97468" y2="57647"/>
                        <a14:foregroundMark x1="97468" y1="57647" x2="93038" y2="79608"/>
                        <a14:foregroundMark x1="93038" y1="79608" x2="77004" y2="94118"/>
                        <a14:foregroundMark x1="77004" y1="94118" x2="17300" y2="98431"/>
                        <a14:foregroundMark x1="40295" y1="23137" x2="40295" y2="23137"/>
                        <a14:foregroundMark x1="40295" y1="23137" x2="40295" y2="23137"/>
                        <a14:foregroundMark x1="39662" y1="22353" x2="42194" y2="6275"/>
                        <a14:foregroundMark x1="44093" y1="6275" x2="45359" y2="6275"/>
                        <a14:foregroundMark x1="46835" y1="7059" x2="54852" y2="3137"/>
                        <a14:foregroundMark x1="12447" y1="43529" x2="9705" y2="45882"/>
                        <a14:foregroundMark x1="9705" y1="46275" x2="13713" y2="70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16879" y="7180779"/>
            <a:ext cx="4514850" cy="24288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70A890-0158-4800-B92C-3989327E14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3556" y="4817750"/>
            <a:ext cx="13772860" cy="18749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AC0811D-097C-4127-A79F-7AF42D665B7F}"/>
              </a:ext>
            </a:extLst>
          </p:cNvPr>
          <p:cNvSpPr txBox="1"/>
          <p:nvPr/>
        </p:nvSpPr>
        <p:spPr>
          <a:xfrm>
            <a:off x="2822153" y="6482359"/>
            <a:ext cx="123178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Nụ    hoa    thắm         trên           môi          người  tiếng    em           cười.</a:t>
            </a:r>
          </a:p>
          <a:p>
            <a:r>
              <a:rPr lang="vi-VN" sz="2800">
                <a:solidFill>
                  <a:srgbClr val="0070C0"/>
                </a:solidFill>
                <a:latin typeface="+mj-lt"/>
              </a:rPr>
              <a:t> 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29737" y="9108041"/>
            <a:ext cx="18927337" cy="125314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296402" y="9501187"/>
            <a:ext cx="9601198" cy="78581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246580" y="9501188"/>
            <a:ext cx="9771581" cy="78581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34" y="6896100"/>
            <a:ext cx="3048001" cy="32100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73D5FA4-7508-4F07-8758-385C7F0589AF}"/>
              </a:ext>
            </a:extLst>
          </p:cNvPr>
          <p:cNvSpPr/>
          <p:nvPr/>
        </p:nvSpPr>
        <p:spPr>
          <a:xfrm>
            <a:off x="1449693" y="2013318"/>
            <a:ext cx="42819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Nối câu 1+2:</a:t>
            </a:r>
            <a:endParaRPr lang="en-US" sz="5400" b="1" cap="none" spc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2" name="PA_图片 5">
            <a:extLst>
              <a:ext uri="{FF2B5EF4-FFF2-40B4-BE49-F238E27FC236}">
                <a16:creationId xmlns:a16="http://schemas.microsoft.com/office/drawing/2014/main" xmlns="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316200" y="-266700"/>
            <a:ext cx="3229641" cy="10287000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xmlns="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6646781" y="3235616"/>
            <a:ext cx="1075988" cy="9549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84DF87B-7296-4E04-8FD4-6EABB339D3D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35863" y="2937870"/>
            <a:ext cx="13987846" cy="19231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CE25422-2A27-4D27-BB63-896D0A011CC6}"/>
              </a:ext>
            </a:extLst>
          </p:cNvPr>
          <p:cNvSpPr txBox="1"/>
          <p:nvPr/>
        </p:nvSpPr>
        <p:spPr>
          <a:xfrm>
            <a:off x="2895600" y="4599450"/>
            <a:ext cx="123178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Mùa   xuân    hát         ca,                             thềm   xuân    bước      qua. </a:t>
            </a:r>
          </a:p>
        </p:txBody>
      </p:sp>
      <p:pic>
        <p:nvPicPr>
          <p:cNvPr id="2" name="12">
            <a:hlinkClick r:id="" action="ppaction://media"/>
            <a:extLst>
              <a:ext uri="{FF2B5EF4-FFF2-40B4-BE49-F238E27FC236}">
                <a16:creationId xmlns:a16="http://schemas.microsoft.com/office/drawing/2014/main" xmlns="" id="{BCD1336B-B505-465C-B344-34D2A5756D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267301" y="5329861"/>
            <a:ext cx="1440272" cy="1440272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xmlns="" id="{20A1CD71-C6E2-4D5C-BD8F-6DCF3481CDBA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5229814" y="2366963"/>
            <a:ext cx="1701206" cy="2319337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xmlns="" id="{0EFF3566-D685-4FBF-9710-9E26757F8EB7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6200481" y="3044439"/>
            <a:ext cx="1701206" cy="3866378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xmlns="" id="{3DE57339-95B3-4E31-9A8F-3CE1858C007D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3986" y="130632"/>
            <a:ext cx="3195696" cy="11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39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DC191DE-4CB9-4805-93FC-68B82DDBAA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45" b="97255" l="9705" r="89241">
                        <a14:foregroundMark x1="15190" y1="83529" x2="10127" y2="51765"/>
                        <a14:foregroundMark x1="10127" y1="51765" x2="19409" y2="23137"/>
                        <a14:foregroundMark x1="19409" y1="23137" x2="27004" y2="41961"/>
                        <a14:foregroundMark x1="27004" y1="41961" x2="29536" y2="21176"/>
                        <a14:foregroundMark x1="29536" y1="21176" x2="43671" y2="20784"/>
                        <a14:foregroundMark x1="43671" y1="20784" x2="52110" y2="8235"/>
                        <a14:foregroundMark x1="52110" y1="8235" x2="63502" y2="20000"/>
                        <a14:foregroundMark x1="63502" y1="20000" x2="72785" y2="5882"/>
                        <a14:foregroundMark x1="72785" y1="5882" x2="78481" y2="23922"/>
                        <a14:foregroundMark x1="78481" y1="23922" x2="94515" y2="32941"/>
                        <a14:foregroundMark x1="94515" y1="32941" x2="97468" y2="57647"/>
                        <a14:foregroundMark x1="97468" y1="57647" x2="93038" y2="79608"/>
                        <a14:foregroundMark x1="93038" y1="79608" x2="77004" y2="94118"/>
                        <a14:foregroundMark x1="77004" y1="94118" x2="17300" y2="98431"/>
                        <a14:foregroundMark x1="40295" y1="23137" x2="40295" y2="23137"/>
                        <a14:foregroundMark x1="40295" y1="23137" x2="40295" y2="23137"/>
                        <a14:foregroundMark x1="39662" y1="22353" x2="42194" y2="6275"/>
                        <a14:foregroundMark x1="44093" y1="6275" x2="45359" y2="6275"/>
                        <a14:foregroundMark x1="46835" y1="7059" x2="54852" y2="3137"/>
                        <a14:foregroundMark x1="12447" y1="43529" x2="9705" y2="45882"/>
                        <a14:foregroundMark x1="9705" y1="46275" x2="13713" y2="70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16879" y="7180779"/>
            <a:ext cx="4514850" cy="242887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29737" y="9108041"/>
            <a:ext cx="18927337" cy="125314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296402" y="9501187"/>
            <a:ext cx="9601198" cy="78581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246580" y="9501188"/>
            <a:ext cx="9771581" cy="78581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34" y="6896100"/>
            <a:ext cx="3048001" cy="32100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73D5FA4-7508-4F07-8758-385C7F0589AF}"/>
              </a:ext>
            </a:extLst>
          </p:cNvPr>
          <p:cNvSpPr/>
          <p:nvPr/>
        </p:nvSpPr>
        <p:spPr>
          <a:xfrm>
            <a:off x="2440347" y="2013318"/>
            <a:ext cx="2300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Câu 3:</a:t>
            </a:r>
            <a:endParaRPr lang="en-US" sz="5400" b="1" cap="none" spc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2" name="PA_图片 5">
            <a:extLst>
              <a:ext uri="{FF2B5EF4-FFF2-40B4-BE49-F238E27FC236}">
                <a16:creationId xmlns:a16="http://schemas.microsoft.com/office/drawing/2014/main" xmlns="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316200" y="-266700"/>
            <a:ext cx="3229641" cy="10287000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xmlns="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6646781" y="3235616"/>
            <a:ext cx="1075988" cy="954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478BED0-5F27-4EBB-B112-0397E8148FF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0600" y="3302874"/>
            <a:ext cx="15695756" cy="17845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A3200ED-65F1-4D07-A14C-A199DF19898B}"/>
              </a:ext>
            </a:extLst>
          </p:cNvPr>
          <p:cNvSpPr txBox="1"/>
          <p:nvPr/>
        </p:nvSpPr>
        <p:spPr>
          <a:xfrm>
            <a:off x="2209800" y="4745313"/>
            <a:ext cx="13106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Vườn    xuân      hát              ca,                                ngàn     hoa    sắc               hương. </a:t>
            </a: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xmlns="" id="{18C72F19-53A8-42CA-A4B0-B82673D0AC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695756" y="5534644"/>
            <a:ext cx="990600" cy="990600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CABE2B73-6645-412A-8E28-C46DCC73CF35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5229814" y="2366963"/>
            <a:ext cx="1701206" cy="2319337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xmlns="" id="{84AA30FB-91E6-4E1D-856C-19E996A0C7D1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6200481" y="3044439"/>
            <a:ext cx="1701206" cy="3866378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02F37EF3-123C-451A-90DC-9D90FFE48E43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3986" y="130632"/>
            <a:ext cx="3195696" cy="11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2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3B65"/>
      </a:accent1>
      <a:accent2>
        <a:srgbClr val="FB9000"/>
      </a:accent2>
      <a:accent3>
        <a:srgbClr val="54A32C"/>
      </a:accent3>
      <a:accent4>
        <a:srgbClr val="B03458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1184</Words>
  <Application>Microsoft Office PowerPoint</Application>
  <PresentationFormat>Custom</PresentationFormat>
  <Paragraphs>140</Paragraphs>
  <Slides>21</Slides>
  <Notes>3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Calibri</vt:lpstr>
      <vt:lpstr>Times New Roman</vt:lpstr>
      <vt:lpstr>Arial</vt:lpstr>
      <vt:lpstr>Aptos</vt:lpstr>
      <vt:lpstr>等线</vt:lpstr>
      <vt:lpstr>Calibri Light</vt:lpstr>
      <vt:lpstr>宋体</vt:lpstr>
      <vt:lpstr>3_Office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DELL</cp:lastModifiedBy>
  <cp:revision>45</cp:revision>
  <dcterms:created xsi:type="dcterms:W3CDTF">2006-08-16T00:00:00Z</dcterms:created>
  <dcterms:modified xsi:type="dcterms:W3CDTF">2026-01-27T00:49:36Z</dcterms:modified>
  <dc:identifier>DAFfTpxULbY</dc:identifier>
</cp:coreProperties>
</file>