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5" r:id="rId2"/>
  </p:sldMasterIdLst>
  <p:notesMasterIdLst>
    <p:notesMasterId r:id="rId23"/>
  </p:notesMasterIdLst>
  <p:sldIdLst>
    <p:sldId id="259" r:id="rId3"/>
    <p:sldId id="266" r:id="rId4"/>
    <p:sldId id="294" r:id="rId5"/>
    <p:sldId id="265" r:id="rId6"/>
    <p:sldId id="296" r:id="rId7"/>
    <p:sldId id="297" r:id="rId8"/>
    <p:sldId id="299" r:id="rId9"/>
    <p:sldId id="300" r:id="rId10"/>
    <p:sldId id="301" r:id="rId11"/>
    <p:sldId id="302" r:id="rId12"/>
    <p:sldId id="295" r:id="rId13"/>
    <p:sldId id="341" r:id="rId14"/>
    <p:sldId id="352" r:id="rId15"/>
    <p:sldId id="354" r:id="rId16"/>
    <p:sldId id="353" r:id="rId17"/>
    <p:sldId id="355" r:id="rId18"/>
    <p:sldId id="356" r:id="rId19"/>
    <p:sldId id="347" r:id="rId20"/>
    <p:sldId id="357" r:id="rId21"/>
    <p:sldId id="35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B2F29D-F226-4D77-A458-B2BC898B5B31}">
          <p14:sldIdLst>
            <p14:sldId id="259"/>
            <p14:sldId id="266"/>
            <p14:sldId id="294"/>
            <p14:sldId id="265"/>
            <p14:sldId id="296"/>
            <p14:sldId id="297"/>
            <p14:sldId id="299"/>
            <p14:sldId id="300"/>
            <p14:sldId id="301"/>
            <p14:sldId id="302"/>
            <p14:sldId id="295"/>
            <p14:sldId id="341"/>
            <p14:sldId id="352"/>
            <p14:sldId id="354"/>
            <p14:sldId id="353"/>
            <p14:sldId id="355"/>
            <p14:sldId id="356"/>
            <p14:sldId id="347"/>
            <p14:sldId id="357"/>
            <p14:sldId id="358"/>
          </p14:sldIdLst>
        </p14:section>
        <p14:section name="Untitled Section" id="{17B8262B-7CFB-4B39-8675-B3067C49A0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4" autoAdjust="0"/>
    <p:restoredTop sz="84916" autoAdjust="0"/>
  </p:normalViewPr>
  <p:slideViewPr>
    <p:cSldViewPr snapToGrid="0">
      <p:cViewPr varScale="1">
        <p:scale>
          <a:sx n="61" d="100"/>
          <a:sy n="61" d="100"/>
        </p:scale>
        <p:origin x="9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81802-CFD2-444C-BCF3-6C738398664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B05FC-8065-4720-A917-976758E6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39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dc </a:t>
            </a:r>
            <a:r>
              <a:rPr lang="en-US" dirty="0" err="1"/>
              <a:t>dấu</a:t>
            </a:r>
            <a:r>
              <a:rPr lang="en-US" dirty="0"/>
              <a:t> tick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17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4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17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8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374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1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775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483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85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21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50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1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172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4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442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62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522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47929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4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23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19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5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6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0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187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494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92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9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473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7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A8BFE9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A8BF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02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71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7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59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8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99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71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713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5" r:id="rId7"/>
    <p:sldLayoutId id="2147483707" r:id="rId8"/>
    <p:sldLayoutId id="2147483708" r:id="rId9"/>
    <p:sldLayoutId id="2147483711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3" Type="http://schemas.openxmlformats.org/officeDocument/2006/relationships/audio" Target="../media/media2.wav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25.jpe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4.wav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7.jp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g"/><Relationship Id="rId5" Type="http://schemas.openxmlformats.org/officeDocument/2006/relationships/image" Target="../media/image27.jp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g"/><Relationship Id="rId11" Type="http://schemas.openxmlformats.org/officeDocument/2006/relationships/image" Target="../media/image29.jpg"/><Relationship Id="rId5" Type="http://schemas.openxmlformats.org/officeDocument/2006/relationships/image" Target="../media/image27.jp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g"/><Relationship Id="rId11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29.jpg"/><Relationship Id="rId4" Type="http://schemas.openxmlformats.org/officeDocument/2006/relationships/audio" Target="../media/audio5.wav"/><Relationship Id="rId9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1.wav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emf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emf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emf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94459" y="30480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792;p29"/>
          <p:cNvSpPr txBox="1">
            <a:spLocks/>
          </p:cNvSpPr>
          <p:nvPr/>
        </p:nvSpPr>
        <p:spPr>
          <a:xfrm>
            <a:off x="275844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– Task 1, 2, 3</a:t>
            </a:r>
          </a:p>
        </p:txBody>
      </p:sp>
      <p:pic>
        <p:nvPicPr>
          <p:cNvPr id="1026" name="Picture 2" descr="Foods and drinks in English">
            <a:extLst>
              <a:ext uri="{FF2B5EF4-FFF2-40B4-BE49-F238E27FC236}">
                <a16:creationId xmlns:a16="http://schemas.microsoft.com/office/drawing/2014/main" id="{D7DA4FD4-B175-1052-CC9E-D7BF0F2F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6D5B0E-F45A-08F5-1A6F-3851D21A77D0}"/>
              </a:ext>
            </a:extLst>
          </p:cNvPr>
          <p:cNvSpPr txBox="1"/>
          <p:nvPr/>
        </p:nvSpPr>
        <p:spPr>
          <a:xfrm>
            <a:off x="149426" y="225729"/>
            <a:ext cx="44346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4: </a:t>
            </a:r>
            <a:br>
              <a:rPr lang="en-US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sz="8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04DB8B-7728-A2C9-7E1B-2C1DC5BC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001" y="0"/>
            <a:ext cx="1564144" cy="749977"/>
          </a:xfrm>
          <a:prstGeom prst="rect">
            <a:avLst/>
          </a:prstGeom>
        </p:spPr>
      </p:pic>
      <p:pic>
        <p:nvPicPr>
          <p:cNvPr id="11" name="Picture 2" descr="Breakfast Cartoon Stock Illustrations – 133,084 Breakfast Cartoon Stock  Illustrations, Vectors &amp; Clipart - Dreamstime">
            <a:extLst>
              <a:ext uri="{FF2B5EF4-FFF2-40B4-BE49-F238E27FC236}">
                <a16:creationId xmlns:a16="http://schemas.microsoft.com/office/drawing/2014/main" id="{3C904248-A481-A040-7391-8C0265022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23502" r="58228" b="38820"/>
          <a:stretch/>
        </p:blipFill>
        <p:spPr bwMode="auto">
          <a:xfrm rot="403911">
            <a:off x="9304524" y="892484"/>
            <a:ext cx="2536954" cy="1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7846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4143632" y="4737334"/>
            <a:ext cx="5181965" cy="1262633"/>
            <a:chOff x="5240045" y="3044675"/>
            <a:chExt cx="2800270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4151" y="3044675"/>
              <a:ext cx="2470849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5240045" y="3138732"/>
              <a:ext cx="280027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vegetables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7170" name="Picture 2" descr="vegetable-01 - Bio-acimin">
            <a:extLst>
              <a:ext uri="{FF2B5EF4-FFF2-40B4-BE49-F238E27FC236}">
                <a16:creationId xmlns:a16="http://schemas.microsoft.com/office/drawing/2014/main" id="{A5CFE989-2232-690B-CD89-EC873F98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25" y="1790780"/>
            <a:ext cx="2924166" cy="19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57B2BDF0-4172-D305-C9AC-28B653243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4" end="175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0915" y="52810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075" y="247478"/>
            <a:ext cx="3802489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0120" y="1128578"/>
            <a:ext cx="11881880" cy="508845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725043" y="4915792"/>
            <a:ext cx="1108433" cy="599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339" y="426736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an egg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68870" y="4303546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an orange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5170" y="4267365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 sandwich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2787" y="4242040"/>
            <a:ext cx="208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spaghetti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4214377" y="4995123"/>
            <a:ext cx="1108433" cy="599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6708529" y="4915793"/>
            <a:ext cx="1108433" cy="599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8858262" y="4988086"/>
            <a:ext cx="1108433" cy="599645"/>
          </a:xfrm>
          <a:prstGeom prst="rect">
            <a:avLst/>
          </a:prstGeom>
        </p:spPr>
      </p:pic>
      <p:pic>
        <p:nvPicPr>
          <p:cNvPr id="17" name="Picture 4" descr="How to Halve An Egg For Baking Recipes | A Day in the Kitchen">
            <a:extLst>
              <a:ext uri="{FF2B5EF4-FFF2-40B4-BE49-F238E27FC236}">
                <a16:creationId xmlns:a16="http://schemas.microsoft.com/office/drawing/2014/main" id="{4E01EE32-C04C-5E77-5303-DE16BDF93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4562" r="14994" b="18910"/>
          <a:stretch/>
        </p:blipFill>
        <p:spPr bwMode="auto">
          <a:xfrm>
            <a:off x="666615" y="2370644"/>
            <a:ext cx="1715628" cy="15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 orange a day keeps the eye doc away - Healthy Food Guide">
            <a:extLst>
              <a:ext uri="{FF2B5EF4-FFF2-40B4-BE49-F238E27FC236}">
                <a16:creationId xmlns:a16="http://schemas.microsoft.com/office/drawing/2014/main" id="{F15F4F17-D737-ABE3-E8FF-645CA79D6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0300" l="13500" r="86792">
                        <a14:foregroundMark x1="39375" y1="24550" x2="61083" y2="20750"/>
                        <a14:foregroundMark x1="61083" y1="20750" x2="69958" y2="22800"/>
                        <a14:foregroundMark x1="69958" y1="22800" x2="72583" y2="24750"/>
                        <a14:foregroundMark x1="84417" y1="36850" x2="86792" y2="67250"/>
                        <a14:foregroundMark x1="86792" y1="67250" x2="82750" y2="76200"/>
                        <a14:foregroundMark x1="82750" y1="76200" x2="78708" y2="81350"/>
                        <a14:foregroundMark x1="78708" y1="81350" x2="78708" y2="82800"/>
                        <a14:foregroundMark x1="37625" y1="87700" x2="62292" y2="90300"/>
                        <a14:foregroundMark x1="62292" y1="90300" x2="74750" y2="88750"/>
                        <a14:foregroundMark x1="13500" y1="3000" x2="39667" y2="18050"/>
                        <a14:foregroundMark x1="36000" y1="25800" x2="31083" y2="29700"/>
                        <a14:foregroundMark x1="31083" y1="29700" x2="22042" y2="55350"/>
                        <a14:foregroundMark x1="22042" y1="55350" x2="21542" y2="63750"/>
                        <a14:foregroundMark x1="21542" y1="63750" x2="24167" y2="6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2038" r="9401" b="5088"/>
          <a:stretch/>
        </p:blipFill>
        <p:spPr bwMode="auto">
          <a:xfrm>
            <a:off x="2681107" y="2210817"/>
            <a:ext cx="1843456" cy="18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w to Make a Turbo Sandwich: 15 Steps (with Pictures) - wikiHow">
            <a:extLst>
              <a:ext uri="{FF2B5EF4-FFF2-40B4-BE49-F238E27FC236}">
                <a16:creationId xmlns:a16="http://schemas.microsoft.com/office/drawing/2014/main" id="{B1D80D1C-36B8-5211-AE00-A3511215D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9123" r="5751" b="22807"/>
          <a:stretch/>
        </p:blipFill>
        <p:spPr bwMode="auto">
          <a:xfrm>
            <a:off x="4591096" y="2370644"/>
            <a:ext cx="2602826" cy="158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ỳ Spaghetti là gì? Tìm hiểu về món mì Ý được cả thế giới ưa chuộng">
            <a:extLst>
              <a:ext uri="{FF2B5EF4-FFF2-40B4-BE49-F238E27FC236}">
                <a16:creationId xmlns:a16="http://schemas.microsoft.com/office/drawing/2014/main" id="{6E95FC95-C60A-89C7-8404-A3D429921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875" r="2642" b="4066"/>
          <a:stretch/>
        </p:blipFill>
        <p:spPr bwMode="auto">
          <a:xfrm>
            <a:off x="7622109" y="2248241"/>
            <a:ext cx="2067938" cy="16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egetable-01 - Bio-acimin">
            <a:extLst>
              <a:ext uri="{FF2B5EF4-FFF2-40B4-BE49-F238E27FC236}">
                <a16:creationId xmlns:a16="http://schemas.microsoft.com/office/drawing/2014/main" id="{1ADF6371-6EA8-9002-0ACC-D3DC2632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640" y="2503716"/>
            <a:ext cx="2154657" cy="14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93DC12-C5EA-FF37-7546-71C76B0DAEA5}"/>
              </a:ext>
            </a:extLst>
          </p:cNvPr>
          <p:cNvSpPr txBox="1"/>
          <p:nvPr/>
        </p:nvSpPr>
        <p:spPr>
          <a:xfrm>
            <a:off x="9690047" y="4262814"/>
            <a:ext cx="2373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vegetables</a:t>
            </a:r>
          </a:p>
        </p:txBody>
      </p:sp>
      <p:pic>
        <p:nvPicPr>
          <p:cNvPr id="6" name="track 4.1">
            <a:hlinkClick r:id="" action="ppaction://media"/>
            <a:extLst>
              <a:ext uri="{FF2B5EF4-FFF2-40B4-BE49-F238E27FC236}">
                <a16:creationId xmlns:a16="http://schemas.microsoft.com/office/drawing/2014/main" id="{774B19EB-06EA-2135-6379-C21453BF6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1363" y="356761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6781E-7DC5-16B1-2283-45FB62627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1186907" y="5016648"/>
            <a:ext cx="1108433" cy="599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2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9158611" y="2657275"/>
            <a:ext cx="2099170" cy="139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3416" y="2726211"/>
            <a:ext cx="1497021" cy="135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299010" y="2928387"/>
            <a:ext cx="1599270" cy="130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3" y="142875"/>
            <a:ext cx="7289048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456388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vegetables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" name="2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2450" y="2649029"/>
            <a:ext cx="1647249" cy="163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67146" y="3006040"/>
            <a:ext cx="1861561" cy="11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116481" y="1772899"/>
            <a:ext cx="10259185" cy="792163"/>
          </a:xfrm>
          <a:prstGeom prst="arc">
            <a:avLst>
              <a:gd name="adj1" fmla="val 10812485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3077283" y="2661082"/>
            <a:ext cx="1775284" cy="176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589" y="2749916"/>
            <a:ext cx="1858102" cy="16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767510" y="2967466"/>
            <a:ext cx="1593072" cy="12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2977488" y="544904"/>
            <a:ext cx="7301079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orange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" name="2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6345" y="2691585"/>
            <a:ext cx="2290047" cy="15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45237" y="2968188"/>
            <a:ext cx="2256083" cy="13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0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7549259" y="2932557"/>
            <a:ext cx="1649455" cy="13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3" y="142875"/>
            <a:ext cx="6591216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spaghetti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4 Imagen">
            <a:extLst>
              <a:ext uri="{FF2B5EF4-FFF2-40B4-BE49-F238E27FC236}">
                <a16:creationId xmlns:a16="http://schemas.microsoft.com/office/drawing/2014/main" id="{31B0A800-83FC-D46E-4120-9FA932C26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589" y="2749916"/>
            <a:ext cx="1505799" cy="13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6 Imagen">
            <a:extLst>
              <a:ext uri="{FF2B5EF4-FFF2-40B4-BE49-F238E27FC236}">
                <a16:creationId xmlns:a16="http://schemas.microsoft.com/office/drawing/2014/main" id="{9FFB8B37-E952-1235-1E9F-61BF67851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48244" y="2963754"/>
            <a:ext cx="2159398" cy="13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4 Imagen">
            <a:extLst>
              <a:ext uri="{FF2B5EF4-FFF2-40B4-BE49-F238E27FC236}">
                <a16:creationId xmlns:a16="http://schemas.microsoft.com/office/drawing/2014/main" id="{E86AF11C-433C-99C1-7FE9-1FA717D14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8628" y="2732213"/>
            <a:ext cx="1533586" cy="15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4 Imagen">
            <a:extLst>
              <a:ext uri="{FF2B5EF4-FFF2-40B4-BE49-F238E27FC236}">
                <a16:creationId xmlns:a16="http://schemas.microsoft.com/office/drawing/2014/main" id="{4663E5BF-DEA5-274E-4227-3D2F9C1B5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4575" y="2572569"/>
            <a:ext cx="2290047" cy="15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1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9448354" y="2752376"/>
            <a:ext cx="2174178" cy="144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892005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vegetables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4 Imagen">
            <a:extLst>
              <a:ext uri="{FF2B5EF4-FFF2-40B4-BE49-F238E27FC236}">
                <a16:creationId xmlns:a16="http://schemas.microsoft.com/office/drawing/2014/main" id="{32DC0471-2584-2DEC-18B5-DB8D853E1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589" y="2749916"/>
            <a:ext cx="1858102" cy="16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5 Imagen">
            <a:extLst>
              <a:ext uri="{FF2B5EF4-FFF2-40B4-BE49-F238E27FC236}">
                <a16:creationId xmlns:a16="http://schemas.microsoft.com/office/drawing/2014/main" id="{2092B772-A786-44C1-46E8-87DBAEC60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767510" y="2967466"/>
            <a:ext cx="1593072" cy="12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6 Imagen">
            <a:extLst>
              <a:ext uri="{FF2B5EF4-FFF2-40B4-BE49-F238E27FC236}">
                <a16:creationId xmlns:a16="http://schemas.microsoft.com/office/drawing/2014/main" id="{D9ECA105-F9CF-2908-EB98-3F52A54B9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45237" y="2968188"/>
            <a:ext cx="2256083" cy="13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4 Imagen">
            <a:extLst>
              <a:ext uri="{FF2B5EF4-FFF2-40B4-BE49-F238E27FC236}">
                <a16:creationId xmlns:a16="http://schemas.microsoft.com/office/drawing/2014/main" id="{2F824FDA-9EE6-10CD-31FF-A1AFC62B4E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2451" y="2649029"/>
            <a:ext cx="1533586" cy="15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5190749" y="3067907"/>
            <a:ext cx="1510355" cy="92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514" y="2675460"/>
            <a:ext cx="1249292" cy="11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55693" y="2850731"/>
            <a:ext cx="1296065" cy="10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723563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sandwich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" name="2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3014" y="2690171"/>
            <a:ext cx="1291256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317906" y="3006575"/>
            <a:ext cx="1549320" cy="102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1477198" y="2926776"/>
            <a:ext cx="1203784" cy="108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370637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403557" y="5018609"/>
            <a:ext cx="3633537" cy="1309523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3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egg</a:t>
            </a:r>
            <a:endParaRPr lang="es-ES" sz="3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25 Imagen">
            <a:extLst>
              <a:ext uri="{FF2B5EF4-FFF2-40B4-BE49-F238E27FC236}">
                <a16:creationId xmlns:a16="http://schemas.microsoft.com/office/drawing/2014/main" id="{D8A14C79-6761-4CB7-7E54-342E8224A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63731" y="2839881"/>
            <a:ext cx="1525680" cy="12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4 Imagen">
            <a:extLst>
              <a:ext uri="{FF2B5EF4-FFF2-40B4-BE49-F238E27FC236}">
                <a16:creationId xmlns:a16="http://schemas.microsoft.com/office/drawing/2014/main" id="{2EB77932-7E2A-6A53-05DA-5E8939E60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6836" y="2786073"/>
            <a:ext cx="1291256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6 Imagen">
            <a:extLst>
              <a:ext uri="{FF2B5EF4-FFF2-40B4-BE49-F238E27FC236}">
                <a16:creationId xmlns:a16="http://schemas.microsoft.com/office/drawing/2014/main" id="{D83AA991-5ED2-DB95-24E1-36EC451C9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559893" y="2839997"/>
            <a:ext cx="1851210" cy="122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26 Imagen">
            <a:extLst>
              <a:ext uri="{FF2B5EF4-FFF2-40B4-BE49-F238E27FC236}">
                <a16:creationId xmlns:a16="http://schemas.microsoft.com/office/drawing/2014/main" id="{753E0830-3386-E8F5-F551-9C11B4C73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57465" y="2950158"/>
            <a:ext cx="1862889" cy="11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6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5541644" y="3031074"/>
            <a:ext cx="1758342" cy="107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352800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928482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76800" y="2524181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36875" y="2585529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0386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239000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146959" y="2563201"/>
            <a:ext cx="0" cy="1888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686800" y="2509230"/>
            <a:ext cx="0" cy="215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7162583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</a:t>
            </a:r>
            <a:r>
              <a:rPr lang="es-ES_tradnl" sz="4400" b="1" kern="0" dirty="0">
                <a:solidFill>
                  <a:schemeClr val="bg1"/>
                </a:solidFill>
              </a:rPr>
              <a:t> are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953075" y="4749184"/>
            <a:ext cx="4348714" cy="88480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11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orange</a:t>
            </a:r>
            <a:endParaRPr lang="es-ES" sz="11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03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52" y="5459172"/>
            <a:ext cx="1268824" cy="126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3698869" y="2894560"/>
            <a:ext cx="1217851" cy="120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32 CuadroTexto"/>
          <p:cNvSpPr txBox="1"/>
          <p:nvPr/>
        </p:nvSpPr>
        <p:spPr>
          <a:xfrm>
            <a:off x="3848750" y="5697571"/>
            <a:ext cx="4741790" cy="88480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sandwich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14 Conector recto"/>
          <p:cNvCxnSpPr/>
          <p:nvPr/>
        </p:nvCxnSpPr>
        <p:spPr>
          <a:xfrm>
            <a:off x="2105362" y="242911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4 Conector recto"/>
          <p:cNvCxnSpPr/>
          <p:nvPr/>
        </p:nvCxnSpPr>
        <p:spPr>
          <a:xfrm>
            <a:off x="2680243" y="24775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14 Conector recto"/>
          <p:cNvCxnSpPr/>
          <p:nvPr/>
        </p:nvCxnSpPr>
        <p:spPr>
          <a:xfrm>
            <a:off x="9643367" y="2384661"/>
            <a:ext cx="38336" cy="264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4 Conector recto"/>
          <p:cNvCxnSpPr/>
          <p:nvPr/>
        </p:nvCxnSpPr>
        <p:spPr>
          <a:xfrm>
            <a:off x="10255241" y="2347300"/>
            <a:ext cx="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25 Imagen">
            <a:extLst>
              <a:ext uri="{FF2B5EF4-FFF2-40B4-BE49-F238E27FC236}">
                <a16:creationId xmlns:a16="http://schemas.microsoft.com/office/drawing/2014/main" id="{52646518-15A5-5BD4-C8DD-C51609796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63731" y="2839881"/>
            <a:ext cx="1525680" cy="12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837A3B8B-1011-3CE1-C7B1-070EA4EB3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559893" y="2839997"/>
            <a:ext cx="1851210" cy="122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4 Imagen">
            <a:extLst>
              <a:ext uri="{FF2B5EF4-FFF2-40B4-BE49-F238E27FC236}">
                <a16:creationId xmlns:a16="http://schemas.microsoft.com/office/drawing/2014/main" id="{C1079021-17A3-9A68-C3BF-3551913BF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514" y="2675460"/>
            <a:ext cx="1249292" cy="11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5232294" y="2991156"/>
            <a:ext cx="1747513" cy="10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352800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928482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76800" y="2524181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36875" y="2585529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0386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239000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146959" y="2563201"/>
            <a:ext cx="0" cy="1888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686800" y="2509230"/>
            <a:ext cx="0" cy="215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952163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</a:t>
            </a:r>
            <a:r>
              <a:rPr lang="es-ES_tradnl" sz="4400" b="1" kern="0" dirty="0">
                <a:solidFill>
                  <a:schemeClr val="bg1"/>
                </a:solidFill>
              </a:rPr>
              <a:t> are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876800" y="4524882"/>
            <a:ext cx="3027942" cy="7921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36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egg</a:t>
            </a:r>
            <a:endParaRPr lang="es-ES" sz="36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03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52" y="5459172"/>
            <a:ext cx="1268824" cy="126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1810867" y="2856204"/>
            <a:ext cx="1294425" cy="117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32 CuadroTexto"/>
          <p:cNvSpPr txBox="1"/>
          <p:nvPr/>
        </p:nvSpPr>
        <p:spPr>
          <a:xfrm>
            <a:off x="3848750" y="5697571"/>
            <a:ext cx="4741790" cy="88480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sandwich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14 Conector recto"/>
          <p:cNvCxnSpPr/>
          <p:nvPr/>
        </p:nvCxnSpPr>
        <p:spPr>
          <a:xfrm>
            <a:off x="2105362" y="242911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4 Conector recto"/>
          <p:cNvCxnSpPr/>
          <p:nvPr/>
        </p:nvCxnSpPr>
        <p:spPr>
          <a:xfrm>
            <a:off x="2680243" y="24775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14 Conector recto"/>
          <p:cNvCxnSpPr/>
          <p:nvPr/>
        </p:nvCxnSpPr>
        <p:spPr>
          <a:xfrm>
            <a:off x="9643367" y="2384661"/>
            <a:ext cx="38336" cy="264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4 Conector recto"/>
          <p:cNvCxnSpPr/>
          <p:nvPr/>
        </p:nvCxnSpPr>
        <p:spPr>
          <a:xfrm>
            <a:off x="10255241" y="2347300"/>
            <a:ext cx="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5 Imagen">
            <a:extLst>
              <a:ext uri="{FF2B5EF4-FFF2-40B4-BE49-F238E27FC236}">
                <a16:creationId xmlns:a16="http://schemas.microsoft.com/office/drawing/2014/main" id="{06952DF3-47DE-888F-8C96-0EE08243C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60439" y="2844325"/>
            <a:ext cx="1431622" cy="11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4 Imagen">
            <a:extLst>
              <a:ext uri="{FF2B5EF4-FFF2-40B4-BE49-F238E27FC236}">
                <a16:creationId xmlns:a16="http://schemas.microsoft.com/office/drawing/2014/main" id="{88C36C9C-DE01-DABF-E858-D86C756C0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0428" y="2738544"/>
            <a:ext cx="1291256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6 Imagen">
            <a:extLst>
              <a:ext uri="{FF2B5EF4-FFF2-40B4-BE49-F238E27FC236}">
                <a16:creationId xmlns:a16="http://schemas.microsoft.com/office/drawing/2014/main" id="{9906E49E-3FF1-F5CB-8CE2-39C98C2F0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559893" y="2839997"/>
            <a:ext cx="1851210" cy="122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14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6849" y="1012625"/>
            <a:ext cx="359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5722" y="2758558"/>
            <a:ext cx="6009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Listen and sing along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76" y="3206583"/>
            <a:ext cx="5797563" cy="3794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052446"/>
      </p:ext>
    </p:extLst>
  </p:cSld>
  <p:clrMapOvr>
    <a:masterClrMapping/>
  </p:clrMapOvr>
  <p:transition spd="med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9582539" y="2778152"/>
            <a:ext cx="1865255" cy="123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352800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928482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76800" y="2524181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36875" y="2585529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0386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239000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146959" y="2563201"/>
            <a:ext cx="0" cy="1888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686800" y="2509230"/>
            <a:ext cx="0" cy="215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7361237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</a:t>
            </a:r>
            <a:r>
              <a:rPr lang="es-ES_tradnl" sz="4400" b="1" kern="0" dirty="0">
                <a:solidFill>
                  <a:schemeClr val="bg1"/>
                </a:solidFill>
              </a:rPr>
              <a:t> are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016056" y="4075786"/>
            <a:ext cx="4473496" cy="124126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36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spaghetti</a:t>
            </a:r>
            <a:endParaRPr lang="es-ES" sz="36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9" name="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7880628" y="2826206"/>
            <a:ext cx="1217851" cy="99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32 CuadroTexto"/>
          <p:cNvSpPr txBox="1"/>
          <p:nvPr/>
        </p:nvSpPr>
        <p:spPr>
          <a:xfrm>
            <a:off x="3848750" y="5697571"/>
            <a:ext cx="4741790" cy="88480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vegetables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14 Conector recto"/>
          <p:cNvCxnSpPr/>
          <p:nvPr/>
        </p:nvCxnSpPr>
        <p:spPr>
          <a:xfrm>
            <a:off x="2105362" y="242911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4 Conector recto"/>
          <p:cNvCxnSpPr/>
          <p:nvPr/>
        </p:nvCxnSpPr>
        <p:spPr>
          <a:xfrm>
            <a:off x="2680243" y="24775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14 Conector recto"/>
          <p:cNvCxnSpPr/>
          <p:nvPr/>
        </p:nvCxnSpPr>
        <p:spPr>
          <a:xfrm>
            <a:off x="9643367" y="2384661"/>
            <a:ext cx="38336" cy="264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4 Conector recto"/>
          <p:cNvCxnSpPr/>
          <p:nvPr/>
        </p:nvCxnSpPr>
        <p:spPr>
          <a:xfrm>
            <a:off x="10255241" y="2347300"/>
            <a:ext cx="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4 Imagen">
            <a:extLst>
              <a:ext uri="{FF2B5EF4-FFF2-40B4-BE49-F238E27FC236}">
                <a16:creationId xmlns:a16="http://schemas.microsoft.com/office/drawing/2014/main" id="{93B75054-7EED-CF1B-6480-DD2D648256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6836" y="2786073"/>
            <a:ext cx="1358596" cy="134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6 Imagen">
            <a:extLst>
              <a:ext uri="{FF2B5EF4-FFF2-40B4-BE49-F238E27FC236}">
                <a16:creationId xmlns:a16="http://schemas.microsoft.com/office/drawing/2014/main" id="{C0696363-0D01-169B-8526-452674F18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57465" y="2950158"/>
            <a:ext cx="1862889" cy="11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4 Imagen">
            <a:extLst>
              <a:ext uri="{FF2B5EF4-FFF2-40B4-BE49-F238E27FC236}">
                <a16:creationId xmlns:a16="http://schemas.microsoft.com/office/drawing/2014/main" id="{E80BCB5B-FE11-FC7B-449C-8C9706219E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9408" y="2645010"/>
            <a:ext cx="1249292" cy="11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8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04541-7B8D-D45E-E5AE-E92E6DCA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04" t="32048" r="40778" b="33729"/>
          <a:stretch/>
        </p:blipFill>
        <p:spPr>
          <a:xfrm>
            <a:off x="977241" y="81018"/>
            <a:ext cx="7633277" cy="669596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7507705" y="2061062"/>
            <a:ext cx="5220570" cy="2487650"/>
            <a:chOff x="7919477" y="1585978"/>
            <a:chExt cx="4755309" cy="2201858"/>
          </a:xfrm>
        </p:grpSpPr>
        <p:sp>
          <p:nvSpPr>
            <p:cNvPr id="65" name="Rounded Rectangle 64"/>
            <p:cNvSpPr/>
            <p:nvPr/>
          </p:nvSpPr>
          <p:spPr>
            <a:xfrm>
              <a:off x="7919477" y="1604034"/>
              <a:ext cx="4259250" cy="218380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107884" y="1585978"/>
              <a:ext cx="4566902" cy="73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Myriad Pro" panose="020B0503030403020204" pitchFamily="34" charset="0"/>
                </a:rPr>
                <a:t>Look. Tick what the panda is doing.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81" y="223441"/>
            <a:ext cx="1390869" cy="666895"/>
          </a:xfrm>
          <a:prstGeom prst="rect">
            <a:avLst/>
          </a:prstGeom>
        </p:spPr>
      </p:pic>
      <p:sp>
        <p:nvSpPr>
          <p:cNvPr id="62" name="Title 2"/>
          <p:cNvSpPr txBox="1">
            <a:spLocks/>
          </p:cNvSpPr>
          <p:nvPr/>
        </p:nvSpPr>
        <p:spPr>
          <a:xfrm rot="21278391">
            <a:off x="290059" y="5989145"/>
            <a:ext cx="5450622" cy="57635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/>
              <a:t>A panda eating bamboo, China</a:t>
            </a:r>
            <a:endParaRPr lang="en-US" sz="2800" kern="0" dirty="0">
              <a:latin typeface="Myriad Pro" panose="020B0503030403020204" pitchFamily="34" charset="0"/>
            </a:endParaRPr>
          </a:p>
        </p:txBody>
      </p:sp>
      <p:sp>
        <p:nvSpPr>
          <p:cNvPr id="63" name="Google Shape;1011;p49"/>
          <p:cNvSpPr/>
          <p:nvPr/>
        </p:nvSpPr>
        <p:spPr>
          <a:xfrm rot="18628737" flipH="1">
            <a:off x="1526465" y="5392586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roup 74"/>
          <p:cNvGrpSpPr/>
          <p:nvPr/>
        </p:nvGrpSpPr>
        <p:grpSpPr>
          <a:xfrm>
            <a:off x="7874905" y="2954083"/>
            <a:ext cx="1948314" cy="523220"/>
            <a:chOff x="7808493" y="5125007"/>
            <a:chExt cx="1948314" cy="523220"/>
          </a:xfrm>
        </p:grpSpPr>
        <p:sp>
          <p:nvSpPr>
            <p:cNvPr id="76" name="Rectangle 7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65693" y="5125007"/>
              <a:ext cx="1491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drinking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896149" y="3801174"/>
            <a:ext cx="1864958" cy="523220"/>
            <a:chOff x="7808493" y="5910521"/>
            <a:chExt cx="1864958" cy="523220"/>
          </a:xfrm>
        </p:grpSpPr>
        <p:sp>
          <p:nvSpPr>
            <p:cNvPr id="79" name="Rectangle 78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65693" y="5910521"/>
              <a:ext cx="1407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digging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032702" y="2968453"/>
            <a:ext cx="1635728" cy="523220"/>
            <a:chOff x="9897677" y="5139814"/>
            <a:chExt cx="1635728" cy="523220"/>
          </a:xfrm>
        </p:grpSpPr>
        <p:sp>
          <p:nvSpPr>
            <p:cNvPr id="82" name="Rectangle 81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54877" y="5139814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eating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032702" y="3759316"/>
            <a:ext cx="1879384" cy="523220"/>
            <a:chOff x="9897677" y="5925328"/>
            <a:chExt cx="1879384" cy="523220"/>
          </a:xfrm>
        </p:grpSpPr>
        <p:sp>
          <p:nvSpPr>
            <p:cNvPr id="85" name="Rectangle 84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354877" y="5925328"/>
              <a:ext cx="1422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running</a:t>
              </a:r>
            </a:p>
          </p:txBody>
        </p:sp>
      </p:grpSp>
      <p:sp>
        <p:nvSpPr>
          <p:cNvPr id="23" name="Google Shape;2874;p59"/>
          <p:cNvSpPr/>
          <p:nvPr/>
        </p:nvSpPr>
        <p:spPr>
          <a:xfrm>
            <a:off x="10056778" y="303146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2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80" y="4926714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60" y="4912319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78" y="492671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218039" y="4586748"/>
            <a:ext cx="342162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6" name="9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823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5360" y="291652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8467" y="2315193"/>
            <a:ext cx="11015003" cy="1567490"/>
            <a:chOff x="3064767" y="4889581"/>
            <a:chExt cx="5774959" cy="1273996"/>
          </a:xfrm>
        </p:grpSpPr>
        <p:sp>
          <p:nvSpPr>
            <p:cNvPr id="20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1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18754" y="901252"/>
            <a:ext cx="5405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&amp; Beverage Industry 2022: Trends, Data &amp; Ecommerce Marketing">
            <a:extLst>
              <a:ext uri="{FF2B5EF4-FFF2-40B4-BE49-F238E27FC236}">
                <a16:creationId xmlns:a16="http://schemas.microsoft.com/office/drawing/2014/main" id="{ADA098AA-174A-2C5E-4511-27FBE4B3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8" y="112295"/>
            <a:ext cx="11941343" cy="66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1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5215910" y="4710416"/>
            <a:ext cx="3553449" cy="1262633"/>
            <a:chOff x="6120075" y="3044675"/>
            <a:chExt cx="1920240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an egg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4100" name="Picture 4" descr="How to Halve An Egg For Baking Recipes | A Day in the Kitchen">
            <a:extLst>
              <a:ext uri="{FF2B5EF4-FFF2-40B4-BE49-F238E27FC236}">
                <a16:creationId xmlns:a16="http://schemas.microsoft.com/office/drawing/2014/main" id="{3C719FFB-AC11-BBD9-784B-B86E87296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4562" r="14994" b="18910"/>
          <a:stretch/>
        </p:blipFill>
        <p:spPr bwMode="auto">
          <a:xfrm>
            <a:off x="5881777" y="1827511"/>
            <a:ext cx="2221717" cy="20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950B97E5-1C3F-09AB-54F1-28B0508B2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8" end="14366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5473" y="52340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4517425" y="4717035"/>
            <a:ext cx="4919760" cy="1262633"/>
            <a:chOff x="5442039" y="3033956"/>
            <a:chExt cx="2658578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656" y="3033956"/>
              <a:ext cx="2592961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5442039" y="3138732"/>
              <a:ext cx="259827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an orange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10242" name="Picture 2" descr="An orange a day keeps the eye doc away - Healthy Food Guide">
            <a:extLst>
              <a:ext uri="{FF2B5EF4-FFF2-40B4-BE49-F238E27FC236}">
                <a16:creationId xmlns:a16="http://schemas.microsoft.com/office/drawing/2014/main" id="{653B7138-49D9-1C9F-6DF8-4BAE13DB1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0300" l="13500" r="86792">
                        <a14:foregroundMark x1="39375" y1="24550" x2="61083" y2="20750"/>
                        <a14:foregroundMark x1="61083" y1="20750" x2="69958" y2="22800"/>
                        <a14:foregroundMark x1="69958" y1="22800" x2="72583" y2="24750"/>
                        <a14:foregroundMark x1="84417" y1="36850" x2="86792" y2="67250"/>
                        <a14:foregroundMark x1="86792" y1="67250" x2="82750" y2="76200"/>
                        <a14:foregroundMark x1="82750" y1="76200" x2="78708" y2="81350"/>
                        <a14:foregroundMark x1="78708" y1="81350" x2="78708" y2="82800"/>
                        <a14:foregroundMark x1="37625" y1="87700" x2="62292" y2="90300"/>
                        <a14:foregroundMark x1="62292" y1="90300" x2="74750" y2="88750"/>
                        <a14:foregroundMark x1="13500" y1="3000" x2="39667" y2="18050"/>
                        <a14:foregroundMark x1="36000" y1="25800" x2="31083" y2="29700"/>
                        <a14:foregroundMark x1="31083" y1="29700" x2="22042" y2="55350"/>
                        <a14:foregroundMark x1="22042" y1="55350" x2="21542" y2="63750"/>
                        <a14:foregroundMark x1="21542" y1="63750" x2="24167" y2="6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2038" r="9401" b="5088"/>
          <a:stretch/>
        </p:blipFill>
        <p:spPr bwMode="auto">
          <a:xfrm>
            <a:off x="5525086" y="1699786"/>
            <a:ext cx="2451851" cy="242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40BE3F62-D419-12D6-D711-D7045655B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39" end="10364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2143" y="5155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4632157" y="4737334"/>
            <a:ext cx="5181966" cy="1262633"/>
            <a:chOff x="5504038" y="3044675"/>
            <a:chExt cx="2536277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8483" y="3044675"/>
              <a:ext cx="2476516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5504038" y="3138732"/>
              <a:ext cx="253627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 sandwich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9218" name="Picture 2" descr="How to Make a Turbo Sandwich: 15 Steps (with Pictures) - wikiHow">
            <a:extLst>
              <a:ext uri="{FF2B5EF4-FFF2-40B4-BE49-F238E27FC236}">
                <a16:creationId xmlns:a16="http://schemas.microsoft.com/office/drawing/2014/main" id="{C49ED30D-3B08-B192-278F-779253865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9123" r="5751" b="22807"/>
          <a:stretch/>
        </p:blipFill>
        <p:spPr bwMode="auto">
          <a:xfrm>
            <a:off x="5293895" y="1876024"/>
            <a:ext cx="3433983" cy="189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77F49A1B-C082-CEC4-07A9-446FA7ED3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52" end="6862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2189" y="516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5137484" y="4737334"/>
            <a:ext cx="5816629" cy="1262633"/>
            <a:chOff x="6120075" y="3044675"/>
            <a:chExt cx="2800270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2546953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6120075" y="3138732"/>
              <a:ext cx="280027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spaghetti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5137484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8194" name="Picture 2" descr="Mỳ Spaghetti là gì? Tìm hiểu về món mì Ý được cả thế giới ưa chuộng">
            <a:extLst>
              <a:ext uri="{FF2B5EF4-FFF2-40B4-BE49-F238E27FC236}">
                <a16:creationId xmlns:a16="http://schemas.microsoft.com/office/drawing/2014/main" id="{0D19F114-BB8C-B2F4-6F6C-5B8AD22B1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875" r="2642" b="4066"/>
          <a:stretch/>
        </p:blipFill>
        <p:spPr bwMode="auto">
          <a:xfrm>
            <a:off x="6584840" y="1743395"/>
            <a:ext cx="2287254" cy="21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67F10EA8-3669-C5F6-653E-ECE6E85125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65" end="3685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33456" y="516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2.Unit 9 - Lesson 1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H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d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0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H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d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0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dCKlXahn1hYAAAAGIAAAAcAAAAdW5pdmVyc2FsL2xvY2FsX3NldHRpbmdzLnhtbLOxr8jNUShLLSrOzM+zVTLUM1BSSM1Lzk/JzEu3VQoNcdO1UFIoLknMS0nMyc9LtVXKy1dSsLfjssnJT07MCU4tKQEqLFYoyEmsTC0KSc0FMkpS/RJzgSrDw42V9O24AFBLAwQUAAIACAAH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HQipVPMoRpUsAAABqAAAAGwAAAHVuaXZlcnNhbC91bml2ZXJzYWwucG5nLnhtbLOxr8jNUShLLSrOzM+zVTLUM1Cyt+PlsikoSi3LTC1XqACKGekZQICSQqWtkgkStzwzpSTDVsnCwBAhlpGamZ5RYqtkhiSoDzQSAFBLAQIAABQAAgAIAOOGAlPDxJh2RwMAAOEJAAAUAAAAAAAAAAEAAAAAAAAAAAB1bml2ZXJzYWwvcGxheWVyLnhtbFBLAQIAABQAAgAIAAdCKlXKowNubAYAACgZAAAdAAAAAAAAAAEAAAAAAHkDAAB1bml2ZXJzYWwvY29tbW9uX21lc3NhZ2VzLmxuZ1BLAQIAABQAAgAIAAdCKlUVHmAbowAAAH8BAAAuAAAAAAAAAAEAAAAAACAKAAB1bml2ZXJzYWwvcGxheWJhY2tfYW5kX25hdmlnYXRpb25fc2V0dGluZ3MueG1sUEsBAgAAFAACAAgAB0IqVaenV+h8BAAAbxcAACcAAAAAAAAAAQAAAAAADwsAAHVuaXZlcnNhbC9mbGFzaF9wdWJsaXNoaW5nX3NldHRpbmdzLnhtbFBLAQIAABQAAgAIAAdCKlW86VOGdwMAAOgMAAAhAAAAAAAAAAEAAAAAANAPAAB1bml2ZXJzYWwvZmxhc2hfc2tpbl9zZXR0aW5ncy54bWxQSwECAAAUAAIACAAHQipVF9vd2HcEAAD5FgAAJgAAAAAAAAABAAAAAACGEwAAdW5pdmVyc2FsL2h0bWxfcHVibGlzaGluZ19zZXR0aW5ncy54bWxQSwECAAAUAAIACAAHQipVVHMZhbABAACBBgAAHwAAAAAAAAABAAAAAABBGAAAdW5pdmVyc2FsL2h0bWxfc2tpbl9zZXR0aW5ncy5qc1BLAQIAABQAAgAIAAdCKlXahn1hYAAAAGIAAAAcAAAAAAAAAAEAAAAAAC4aAAB1bml2ZXJzYWwvbG9jYWxfc2V0dGluZ3MueG1sUEsBAgAAFAACAAgAB0IqVYPsCm8cBgAARxMAABcAAAAAAAAAAAAAAAAAyBoAAHVuaXZlcnNhbC91bml2ZXJzYWwucG5nUEsBAgAAFAACAAgAB0IqVTzKEaVLAAAAagAAABsAAAAAAAAAAQAAAAAAGSEAAHVuaXZlcnNhbC91bml2ZXJzYWwucG5nLnhtbFBLBQYAAAAACgAKAAYDAACdIQAAAAA="/>
  <p:tag name="ISPRING_LMS_API_VERSION" val="SCORM 2004 (2nd edition)"/>
  <p:tag name="ISPRING_ULTRA_SCORM_COURSE_ID" val="F8A5D9CC-6342-4AE9-9B66-1E3CE62FADB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2.Unit 9 - Lesson 1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  <p:tag name="MMPROD_UIDATA" val="&lt;database version=&quot;11.0&quot;&gt;&lt;object type=&quot;1&quot; unique_id=&quot;10001&quot;&gt;&lt;object type=&quot;2&quot; unique_id=&quot;10055&quot;&gt;&lt;object type=&quot;3&quot; unique_id=&quot;10056&quot;&gt;&lt;property id=&quot;20148&quot; value=&quot;5&quot;/&gt;&lt;property id=&quot;20300&quot; value=&quot;Slide 1&quot;/&gt;&lt;property id=&quot;20307&quot; value=&quot;257&quot;/&gt;&lt;/object&gt;&lt;object type=&quot;3&quot; unique_id=&quot;10057&quot;&gt;&lt;property id=&quot;20148&quot; value=&quot;5&quot;/&gt;&lt;property id=&quot;20300&quot; value=&quot;Slide 2&quot;/&gt;&lt;property id=&quot;20307&quot; value=&quot;259&quot;/&gt;&lt;/object&gt;&lt;object type=&quot;3&quot; unique_id=&quot;10058&quot;&gt;&lt;property id=&quot;20148&quot; value=&quot;5&quot;/&gt;&lt;property id=&quot;20300&quot; value=&quot;Slide 3&quot;/&gt;&lt;property id=&quot;20307&quot; value=&quot;266&quot;/&gt;&lt;/object&gt;&lt;object type=&quot;3&quot; unique_id=&quot;10059&quot;&gt;&lt;property id=&quot;20148&quot; value=&quot;5&quot;/&gt;&lt;property id=&quot;20300&quot; value=&quot;Slide 4&quot;/&gt;&lt;property id=&quot;20307&quot; value=&quot;303&quot;/&gt;&lt;/object&gt;&lt;object type=&quot;3&quot; unique_id=&quot;10060&quot;&gt;&lt;property id=&quot;20148&quot; value=&quot;5&quot;/&gt;&lt;property id=&quot;20300&quot; value=&quot;Slide 5&quot;/&gt;&lt;property id=&quot;20307&quot; value=&quot;294&quot;/&gt;&lt;/object&gt;&lt;object type=&quot;3&quot; unique_id=&quot;10061&quot;&gt;&lt;property id=&quot;20148&quot; value=&quot;5&quot;/&gt;&lt;property id=&quot;20300&quot; value=&quot;Slide 6&quot;/&gt;&lt;property id=&quot;20307&quot; value=&quot;265&quot;/&gt;&lt;/object&gt;&lt;object type=&quot;3&quot; unique_id=&quot;10062&quot;&gt;&lt;property id=&quot;20148&quot; value=&quot;5&quot;/&gt;&lt;property id=&quot;20300&quot; value=&quot;Slide 7&quot;/&gt;&lt;property id=&quot;20307&quot; value=&quot;296&quot;/&gt;&lt;/object&gt;&lt;object type=&quot;3&quot; unique_id=&quot;10063&quot;&gt;&lt;property id=&quot;20148&quot; value=&quot;5&quot;/&gt;&lt;property id=&quot;20300&quot; value=&quot;Slide 8&quot;/&gt;&lt;property id=&quot;20307&quot; value=&quot;297&quot;/&gt;&lt;/object&gt;&lt;object type=&quot;3&quot; unique_id=&quot;10064&quot;&gt;&lt;property id=&quot;20148&quot; value=&quot;5&quot;/&gt;&lt;property id=&quot;20300&quot; value=&quot;Slide 9&quot;/&gt;&lt;property id=&quot;20307&quot; value=&quot;299&quot;/&gt;&lt;/object&gt;&lt;object type=&quot;3&quot; unique_id=&quot;10065&quot;&gt;&lt;property id=&quot;20148&quot; value=&quot;5&quot;/&gt;&lt;property id=&quot;20300&quot; value=&quot;Slide 10&quot;/&gt;&lt;property id=&quot;20307&quot; value=&quot;300&quot;/&gt;&lt;/object&gt;&lt;object type=&quot;3&quot; unique_id=&quot;10066&quot;&gt;&lt;property id=&quot;20148&quot; value=&quot;5&quot;/&gt;&lt;property id=&quot;20300&quot; value=&quot;Slide 11&quot;/&gt;&lt;property id=&quot;20307&quot; value=&quot;301&quot;/&gt;&lt;/object&gt;&lt;object type=&quot;3&quot; unique_id=&quot;10067&quot;&gt;&lt;property id=&quot;20148&quot; value=&quot;5&quot;/&gt;&lt;property id=&quot;20300&quot; value=&quot;Slide 12&quot;/&gt;&lt;property id=&quot;20307&quot; value=&quot;302&quot;/&gt;&lt;/object&gt;&lt;object type=&quot;3&quot; unique_id=&quot;10068&quot;&gt;&lt;property id=&quot;20148&quot; value=&quot;5&quot;/&gt;&lt;property id=&quot;20300&quot; value=&quot;Slide 13&quot;/&gt;&lt;property id=&quot;20307&quot; value=&quot;295&quot;/&gt;&lt;/object&gt;&lt;object type=&quot;3&quot; unique_id=&quot;10069&quot;&gt;&lt;property id=&quot;20148&quot; value=&quot;5&quot;/&gt;&lt;property id=&quot;20300&quot; value=&quot;Slide 14&quot;/&gt;&lt;property id=&quot;20307&quot; value=&quot;340&quot;/&gt;&lt;/object&gt;&lt;object type=&quot;3&quot; unique_id=&quot;10070&quot;&gt;&lt;property id=&quot;20148&quot; value=&quot;5&quot;/&gt;&lt;property id=&quot;20300&quot; value=&quot;Slide 15&quot;/&gt;&lt;property id=&quot;20307&quot; value=&quot;341&quot;/&gt;&lt;/object&gt;&lt;object type=&quot;3&quot; unique_id=&quot;10071&quot;&gt;&lt;property id=&quot;20148&quot; value=&quot;5&quot;/&gt;&lt;property id=&quot;20300&quot; value=&quot;Slide 16&quot;/&gt;&lt;property id=&quot;20307&quot; value=&quot;352&quot;/&gt;&lt;/object&gt;&lt;object type=&quot;3&quot; unique_id=&quot;10072&quot;&gt;&lt;property id=&quot;20148&quot; value=&quot;5&quot;/&gt;&lt;property id=&quot;20300&quot; value=&quot;Slide 17&quot;/&gt;&lt;property id=&quot;20307&quot; value=&quot;354&quot;/&gt;&lt;/object&gt;&lt;object type=&quot;3&quot; unique_id=&quot;10073&quot;&gt;&lt;property id=&quot;20148&quot; value=&quot;5&quot;/&gt;&lt;property id=&quot;20300&quot; value=&quot;Slide 18&quot;/&gt;&lt;property id=&quot;20307&quot; value=&quot;353&quot;/&gt;&lt;/object&gt;&lt;object type=&quot;3&quot; unique_id=&quot;10074&quot;&gt;&lt;property id=&quot;20148&quot; value=&quot;5&quot;/&gt;&lt;property id=&quot;20300&quot; value=&quot;Slide 19&quot;/&gt;&lt;property id=&quot;20307&quot; value=&quot;355&quot;/&gt;&lt;/object&gt;&lt;object type=&quot;3&quot; unique_id=&quot;10075&quot;&gt;&lt;property id=&quot;20148&quot; value=&quot;5&quot;/&gt;&lt;property id=&quot;20300&quot; value=&quot;Slide 20&quot;/&gt;&lt;property id=&quot;20307&quot; value=&quot;356&quot;/&gt;&lt;/object&gt;&lt;object type=&quot;3&quot; unique_id=&quot;10076&quot;&gt;&lt;property id=&quot;20148&quot; value=&quot;5&quot;/&gt;&lt;property id=&quot;20300&quot; value=&quot;Slide 21&quot;/&gt;&lt;property id=&quot;20307&quot; value=&quot;347&quot;/&gt;&lt;/object&gt;&lt;object type=&quot;3&quot; unique_id=&quot;10077&quot;&gt;&lt;property id=&quot;20148&quot; value=&quot;5&quot;/&gt;&lt;property id=&quot;20300&quot; value=&quot;Slide 22&quot;/&gt;&lt;property id=&quot;20307&quot; value=&quot;357&quot;/&gt;&lt;/object&gt;&lt;object type=&quot;3&quot; unique_id=&quot;10078&quot;&gt;&lt;property id=&quot;20148&quot; value=&quot;5&quot;/&gt;&lt;property id=&quot;20300&quot; value=&quot;Slide 23&quot;/&gt;&lt;property id=&quot;20307&quot; value=&quot;358&quot;/&gt;&lt;/object&gt;&lt;object type=&quot;3&quot; unique_id=&quot;10079&quot;&gt;&lt;property id=&quot;20148&quot; value=&quot;5&quot;/&gt;&lt;property id=&quot;20300&quot; value=&quot;Slide 24&quot;/&gt;&lt;property id=&quot;20307&quot; value=&quot;280&quot;/&gt;&lt;/object&gt;&lt;object type=&quot;3&quot; unique_id=&quot;10080&quot;&gt;&lt;property id=&quot;20148&quot; value=&quot;5&quot;/&gt;&lt;property id=&quot;20300&quot; value=&quot;Slide 25&quot;/&gt;&lt;property id=&quot;20307&quot; value=&quot;282&quot;/&gt;&lt;/object&gt;&lt;object type=&quot;3&quot; unique_id=&quot;10081&quot;&gt;&lt;property id=&quot;20148&quot; value=&quot;5&quot;/&gt;&lt;property id=&quot;20300&quot; value=&quot;Slide 26&quot;/&gt;&lt;property id=&quot;20307&quot; value=&quot;361&quot;/&gt;&lt;/object&gt;&lt;object type=&quot;3&quot; unique_id=&quot;10082&quot;&gt;&lt;property id=&quot;20148&quot; value=&quot;5&quot;/&gt;&lt;property id=&quot;20300&quot; value=&quot;Slide 27&quot;/&gt;&lt;property id=&quot;20307&quot; value=&quot;360&quot;/&gt;&lt;/object&gt;&lt;object type=&quot;3&quot; unique_id=&quot;10083&quot;&gt;&lt;property id=&quot;20148&quot; value=&quot;5&quot;/&gt;&lt;property id=&quot;20300&quot; value=&quot;Slide 28&quot;/&gt;&lt;property id=&quot;20307&quot; value=&quot;285&quot;/&gt;&lt;/object&gt;&lt;object type=&quot;3&quot; unique_id=&quot;10084&quot;&gt;&lt;property id=&quot;20148&quot; value=&quot;5&quot;/&gt;&lt;property id=&quot;20300&quot; value=&quot;Slide 29&quot;/&gt;&lt;property id=&quot;20307&quot; value=&quot;359&quot;/&gt;&lt;/object&gt;&lt;object type=&quot;3&quot; unique_id=&quot;10085&quot;&gt;&lt;property id=&quot;20148&quot; value=&quot;5&quot;/&gt;&lt;property id=&quot;20300&quot; value=&quot;Slide 30&quot;/&gt;&lt;property id=&quot;20307&quot; value=&quot;449&quot;/&gt;&lt;/object&gt;&lt;object type=&quot;3&quot; unique_id=&quot;10086&quot;&gt;&lt;property id=&quot;20148&quot; value=&quot;5&quot;/&gt;&lt;property id=&quot;20300&quot; value=&quot;Slide 31&quot;/&gt;&lt;property id=&quot;20307&quot; value=&quot;452&quot;/&gt;&lt;/object&gt;&lt;object type=&quot;3&quot; unique_id=&quot;10087&quot;&gt;&lt;property id=&quot;20148&quot; value=&quot;5&quot;/&gt;&lt;property id=&quot;20300&quot; value=&quot;Slide 32&quot;/&gt;&lt;property id=&quot;20307&quot; value=&quot;453&quot;/&gt;&lt;/object&gt;&lt;object type=&quot;3&quot; unique_id=&quot;10088&quot;&gt;&lt;property id=&quot;20148&quot; value=&quot;5&quot;/&gt;&lt;property id=&quot;20300&quot; value=&quot;Slide 33&quot;/&gt;&lt;property id=&quot;20307&quot; value=&quot;454&quot;/&gt;&lt;/object&gt;&lt;object type=&quot;3&quot; unique_id=&quot;10089&quot;&gt;&lt;property id=&quot;20148&quot; value=&quot;5&quot;/&gt;&lt;property id=&quot;20300&quot; value=&quot;Slide 34&quot;/&gt;&lt;property id=&quot;20307&quot; value=&quot;455&quot;/&gt;&lt;/object&gt;&lt;object type=&quot;3&quot; unique_id=&quot;10090&quot;&gt;&lt;property id=&quot;20148&quot; value=&quot;5&quot;/&gt;&lt;property id=&quot;20300&quot; value=&quot;Slide 35&quot;/&gt;&lt;property id=&quot;20307&quot; value=&quot;466&quot;/&gt;&lt;/object&gt;&lt;object type=&quot;3&quot; unique_id=&quot;10091&quot;&gt;&lt;property id=&quot;20148&quot; value=&quot;5&quot;/&gt;&lt;property id=&quot;20300&quot; value=&quot;Slide 36&quot;/&gt;&lt;property id=&quot;20307&quot; value=&quot;467&quot;/&gt;&lt;/object&gt;&lt;object type=&quot;3&quot; unique_id=&quot;10092&quot;&gt;&lt;property id=&quot;20148&quot; value=&quot;5&quot;/&gt;&lt;property id=&quot;20300&quot; value=&quot;Slide 37&quot;/&gt;&lt;property id=&quot;20307&quot; value=&quot;468&quot;/&gt;&lt;/object&gt;&lt;object type=&quot;3&quot; unique_id=&quot;10093&quot;&gt;&lt;property id=&quot;20148&quot; value=&quot;5&quot;/&gt;&lt;property id=&quot;20300&quot; value=&quot;Slide 38&quot;/&gt;&lt;property id=&quot;20307&quot; value=&quot;469&quot;/&gt;&lt;/object&gt;&lt;object type=&quot;3&quot; unique_id=&quot;10094&quot;&gt;&lt;property id=&quot;20148&quot; value=&quot;5&quot;/&gt;&lt;property id=&quot;20300&quot; value=&quot;Slide 39&quot;/&gt;&lt;property id=&quot;20307&quot; value=&quot;286&quot;/&gt;&lt;/object&gt;&lt;object type=&quot;3&quot; unique_id=&quot;10095&quot;&gt;&lt;property id=&quot;20148&quot; value=&quot;5&quot;/&gt;&lt;property id=&quot;20300&quot; value=&quot;Slide 40&quot;/&gt;&lt;property id=&quot;20307&quot; value=&quot;470&quot;/&gt;&lt;/object&gt;&lt;object type=&quot;3&quot; unique_id=&quot;10096&quot;&gt;&lt;property id=&quot;20148&quot; value=&quot;5&quot;/&gt;&lt;property id=&quot;20300&quot; value=&quot;Slide 41&quot;/&gt;&lt;property id=&quot;20307&quot; value=&quot;276&quot;/&gt;&lt;/object&gt;&lt;object type=&quot;3&quot; unique_id=&quot;10097&quot;&gt;&lt;property id=&quot;20148&quot; value=&quot;5&quot;/&gt;&lt;property id=&quot;20300&quot; value=&quot;Slide 42&quot;/&gt;&lt;property id=&quot;20307&quot; value=&quot;258&quot;/&gt;&lt;/object&gt;&lt;/object&gt;&lt;object type=&quot;8&quot; unique_id=&quot;10141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4F345-D21A-4666-9D55-42EEDF560528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CC101-B56B-418B-ABED-7B165EFE845B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FB27F9-A9E6-4578-A86E-C928B7EC26D2}:2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99200-61C2-46F4-A9B8-57CFF04F4952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F00E7-CA6E-4171-B63D-313AB4993308}:295"/>
</p:tagLst>
</file>

<file path=ppt/theme/theme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C1D2F1"/>
      </a:lt2>
      <a:accent1>
        <a:srgbClr val="A8BFE9"/>
      </a:accent1>
      <a:accent2>
        <a:srgbClr val="EC7459"/>
      </a:accent2>
      <a:accent3>
        <a:srgbClr val="596AEC"/>
      </a:accent3>
      <a:accent4>
        <a:srgbClr val="D4E7C7"/>
      </a:accent4>
      <a:accent5>
        <a:srgbClr val="BFEEA0"/>
      </a:accent5>
      <a:accent6>
        <a:srgbClr val="FFA87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8114</TotalTime>
  <Words>168</Words>
  <Application>Microsoft Office PowerPoint</Application>
  <PresentationFormat>Widescreen</PresentationFormat>
  <Paragraphs>73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Bebas Neue</vt:lpstr>
      <vt:lpstr>Calibri</vt:lpstr>
      <vt:lpstr>Comic Sans MS</vt:lpstr>
      <vt:lpstr>Jua</vt:lpstr>
      <vt:lpstr>Myriad Pro</vt:lpstr>
      <vt:lpstr>Nunito</vt:lpstr>
      <vt:lpstr>PT Sans</vt:lpstr>
      <vt:lpstr>Quicksand</vt:lpstr>
      <vt:lpstr>Quicksand Medium</vt:lpstr>
      <vt:lpstr>Roboto</vt:lpstr>
      <vt:lpstr>P.E. Subject for Middle School - 6th Grade: Sports &amp; Games by Slidesgo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102.Unit 9 - Lesson 1 - Period 1</dc:title>
  <dc:creator>Le Thi Phep</dc:creator>
  <cp:lastModifiedBy>admin</cp:lastModifiedBy>
  <cp:revision>143</cp:revision>
  <dcterms:created xsi:type="dcterms:W3CDTF">2022-03-03T09:13:00Z</dcterms:created>
  <dcterms:modified xsi:type="dcterms:W3CDTF">2026-01-08T08:47:18Z</dcterms:modified>
</cp:coreProperties>
</file>