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15"/>
  </p:notesMasterIdLst>
  <p:sldIdLst>
    <p:sldId id="445" r:id="rId3"/>
    <p:sldId id="256" r:id="rId4"/>
    <p:sldId id="263" r:id="rId5"/>
    <p:sldId id="3249" r:id="rId6"/>
    <p:sldId id="3247" r:id="rId7"/>
    <p:sldId id="3250" r:id="rId8"/>
    <p:sldId id="3253" r:id="rId9"/>
    <p:sldId id="3256" r:id="rId10"/>
    <p:sldId id="3257" r:id="rId11"/>
    <p:sldId id="358" r:id="rId12"/>
    <p:sldId id="3265" r:id="rId13"/>
    <p:sldId id="3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CDE95"/>
    <a:srgbClr val="EEECEE"/>
    <a:srgbClr val="F4E5DE"/>
    <a:srgbClr val="FAFFB3"/>
    <a:srgbClr val="F628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2877" autoAdjust="0"/>
  </p:normalViewPr>
  <p:slideViewPr>
    <p:cSldViewPr snapToGrid="0">
      <p:cViewPr varScale="1">
        <p:scale>
          <a:sx n="71" d="100"/>
          <a:sy n="71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link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6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8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8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8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0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6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2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7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svg"/><Relationship Id="rId1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1.wav"/><Relationship Id="rId7" Type="http://schemas.openxmlformats.org/officeDocument/2006/relationships/image" Target="../media/image47.gif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11" Type="http://schemas.openxmlformats.org/officeDocument/2006/relationships/image" Target="../media/image50.png"/><Relationship Id="rId5" Type="http://schemas.openxmlformats.org/officeDocument/2006/relationships/image" Target="../media/image45.gif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jp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54.jpg"/><Relationship Id="rId12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8.wdp"/><Relationship Id="rId4" Type="http://schemas.openxmlformats.org/officeDocument/2006/relationships/audio" Target="../media/media5.mp3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jpg"/><Relationship Id="rId3" Type="http://schemas.openxmlformats.org/officeDocument/2006/relationships/image" Target="../media/image10.png"/><Relationship Id="rId21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6.xml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12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svg"/><Relationship Id="rId10" Type="http://schemas.openxmlformats.org/officeDocument/2006/relationships/image" Target="../media/image28.jpe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0.jpe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4.jp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sv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18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pn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image" Target="../media/image15.sv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image" Target="../media/image1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image" Target="../media/image15.sv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19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3889" y="1034965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Unit: 4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16DF9D-C706-9A6B-89B3-256DE2D478E5}"/>
              </a:ext>
            </a:extLst>
          </p:cNvPr>
          <p:cNvSpPr/>
          <p:nvPr/>
        </p:nvSpPr>
        <p:spPr>
          <a:xfrm>
            <a:off x="3100035" y="3102533"/>
            <a:ext cx="5769646" cy="129926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8" y="0"/>
                </a:lnTo>
                <a:lnTo>
                  <a:pt x="11244888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65D2B-C02B-97CD-45F8-50DCA4AE1C61}"/>
              </a:ext>
            </a:extLst>
          </p:cNvPr>
          <p:cNvSpPr txBox="1"/>
          <p:nvPr/>
        </p:nvSpPr>
        <p:spPr>
          <a:xfrm>
            <a:off x="3362380" y="3429000"/>
            <a:ext cx="53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2: Part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4, 5, 6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1A43E18F-E9CA-9E5E-CE90-4D665FA8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8371" y="1380412"/>
            <a:ext cx="758371" cy="75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chimes.wav"/>
          </p:stSnd>
        </p:sndAc>
      </p:transition>
    </mc:Choice>
    <mc:Fallback xmlns="">
      <p:transition>
        <p:cut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72576" y="3033505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C46F3-B6BB-749F-45BA-15C9DDCB7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CBD21-07FD-C965-F471-DD8274B14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5" y="117021"/>
            <a:ext cx="6096000" cy="3822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92B8B-94EF-D70C-31AE-E68A55CDA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4" b="93381" l="3040" r="91945">
                        <a14:foregroundMark x1="9878" y1="38201" x2="9878" y2="38201"/>
                        <a14:foregroundMark x1="9878" y1="38201" x2="9878" y2="38201"/>
                        <a14:foregroundMark x1="5471" y1="36619" x2="5471" y2="36619"/>
                        <a14:foregroundMark x1="33739" y1="24532" x2="33739" y2="24532"/>
                        <a14:foregroundMark x1="32675" y1="24532" x2="32675" y2="24532"/>
                        <a14:foregroundMark x1="27204" y1="27914" x2="27204" y2="27914"/>
                        <a14:foregroundMark x1="27204" y1="27914" x2="27204" y2="27914"/>
                        <a14:foregroundMark x1="33739" y1="25827" x2="33739" y2="25827"/>
                        <a14:foregroundMark x1="28875" y1="25827" x2="28875" y2="25827"/>
                        <a14:foregroundMark x1="56535" y1="25108" x2="52128" y2="24317"/>
                        <a14:foregroundMark x1="50608" y1="23813" x2="50608" y2="23813"/>
                        <a14:foregroundMark x1="50000" y1="20935" x2="50000" y2="20935"/>
                        <a14:foregroundMark x1="50000" y1="20935" x2="52736" y2="20935"/>
                        <a14:foregroundMark x1="53191" y1="20935" x2="59271" y2="21223"/>
                        <a14:foregroundMark x1="59271" y1="21223" x2="59271" y2="21223"/>
                        <a14:foregroundMark x1="24468" y1="21727" x2="24468" y2="21727"/>
                        <a14:foregroundMark x1="26140" y1="21223" x2="28875" y2="20935"/>
                        <a14:foregroundMark x1="32067" y1="19928" x2="37994" y2="20432"/>
                        <a14:foregroundMark x1="31611" y1="25108" x2="31611" y2="25108"/>
                        <a14:foregroundMark x1="29939" y1="27626" x2="29939" y2="27626"/>
                        <a14:foregroundMark x1="26596" y1="25612" x2="26596" y2="25612"/>
                        <a14:foregroundMark x1="26596" y1="25827" x2="26596" y2="25827"/>
                        <a14:foregroundMark x1="28875" y1="26906" x2="28267" y2="30719"/>
                        <a14:foregroundMark x1="28267" y1="30719" x2="28267" y2="30719"/>
                        <a14:foregroundMark x1="24012" y1="9424" x2="31611" y2="8345"/>
                        <a14:foregroundMark x1="34195" y1="8345" x2="43009" y2="8345"/>
                        <a14:foregroundMark x1="48936" y1="8633" x2="63070" y2="9928"/>
                        <a14:foregroundMark x1="66261" y1="10432" x2="72796" y2="10432"/>
                        <a14:foregroundMark x1="73860" y1="10432" x2="80395" y2="11727"/>
                        <a14:foregroundMark x1="82067" y1="12518" x2="82523" y2="13741"/>
                        <a14:foregroundMark x1="84802" y1="16619" x2="86930" y2="17122"/>
                        <a14:foregroundMark x1="87994" y1="17914" x2="87994" y2="17914"/>
                        <a14:foregroundMark x1="87386" y1="20216" x2="82067" y2="15827"/>
                        <a14:foregroundMark x1="79787" y1="14820" x2="68997" y2="11727"/>
                        <a14:foregroundMark x1="64590" y1="12230" x2="61398" y2="10432"/>
                        <a14:foregroundMark x1="59726" y1="10432" x2="54863" y2="8633"/>
                        <a14:foregroundMark x1="51672" y1="8633" x2="29331" y2="3237"/>
                        <a14:foregroundMark x1="20213" y1="2230" x2="20213" y2="2230"/>
                        <a14:foregroundMark x1="92857" y1="16619" x2="92857" y2="16619"/>
                        <a14:foregroundMark x1="91793" y1="18633" x2="91793" y2="18633"/>
                        <a14:foregroundMark x1="39210" y1="1727" x2="39210" y2="1727"/>
                        <a14:foregroundMark x1="3343" y1="14317" x2="3343" y2="14317"/>
                        <a14:foregroundMark x1="65198" y1="89281" x2="65198" y2="89281"/>
                        <a14:foregroundMark x1="37994" y1="89568" x2="37994" y2="89568"/>
                        <a14:foregroundMark x1="37994" y1="89065" x2="37994" y2="89065"/>
                        <a14:foregroundMark x1="65805" y1="92158" x2="65805" y2="92158"/>
                        <a14:foregroundMark x1="64590" y1="92158" x2="64590" y2="92158"/>
                        <a14:foregroundMark x1="66261" y1="93453" x2="69605" y2="93453"/>
                        <a14:foregroundMark x1="74924" y1="92662" x2="74924" y2="92662"/>
                        <a14:foregroundMark x1="68997" y1="92662" x2="68997" y2="92662"/>
                        <a14:foregroundMark x1="29331" y1="90072" x2="29331" y2="90072"/>
                        <a14:foregroundMark x1="29331" y1="90360" x2="32067" y2="90360"/>
                        <a14:foregroundMark x1="69605" y1="90360" x2="69605" y2="90360"/>
                        <a14:foregroundMark x1="72188" y1="92878" x2="72188" y2="92878"/>
                        <a14:foregroundMark x1="72188" y1="92878" x2="72188" y2="92878"/>
                        <a14:foregroundMark x1="60334" y1="24317" x2="60334" y2="24317"/>
                        <a14:foregroundMark x1="60334" y1="24820" x2="60334" y2="24820"/>
                        <a14:foregroundMark x1="54407" y1="25827" x2="51672" y2="25827"/>
                        <a14:foregroundMark x1="53799" y1="144" x2="53799" y2="144"/>
                        <a14:foregroundMark x1="62462" y1="1439" x2="62462" y2="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02" y="2504259"/>
            <a:ext cx="2088751" cy="4236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25EC7-C13E-B240-CA5B-613F3F6F4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8" b="97767" l="3814" r="92797">
                        <a14:foregroundMark x1="46186" y1="26551" x2="46186" y2="26551"/>
                        <a14:foregroundMark x1="46186" y1="26551" x2="46186" y2="26551"/>
                        <a14:foregroundMark x1="41102" y1="18362" x2="41102" y2="18362"/>
                        <a14:foregroundMark x1="38983" y1="17618" x2="38983" y2="17618"/>
                        <a14:foregroundMark x1="60169" y1="16129" x2="60169" y2="16129"/>
                        <a14:foregroundMark x1="60169" y1="16129" x2="62288" y2="16377"/>
                        <a14:foregroundMark x1="92373" y1="61538" x2="92373" y2="61538"/>
                        <a14:foregroundMark x1="92373" y1="61538" x2="92373" y2="61538"/>
                        <a14:foregroundMark x1="92797" y1="56824" x2="92797" y2="56824"/>
                        <a14:foregroundMark x1="5085" y1="61042" x2="7627" y2="61042"/>
                        <a14:foregroundMark x1="3814" y1="57072" x2="3814" y2="57072"/>
                        <a14:foregroundMark x1="39831" y1="95037" x2="43220" y2="93797"/>
                        <a14:foregroundMark x1="43220" y1="93797" x2="43220" y2="93797"/>
                        <a14:foregroundMark x1="30508" y1="94541" x2="29237" y2="95037"/>
                        <a14:foregroundMark x1="28390" y1="95037" x2="28390" y2="95037"/>
                        <a14:foregroundMark x1="22881" y1="97767" x2="22881" y2="97767"/>
                        <a14:foregroundMark x1="28390" y1="95285" x2="28390" y2="95285"/>
                        <a14:foregroundMark x1="46186" y1="6452" x2="46186" y2="6452"/>
                        <a14:foregroundMark x1="46186" y1="6452" x2="46186" y2="6452"/>
                        <a14:foregroundMark x1="56356" y1="6452" x2="56356" y2="6452"/>
                        <a14:foregroundMark x1="56356" y1="6452" x2="58051" y2="6452"/>
                        <a14:foregroundMark x1="65678" y1="8437" x2="65678" y2="8437"/>
                        <a14:foregroundMark x1="46610" y1="2978" x2="46610" y2="2978"/>
                        <a14:foregroundMark x1="56780" y1="17618" x2="56780" y2="17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46" y="1857727"/>
            <a:ext cx="2802248" cy="465918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E0F38B-F777-AF4B-9879-02B0DABFA296}"/>
              </a:ext>
            </a:extLst>
          </p:cNvPr>
          <p:cNvSpPr/>
          <p:nvPr/>
        </p:nvSpPr>
        <p:spPr>
          <a:xfrm>
            <a:off x="2954897" y="4053062"/>
            <a:ext cx="5203505" cy="1632857"/>
          </a:xfrm>
          <a:prstGeom prst="wedgeRoundRectCallout">
            <a:avLst>
              <a:gd name="adj1" fmla="val -73498"/>
              <a:gd name="adj2" fmla="val -105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Dad, the weather is so hot. Can we go to the water park?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C798E0F-6F93-742F-43DC-2C1F4749B4BB}"/>
              </a:ext>
            </a:extLst>
          </p:cNvPr>
          <p:cNvSpPr/>
          <p:nvPr/>
        </p:nvSpPr>
        <p:spPr>
          <a:xfrm>
            <a:off x="7581900" y="615091"/>
            <a:ext cx="2631549" cy="1055815"/>
          </a:xfrm>
          <a:prstGeom prst="wedgeRoundRectCallout">
            <a:avLst>
              <a:gd name="adj1" fmla="val -9843"/>
              <a:gd name="adj2" fmla="val 936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we can.</a:t>
            </a:r>
          </a:p>
        </p:txBody>
      </p:sp>
      <p:pic>
        <p:nvPicPr>
          <p:cNvPr id="17" name="yes,we can">
            <a:hlinkClick r:id="" action="ppaction://media"/>
            <a:extLst>
              <a:ext uri="{FF2B5EF4-FFF2-40B4-BE49-F238E27FC236}">
                <a16:creationId xmlns:a16="http://schemas.microsoft.com/office/drawing/2014/main" id="{3C21DC4E-608F-4027-FEBE-8CE5B94A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856" y="635627"/>
            <a:ext cx="634345" cy="634345"/>
          </a:xfrm>
          <a:prstGeom prst="rect">
            <a:avLst/>
          </a:prstGeom>
        </p:spPr>
      </p:pic>
      <p:pic>
        <p:nvPicPr>
          <p:cNvPr id="3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347C3F5-D2EC-F19A-CEA3-9511891137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6858" y="3091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0A921-AB86-8697-8CF3-D0E85731E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888"/>
            <a:ext cx="11887200" cy="661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1C35B-C2B3-554A-297D-6776386F6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F6D38-3B66-445F-5F13-455A97DA6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2" b="94935" l="9804" r="89706">
                        <a14:foregroundMark x1="35948" y1="27778" x2="35948" y2="27778"/>
                        <a14:foregroundMark x1="71569" y1="84967" x2="71569" y2="84967"/>
                        <a14:foregroundMark x1="72712" y1="89706" x2="72712" y2="89706"/>
                        <a14:foregroundMark x1="72712" y1="89706" x2="72712" y2="89706"/>
                        <a14:foregroundMark x1="72712" y1="89706" x2="77941" y2="89706"/>
                        <a14:foregroundMark x1="82680" y1="87908" x2="82680" y2="87908"/>
                        <a14:foregroundMark x1="71569" y1="93791" x2="71569" y2="93791"/>
                        <a14:foregroundMark x1="71569" y1="93791" x2="71569" y2="93791"/>
                        <a14:foregroundMark x1="47712" y1="94281" x2="47712" y2="94281"/>
                        <a14:foregroundMark x1="47712" y1="94281" x2="47712" y2="94281"/>
                        <a14:foregroundMark x1="40033" y1="24346" x2="40033" y2="24346"/>
                        <a14:foregroundMark x1="40033" y1="24346" x2="40033" y2="24346"/>
                        <a14:foregroundMark x1="40033" y1="24346" x2="40033" y2="24346"/>
                        <a14:foregroundMark x1="40686" y1="9150" x2="40686" y2="6209"/>
                        <a14:foregroundMark x1="40686" y1="3922" x2="40686" y2="3922"/>
                        <a14:foregroundMark x1="47712" y1="21405" x2="50654" y2="22059"/>
                        <a14:foregroundMark x1="51144" y1="22059" x2="51144" y2="22059"/>
                        <a14:foregroundMark x1="37092" y1="27778" x2="37092" y2="27778"/>
                        <a14:foregroundMark x1="37092" y1="27778" x2="37092" y2="27778"/>
                        <a14:foregroundMark x1="35948" y1="26144" x2="35948" y2="26144"/>
                        <a14:foregroundMark x1="35948" y1="26144" x2="35948" y2="26144"/>
                        <a14:foregroundMark x1="38399" y1="23693" x2="33007" y2="27288"/>
                        <a14:foregroundMark x1="33007" y1="27288" x2="34804" y2="24837"/>
                        <a14:foregroundMark x1="37745" y1="17974" x2="37745" y2="17974"/>
                        <a14:foregroundMark x1="37745" y1="17974" x2="37745" y2="17974"/>
                        <a14:foregroundMark x1="56373" y1="19608" x2="56373" y2="19608"/>
                        <a14:foregroundMark x1="47059" y1="17974" x2="47059" y2="17974"/>
                        <a14:foregroundMark x1="51797" y1="17320" x2="51797" y2="17320"/>
                        <a14:foregroundMark x1="51797" y1="17320" x2="51797" y2="17320"/>
                        <a14:foregroundMark x1="37092" y1="20261" x2="37092" y2="20261"/>
                        <a14:foregroundMark x1="37092" y1="20261" x2="37092" y2="20261"/>
                        <a14:foregroundMark x1="44771" y1="94935" x2="44771" y2="94935"/>
                        <a14:foregroundMark x1="44771" y1="94935" x2="44771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70" y="3429000"/>
            <a:ext cx="2696174" cy="269617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C9B2E7-19FB-CCD2-8999-EBC3A04C8996}"/>
              </a:ext>
            </a:extLst>
          </p:cNvPr>
          <p:cNvSpPr/>
          <p:nvPr/>
        </p:nvSpPr>
        <p:spPr>
          <a:xfrm>
            <a:off x="311402" y="1528115"/>
            <a:ext cx="6914937" cy="1059252"/>
          </a:xfrm>
          <a:prstGeom prst="wedgeRoundRectCallout">
            <a:avLst>
              <a:gd name="adj1" fmla="val -4395"/>
              <a:gd name="adj2" fmla="val 1478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Mum, can you get the red book for me, please?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7CFE05-EAAD-28E3-4DF0-109F6CC24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4" b="91775" l="10000" r="90000">
                        <a14:foregroundMark x1="46625" y1="11420" x2="46625" y2="11420"/>
                        <a14:foregroundMark x1="46000" y1="6982" x2="46500" y2="5858"/>
                        <a14:foregroundMark x1="46813" y1="4734" x2="46813" y2="4734"/>
                        <a14:foregroundMark x1="54000" y1="89822" x2="54000" y2="89822"/>
                        <a14:foregroundMark x1="43625" y1="45385" x2="43625" y2="45858"/>
                        <a14:foregroundMark x1="44438" y1="50651" x2="45500" y2="51420"/>
                        <a14:foregroundMark x1="47313" y1="56686" x2="48813" y2="57278"/>
                        <a14:foregroundMark x1="50813" y1="54911" x2="51313" y2="53964"/>
                        <a14:foregroundMark x1="51313" y1="53669" x2="52500" y2="52722"/>
                        <a14:foregroundMark x1="53188" y1="53964" x2="53000" y2="59822"/>
                        <a14:foregroundMark x1="42938" y1="91420" x2="42938" y2="91420"/>
                        <a14:foregroundMark x1="42938" y1="91775" x2="42938" y2="91775"/>
                        <a14:foregroundMark x1="41438" y1="91420" x2="41438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433773"/>
            <a:ext cx="5035376" cy="583382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291817E-6853-5FFD-1545-055376006095}"/>
              </a:ext>
            </a:extLst>
          </p:cNvPr>
          <p:cNvSpPr/>
          <p:nvPr/>
        </p:nvSpPr>
        <p:spPr>
          <a:xfrm>
            <a:off x="8984998" y="996403"/>
            <a:ext cx="2895600" cy="801178"/>
          </a:xfrm>
          <a:prstGeom prst="wedgeRoundRectCallout">
            <a:avLst>
              <a:gd name="adj1" fmla="val -51880"/>
              <a:gd name="adj2" fmla="val 1453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of course.</a:t>
            </a:r>
          </a:p>
        </p:txBody>
      </p:sp>
      <p:pic>
        <p:nvPicPr>
          <p:cNvPr id="13" name="yes, of course">
            <a:hlinkClick r:id="" action="ppaction://media"/>
            <a:extLst>
              <a:ext uri="{FF2B5EF4-FFF2-40B4-BE49-F238E27FC236}">
                <a16:creationId xmlns:a16="http://schemas.microsoft.com/office/drawing/2014/main" id="{B58551F3-B4AB-C9BA-2DAF-9607899D8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85283" y="872914"/>
            <a:ext cx="616858" cy="616858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B0A5444A-EB6D-9BF0-1653-0A5B927A0D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12" y="198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5430509" y="3134581"/>
            <a:ext cx="12715261" cy="101539"/>
            <a:chOff x="0" y="0"/>
            <a:chExt cx="25430523" cy="20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292336" y="3134581"/>
            <a:ext cx="12715261" cy="101539"/>
            <a:chOff x="0" y="0"/>
            <a:chExt cx="25430523" cy="203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2999823" y="3134581"/>
            <a:ext cx="12715261" cy="101539"/>
            <a:chOff x="0" y="0"/>
            <a:chExt cx="25430523" cy="2030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1647789" y="3324089"/>
            <a:ext cx="12715261" cy="101539"/>
            <a:chOff x="0" y="0"/>
            <a:chExt cx="25430523" cy="2030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-295300" y="3456465"/>
            <a:ext cx="12715261" cy="101539"/>
            <a:chOff x="0" y="0"/>
            <a:chExt cx="25430523" cy="2030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986084" y="3456465"/>
            <a:ext cx="12715261" cy="101539"/>
            <a:chOff x="0" y="0"/>
            <a:chExt cx="25430523" cy="2030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2295050" y="3547618"/>
            <a:ext cx="12715261" cy="101539"/>
            <a:chOff x="0" y="0"/>
            <a:chExt cx="25430523" cy="203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3649396" y="3547618"/>
            <a:ext cx="12715261" cy="101539"/>
            <a:chOff x="0" y="0"/>
            <a:chExt cx="25430523" cy="2030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4909427" y="3456465"/>
            <a:ext cx="12715261" cy="101539"/>
            <a:chOff x="0" y="0"/>
            <a:chExt cx="25430523" cy="2030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853188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793277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866194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7806283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3866194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7806283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3853188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7793277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3853188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7793277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385969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799780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-268134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-255128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-255128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-268134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-268134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-26163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288787" y="2015462"/>
            <a:ext cx="11090594" cy="4598385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 rot="-10800000">
            <a:off x="462749" y="377895"/>
            <a:ext cx="11093392" cy="4599545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542801" y="355070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447474" y="3374858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09" y="0"/>
                </a:lnTo>
                <a:lnTo>
                  <a:pt x="1223009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556293" y="5699843"/>
            <a:ext cx="767961" cy="719340"/>
          </a:xfrm>
          <a:custGeom>
            <a:avLst/>
            <a:gdLst/>
            <a:ahLst/>
            <a:cxnLst/>
            <a:rect l="l" t="t" r="r" b="b"/>
            <a:pathLst>
              <a:path w="1202113" h="1185674">
                <a:moveTo>
                  <a:pt x="0" y="0"/>
                </a:moveTo>
                <a:lnTo>
                  <a:pt x="1202113" y="0"/>
                </a:lnTo>
                <a:lnTo>
                  <a:pt x="1202113" y="1185674"/>
                </a:lnTo>
                <a:lnTo>
                  <a:pt x="0" y="1185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10777526" y="2974322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0608743" y="319870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10690244" y="5692857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82E7CAE-5DCE-E249-E356-87BA63F18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43" y="82182"/>
            <a:ext cx="1429935" cy="685627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454BE42-CEC2-685D-64F0-90D5F83E48E3}"/>
              </a:ext>
            </a:extLst>
          </p:cNvPr>
          <p:cNvSpPr/>
          <p:nvPr/>
        </p:nvSpPr>
        <p:spPr>
          <a:xfrm>
            <a:off x="1719278" y="1180846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4A993EF-364F-5821-921D-D7DB6A7C6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1" y="380110"/>
            <a:ext cx="2424234" cy="229407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CF91176-A5DB-F194-5A42-21639531D133}"/>
              </a:ext>
            </a:extLst>
          </p:cNvPr>
          <p:cNvSpPr/>
          <p:nvPr/>
        </p:nvSpPr>
        <p:spPr>
          <a:xfrm>
            <a:off x="3558645" y="2891937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0E1279D-231D-A252-6EBF-7CCA7DE7CA92}"/>
              </a:ext>
            </a:extLst>
          </p:cNvPr>
          <p:cNvSpPr/>
          <p:nvPr/>
        </p:nvSpPr>
        <p:spPr>
          <a:xfrm>
            <a:off x="1534812" y="417406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15 stars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6906DAC-A3E9-148E-3AB1-EC63C0132F82}"/>
              </a:ext>
            </a:extLst>
          </p:cNvPr>
          <p:cNvSpPr/>
          <p:nvPr/>
        </p:nvSpPr>
        <p:spPr>
          <a:xfrm>
            <a:off x="8091584" y="1554628"/>
            <a:ext cx="922005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 stars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661BCB8-34E4-A5FD-5B0A-75ADD44D4904}"/>
              </a:ext>
            </a:extLst>
          </p:cNvPr>
          <p:cNvSpPr/>
          <p:nvPr/>
        </p:nvSpPr>
        <p:spPr>
          <a:xfrm>
            <a:off x="9033056" y="349428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024ECDF-8D06-BE47-BB80-CC507D01B0AB}"/>
              </a:ext>
            </a:extLst>
          </p:cNvPr>
          <p:cNvSpPr/>
          <p:nvPr/>
        </p:nvSpPr>
        <p:spPr>
          <a:xfrm>
            <a:off x="5267161" y="1268131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4 stars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048CDA3-FBD8-448A-37AC-E02350EE480C}"/>
              </a:ext>
            </a:extLst>
          </p:cNvPr>
          <p:cNvSpPr/>
          <p:nvPr/>
        </p:nvSpPr>
        <p:spPr>
          <a:xfrm>
            <a:off x="7696606" y="5008242"/>
            <a:ext cx="948047" cy="593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D1D0407-4CA0-DE23-0DEC-9448D768A559}"/>
              </a:ext>
            </a:extLst>
          </p:cNvPr>
          <p:cNvSpPr/>
          <p:nvPr/>
        </p:nvSpPr>
        <p:spPr>
          <a:xfrm>
            <a:off x="4548557" y="464095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8 stars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6808A8D-B5BF-7BF4-9AEC-0420BE4BC06B}"/>
              </a:ext>
            </a:extLst>
          </p:cNvPr>
          <p:cNvSpPr/>
          <p:nvPr/>
        </p:nvSpPr>
        <p:spPr>
          <a:xfrm>
            <a:off x="6487152" y="314583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20 stars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AE6F9C3-6F6A-0A33-1997-0700A6CFD3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71" y="2201310"/>
            <a:ext cx="2087423" cy="196994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C0C3E57-98EB-2222-DB8A-87A688614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03" y="608358"/>
            <a:ext cx="2281934" cy="215941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6E68BB1-2D39-65EC-BE90-2B43D2501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23" y="989710"/>
            <a:ext cx="2162583" cy="20464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92EEE7D-247F-76ED-C5D0-126BC1FE1D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15" y="2481335"/>
            <a:ext cx="2338187" cy="22126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14816BE-386A-DE10-35B7-91D9E4BF66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09" y="2803302"/>
            <a:ext cx="2070992" cy="195979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6D83970-5F28-497A-3806-400B3230ED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9" y="4059207"/>
            <a:ext cx="2104664" cy="199241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C63D03-D534-24E0-424F-564058020C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76" y="4298175"/>
            <a:ext cx="2216966" cy="209872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023500A-558A-B602-85B9-388C243E25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3" y="3365191"/>
            <a:ext cx="2466181" cy="233465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1869CDC-4079-727A-DF9E-475E1573E5F6}"/>
              </a:ext>
            </a:extLst>
          </p:cNvPr>
          <p:cNvSpPr txBox="1"/>
          <p:nvPr/>
        </p:nvSpPr>
        <p:spPr>
          <a:xfrm>
            <a:off x="6673325" y="138568"/>
            <a:ext cx="406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Lucky the colors</a:t>
            </a:r>
          </a:p>
        </p:txBody>
      </p:sp>
      <p:sp>
        <p:nvSpPr>
          <p:cNvPr id="83" name="Heart 82">
            <a:extLst>
              <a:ext uri="{FF2B5EF4-FFF2-40B4-BE49-F238E27FC236}">
                <a16:creationId xmlns:a16="http://schemas.microsoft.com/office/drawing/2014/main" id="{43B4D214-45BC-0DCE-A348-5FCA993499C4}"/>
              </a:ext>
            </a:extLst>
          </p:cNvPr>
          <p:cNvSpPr/>
          <p:nvPr/>
        </p:nvSpPr>
        <p:spPr>
          <a:xfrm>
            <a:off x="6273903" y="6327339"/>
            <a:ext cx="934707" cy="52622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5" name="Heart 84">
            <a:hlinkClick r:id="rId21" action="ppaction://hlinksldjump"/>
            <a:extLst>
              <a:ext uri="{FF2B5EF4-FFF2-40B4-BE49-F238E27FC236}">
                <a16:creationId xmlns:a16="http://schemas.microsoft.com/office/drawing/2014/main" id="{DC84D3C8-0C21-37C8-7539-5622F4CAAEFE}"/>
              </a:ext>
            </a:extLst>
          </p:cNvPr>
          <p:cNvSpPr/>
          <p:nvPr/>
        </p:nvSpPr>
        <p:spPr>
          <a:xfrm>
            <a:off x="7338929" y="6339839"/>
            <a:ext cx="934707" cy="526222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7" name="Heart 86">
            <a:hlinkClick r:id="rId22" action="ppaction://hlinksldjump"/>
            <a:extLst>
              <a:ext uri="{FF2B5EF4-FFF2-40B4-BE49-F238E27FC236}">
                <a16:creationId xmlns:a16="http://schemas.microsoft.com/office/drawing/2014/main" id="{6C8D28AE-0EEB-C74E-7482-C209EC38F5EC}"/>
              </a:ext>
            </a:extLst>
          </p:cNvPr>
          <p:cNvSpPr/>
          <p:nvPr/>
        </p:nvSpPr>
        <p:spPr>
          <a:xfrm>
            <a:off x="8442303" y="6370610"/>
            <a:ext cx="934707" cy="52622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9" name="Heart 88">
            <a:hlinkClick r:id="rId23" action="ppaction://hlinksldjump"/>
            <a:extLst>
              <a:ext uri="{FF2B5EF4-FFF2-40B4-BE49-F238E27FC236}">
                <a16:creationId xmlns:a16="http://schemas.microsoft.com/office/drawing/2014/main" id="{34195292-C74D-1DAE-8923-A99B2FD16B3E}"/>
              </a:ext>
            </a:extLst>
          </p:cNvPr>
          <p:cNvSpPr/>
          <p:nvPr/>
        </p:nvSpPr>
        <p:spPr>
          <a:xfrm>
            <a:off x="9517665" y="6326172"/>
            <a:ext cx="934707" cy="52622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1" name="Arrow: Right 90">
            <a:hlinkClick r:id="" action="ppaction://noaction"/>
            <a:extLst>
              <a:ext uri="{FF2B5EF4-FFF2-40B4-BE49-F238E27FC236}">
                <a16:creationId xmlns:a16="http://schemas.microsoft.com/office/drawing/2014/main" id="{F5EFC66A-F678-410A-2661-CB50179B90BC}"/>
              </a:ext>
            </a:extLst>
          </p:cNvPr>
          <p:cNvSpPr/>
          <p:nvPr/>
        </p:nvSpPr>
        <p:spPr>
          <a:xfrm>
            <a:off x="11486146" y="6189028"/>
            <a:ext cx="613183" cy="67807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90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25844" y="63728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92912" y="63728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56" y="5980809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19522" y="609176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09399" y="6104677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61D22B-31FE-719D-2EF7-CB50CA799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-7588"/>
            <a:ext cx="12192000" cy="678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8795A-91E0-2062-B653-C586DD389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771" y="38299"/>
            <a:ext cx="1429935" cy="685627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38AAF04-38FD-083B-4504-4B7C752ACD62}"/>
              </a:ext>
            </a:extLst>
          </p:cNvPr>
          <p:cNvSpPr/>
          <p:nvPr/>
        </p:nvSpPr>
        <p:spPr>
          <a:xfrm>
            <a:off x="9273505" y="1320697"/>
            <a:ext cx="2862943" cy="1026265"/>
          </a:xfrm>
          <a:prstGeom prst="wedgeRoundRectCallout">
            <a:avLst>
              <a:gd name="adj1" fmla="val -71783"/>
              <a:gd name="adj2" fmla="val 75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Excuse me,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can I sit here?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C88AF86-4BD9-D888-BFE4-26566E153FE5}"/>
              </a:ext>
            </a:extLst>
          </p:cNvPr>
          <p:cNvSpPr/>
          <p:nvPr/>
        </p:nvSpPr>
        <p:spPr>
          <a:xfrm>
            <a:off x="452463" y="1219158"/>
            <a:ext cx="3803852" cy="1127804"/>
          </a:xfrm>
          <a:prstGeom prst="wedgeRoundRectCallout">
            <a:avLst>
              <a:gd name="adj1" fmla="val 43653"/>
              <a:gd name="adj2" fmla="val 1255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Sure, </a:t>
            </a:r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go ahead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2" name="Freeform 10">
            <a:hlinkClick r:id="rId12" action="ppaction://hlinksldjump"/>
            <a:extLst>
              <a:ext uri="{FF2B5EF4-FFF2-40B4-BE49-F238E27FC236}">
                <a16:creationId xmlns:a16="http://schemas.microsoft.com/office/drawing/2014/main" id="{110E7D4B-B2B2-24C1-4CE9-3DFD2E6AB72D}"/>
              </a:ext>
            </a:extLst>
          </p:cNvPr>
          <p:cNvSpPr/>
          <p:nvPr/>
        </p:nvSpPr>
        <p:spPr>
          <a:xfrm>
            <a:off x="11635289" y="5947968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1557800" y="575800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9396320" y="329082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91625" y="6787050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94068" y="609903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2173" y="6293186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6D09D93-771E-5B49-FF17-1F64CC371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6" y="0"/>
            <a:ext cx="87969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1AECD-466A-D89E-1245-D57F90DEB2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A4C847-58DB-F24E-F6CF-465D10BCF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617"/>
          <a:stretch/>
        </p:blipFill>
        <p:spPr>
          <a:xfrm flipH="1">
            <a:off x="8730604" y="3350784"/>
            <a:ext cx="1645170" cy="409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783A57-89C5-A1F7-C2E2-3008270476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78" b="97767" l="3814" r="92797">
                        <a14:foregroundMark x1="46186" y1="26551" x2="46186" y2="26551"/>
                        <a14:foregroundMark x1="46186" y1="26551" x2="46186" y2="26551"/>
                        <a14:foregroundMark x1="41102" y1="18362" x2="41102" y2="18362"/>
                        <a14:foregroundMark x1="38983" y1="17618" x2="38983" y2="17618"/>
                        <a14:foregroundMark x1="60169" y1="16129" x2="60169" y2="16129"/>
                        <a14:foregroundMark x1="60169" y1="16129" x2="62288" y2="16377"/>
                        <a14:foregroundMark x1="92373" y1="61538" x2="92373" y2="61538"/>
                        <a14:foregroundMark x1="92373" y1="61538" x2="92373" y2="61538"/>
                        <a14:foregroundMark x1="92797" y1="56824" x2="92797" y2="56824"/>
                        <a14:foregroundMark x1="5085" y1="61042" x2="7627" y2="61042"/>
                        <a14:foregroundMark x1="3814" y1="57072" x2="3814" y2="57072"/>
                        <a14:foregroundMark x1="39831" y1="95037" x2="43220" y2="93797"/>
                        <a14:foregroundMark x1="43220" y1="93797" x2="43220" y2="93797"/>
                        <a14:foregroundMark x1="30508" y1="94541" x2="29237" y2="95037"/>
                        <a14:foregroundMark x1="28390" y1="95037" x2="28390" y2="95037"/>
                        <a14:foregroundMark x1="22881" y1="97767" x2="22881" y2="97767"/>
                        <a14:foregroundMark x1="28390" y1="95285" x2="28390" y2="95285"/>
                        <a14:foregroundMark x1="46186" y1="6452" x2="46186" y2="6452"/>
                        <a14:foregroundMark x1="46186" y1="6452" x2="46186" y2="6452"/>
                        <a14:foregroundMark x1="56356" y1="6452" x2="56356" y2="6452"/>
                        <a14:foregroundMark x1="56356" y1="6452" x2="58051" y2="6452"/>
                        <a14:foregroundMark x1="65678" y1="8437" x2="65678" y2="8437"/>
                        <a14:foregroundMark x1="46610" y1="2978" x2="46610" y2="2978"/>
                        <a14:foregroundMark x1="56780" y1="17618" x2="56780" y2="17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648" y="3105461"/>
            <a:ext cx="2212943" cy="367937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F25F771-D945-4064-0F60-B1E57F84C89B}"/>
              </a:ext>
            </a:extLst>
          </p:cNvPr>
          <p:cNvSpPr/>
          <p:nvPr/>
        </p:nvSpPr>
        <p:spPr>
          <a:xfrm>
            <a:off x="2926080" y="4456824"/>
            <a:ext cx="5387679" cy="1224187"/>
          </a:xfrm>
          <a:prstGeom prst="wedgeRoundRectCallout">
            <a:avLst>
              <a:gd name="adj1" fmla="val 58563"/>
              <a:gd name="adj2" fmla="val -1503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Dad, I need some books.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Can I go to the bookshop now?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F7EAA50-D7B7-2921-FAFB-501138E63E8A}"/>
              </a:ext>
            </a:extLst>
          </p:cNvPr>
          <p:cNvSpPr/>
          <p:nvPr/>
        </p:nvSpPr>
        <p:spPr>
          <a:xfrm>
            <a:off x="8858034" y="1833496"/>
            <a:ext cx="2633373" cy="788585"/>
          </a:xfrm>
          <a:prstGeom prst="wedgeRoundRectCallout">
            <a:avLst>
              <a:gd name="adj1" fmla="val 26420"/>
              <a:gd name="adj2" fmla="val 1009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Yes, you can.</a:t>
            </a:r>
          </a:p>
        </p:txBody>
      </p:sp>
      <p:sp>
        <p:nvSpPr>
          <p:cNvPr id="2" name="Freeform 10">
            <a:hlinkClick r:id="rId14" action="ppaction://hlinksldjump"/>
            <a:extLst>
              <a:ext uri="{FF2B5EF4-FFF2-40B4-BE49-F238E27FC236}">
                <a16:creationId xmlns:a16="http://schemas.microsoft.com/office/drawing/2014/main" id="{CA412178-4948-EA02-6B72-7751A1D8E3CB}"/>
              </a:ext>
            </a:extLst>
          </p:cNvPr>
          <p:cNvSpPr/>
          <p:nvPr/>
        </p:nvSpPr>
        <p:spPr>
          <a:xfrm>
            <a:off x="11631379" y="6090122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0A084-C6E2-085D-E174-2CFC52305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131FD-CFA0-B426-C7F5-9E45A1B7B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8DFD5D-4A7A-7F1D-0532-0E91565AC46C}"/>
              </a:ext>
            </a:extLst>
          </p:cNvPr>
          <p:cNvSpPr/>
          <p:nvPr/>
        </p:nvSpPr>
        <p:spPr>
          <a:xfrm>
            <a:off x="0" y="2628900"/>
            <a:ext cx="4469130" cy="1932214"/>
          </a:xfrm>
          <a:prstGeom prst="wedgeRoundRectCallout">
            <a:avLst>
              <a:gd name="adj1" fmla="val 46354"/>
              <a:gd name="adj2" fmla="val -656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Excuse me!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These boxes are so heavy. Can we put them here for a few minutes?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1F5085B-B575-9E92-E320-3F3C6E0B6198}"/>
              </a:ext>
            </a:extLst>
          </p:cNvPr>
          <p:cNvSpPr/>
          <p:nvPr/>
        </p:nvSpPr>
        <p:spPr>
          <a:xfrm>
            <a:off x="9198428" y="990600"/>
            <a:ext cx="2993571" cy="892629"/>
          </a:xfrm>
          <a:prstGeom prst="wedgeRoundRectCallout">
            <a:avLst>
              <a:gd name="adj1" fmla="val -63620"/>
              <a:gd name="adj2" fmla="val 572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Yes, of course.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2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96F6F98E-1724-3E30-7C9E-4482A22194BF}"/>
              </a:ext>
            </a:extLst>
          </p:cNvPr>
          <p:cNvSpPr/>
          <p:nvPr/>
        </p:nvSpPr>
        <p:spPr>
          <a:xfrm>
            <a:off x="11635288" y="6090122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9724798" y="344773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9396320" y="329082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91625" y="6787050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9395" y="-41164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75921" y="224251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6D09D93-771E-5B49-FF17-1F64CC371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73" y="17959"/>
            <a:ext cx="9184779" cy="6806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1AECD-466A-D89E-1245-D57F90DEB2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713DB5-E78D-3E44-1D5E-23C9F43103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33" b="90000" l="10000" r="90000">
                        <a14:foregroundMark x1="65833" y1="89333" x2="65833" y2="89333"/>
                        <a14:foregroundMark x1="50500" y1="85833" x2="50500" y2="85833"/>
                        <a14:foregroundMark x1="37500" y1="61667" x2="37500" y2="61667"/>
                        <a14:foregroundMark x1="35833" y1="62667" x2="35833" y2="62667"/>
                        <a14:foregroundMark x1="63667" y1="9833" x2="63667" y2="9833"/>
                        <a14:foregroundMark x1="72000" y1="89667" x2="72000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9395" y="2665272"/>
            <a:ext cx="3783655" cy="467734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D5C9EA3-AE8A-1E7B-29F9-7FA8DB6F0BEC}"/>
              </a:ext>
            </a:extLst>
          </p:cNvPr>
          <p:cNvSpPr/>
          <p:nvPr/>
        </p:nvSpPr>
        <p:spPr>
          <a:xfrm>
            <a:off x="7229577" y="1447264"/>
            <a:ext cx="4855029" cy="1157241"/>
          </a:xfrm>
          <a:prstGeom prst="wedgeRoundRectCallout">
            <a:avLst>
              <a:gd name="adj1" fmla="val 16286"/>
              <a:gd name="adj2" fmla="val 1117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Mum, can we go on a ride?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23651A-9458-4624-AC5B-178F4B2A1886}"/>
              </a:ext>
            </a:extLst>
          </p:cNvPr>
          <p:cNvSpPr/>
          <p:nvPr/>
        </p:nvSpPr>
        <p:spPr>
          <a:xfrm>
            <a:off x="4805764" y="5088850"/>
            <a:ext cx="4586412" cy="877416"/>
          </a:xfrm>
          <a:prstGeom prst="wedgeRoundRectCallout">
            <a:avLst>
              <a:gd name="adj1" fmla="val 48692"/>
              <a:gd name="adj2" fmla="val -11400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No, you can’t. It’s scary.</a:t>
            </a:r>
          </a:p>
        </p:txBody>
      </p:sp>
      <p:sp>
        <p:nvSpPr>
          <p:cNvPr id="10" name="Freeform 10">
            <a:hlinkClick r:id="rId13" action="ppaction://hlinksldjump"/>
            <a:extLst>
              <a:ext uri="{FF2B5EF4-FFF2-40B4-BE49-F238E27FC236}">
                <a16:creationId xmlns:a16="http://schemas.microsoft.com/office/drawing/2014/main" id="{38C70DAD-F707-6CD4-8415-D1066615A183}"/>
              </a:ext>
            </a:extLst>
          </p:cNvPr>
          <p:cNvSpPr/>
          <p:nvPr/>
        </p:nvSpPr>
        <p:spPr>
          <a:xfrm>
            <a:off x="11646091" y="6056120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29" y="82362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79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69074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476459" y="392051"/>
            <a:ext cx="595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 Complete with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/ can’t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A5124-BDAC-9A60-2DDE-564E3B55D12E}"/>
              </a:ext>
            </a:extLst>
          </p:cNvPr>
          <p:cNvSpPr txBox="1"/>
          <p:nvPr/>
        </p:nvSpPr>
        <p:spPr>
          <a:xfrm>
            <a:off x="1061517" y="1032058"/>
            <a:ext cx="10243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1 A: Mum, ____ Sarah and </a:t>
            </a:r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Mifa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go on a ride with me?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No, they ____ . They’re too young.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2 A: Excuse me, ____ I move your bag a little bit, sir?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Yes, I’m sorry.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3 A: Oh, no. I don’t have my pencil with me. ____ I borrow  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your pencil, Mai?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Sure! Here it is.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4 A: Teacher, ____ I go out for 5 minutes?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I’m sorry, you ____ 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6" y="205898"/>
            <a:ext cx="685627" cy="685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F8536-871B-674C-D176-59A54B6268C0}"/>
              </a:ext>
            </a:extLst>
          </p:cNvPr>
          <p:cNvSpPr txBox="1"/>
          <p:nvPr/>
        </p:nvSpPr>
        <p:spPr>
          <a:xfrm>
            <a:off x="2986263" y="103205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B9869-611A-38C7-1DA0-EA3B5DAEFDDA}"/>
              </a:ext>
            </a:extLst>
          </p:cNvPr>
          <p:cNvSpPr txBox="1"/>
          <p:nvPr/>
        </p:nvSpPr>
        <p:spPr>
          <a:xfrm>
            <a:off x="3393534" y="1463168"/>
            <a:ext cx="144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CF979-2466-F2AC-73CE-AA599180C2DF}"/>
              </a:ext>
            </a:extLst>
          </p:cNvPr>
          <p:cNvSpPr txBox="1"/>
          <p:nvPr/>
        </p:nvSpPr>
        <p:spPr>
          <a:xfrm>
            <a:off x="3922435" y="2313127"/>
            <a:ext cx="98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B8F4F-342B-0043-398F-68F879576B9E}"/>
              </a:ext>
            </a:extLst>
          </p:cNvPr>
          <p:cNvSpPr txBox="1"/>
          <p:nvPr/>
        </p:nvSpPr>
        <p:spPr>
          <a:xfrm>
            <a:off x="8463407" y="3568430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8E7643-4590-6D41-9283-FE5C1B36F12E}"/>
              </a:ext>
            </a:extLst>
          </p:cNvPr>
          <p:cNvSpPr txBox="1"/>
          <p:nvPr/>
        </p:nvSpPr>
        <p:spPr>
          <a:xfrm>
            <a:off x="3520785" y="528999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AD5F1-D68A-01FF-77BB-159CEE373032}"/>
              </a:ext>
            </a:extLst>
          </p:cNvPr>
          <p:cNvSpPr txBox="1"/>
          <p:nvPr/>
        </p:nvSpPr>
        <p:spPr>
          <a:xfrm>
            <a:off x="4249617" y="5712340"/>
            <a:ext cx="113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B885212F-65D3-5FDD-3D76-4C8ABF796CAB}"/>
              </a:ext>
            </a:extLst>
          </p:cNvPr>
          <p:cNvSpPr/>
          <p:nvPr/>
        </p:nvSpPr>
        <p:spPr>
          <a:xfrm>
            <a:off x="10751272" y="907054"/>
            <a:ext cx="2431093" cy="2372062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253306" y="4712608"/>
            <a:ext cx="2107044" cy="247667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73" y="4793409"/>
            <a:ext cx="2166257" cy="216625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7153" y="120824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74635" y="1218043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03659" y="120836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610029" y="292954"/>
            <a:ext cx="10271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 Write the correct questions to ask for your mother’s permission.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95" y="652966"/>
            <a:ext cx="685627" cy="685627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94830" y="2091623"/>
            <a:ext cx="10271508" cy="23799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park     go to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the bookshop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museum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cinema        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89454787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80154" y="674940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54394" y="6778537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69709" y="6528299"/>
            <a:ext cx="769370" cy="682054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71016" y="6615613"/>
            <a:ext cx="575695" cy="565693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98811" y="6577619"/>
            <a:ext cx="522612" cy="58341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3689" y="74978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42667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25393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336382" y="403818"/>
            <a:ext cx="1237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 Write the correct questions to ask for your mother’s permission.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11" y="367649"/>
            <a:ext cx="472344" cy="472344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26543" y="5947510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1224782" y="1106655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76745" y="910490"/>
            <a:ext cx="10271508" cy="13784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park     go to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bookshop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museum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cinema        play the piano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8EDF08-C28E-4694-B913-96D78B84B1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719" y="2355301"/>
            <a:ext cx="2411356" cy="1471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B80D8-2B8C-EAF6-276F-903EDD7FC6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4972" y="2356580"/>
            <a:ext cx="2540663" cy="1471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9FBAD7-1A2C-3A1E-6818-93745E02E1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2357" y="2338078"/>
            <a:ext cx="2459711" cy="14710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B04A3A-EE92-AB6D-438F-4AC1866EFE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9994" y="4544212"/>
            <a:ext cx="2612242" cy="13617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E32701-F6DA-5893-DBBD-7B550F82A9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4944" y="4500388"/>
            <a:ext cx="2612242" cy="13924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3E7A19-A442-E794-9023-2AB37C1B577E}"/>
              </a:ext>
            </a:extLst>
          </p:cNvPr>
          <p:cNvCxnSpPr>
            <a:cxnSpLocks/>
          </p:cNvCxnSpPr>
          <p:nvPr/>
        </p:nvCxnSpPr>
        <p:spPr>
          <a:xfrm flipV="1">
            <a:off x="422547" y="4322439"/>
            <a:ext cx="3144604" cy="25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6EE0C-DCF7-25EB-699C-1694A5410AB3}"/>
              </a:ext>
            </a:extLst>
          </p:cNvPr>
          <p:cNvCxnSpPr>
            <a:cxnSpLocks/>
          </p:cNvCxnSpPr>
          <p:nvPr/>
        </p:nvCxnSpPr>
        <p:spPr>
          <a:xfrm>
            <a:off x="4329243" y="4330281"/>
            <a:ext cx="3672123" cy="17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B68625-48F8-F388-B762-4196126971BE}"/>
              </a:ext>
            </a:extLst>
          </p:cNvPr>
          <p:cNvCxnSpPr>
            <a:cxnSpLocks/>
          </p:cNvCxnSpPr>
          <p:nvPr/>
        </p:nvCxnSpPr>
        <p:spPr>
          <a:xfrm>
            <a:off x="8647156" y="4289553"/>
            <a:ext cx="3476833" cy="99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14D3D-40B4-9AB2-1F54-96E9075BA924}"/>
              </a:ext>
            </a:extLst>
          </p:cNvPr>
          <p:cNvCxnSpPr>
            <a:cxnSpLocks/>
          </p:cNvCxnSpPr>
          <p:nvPr/>
        </p:nvCxnSpPr>
        <p:spPr>
          <a:xfrm>
            <a:off x="1719943" y="6416012"/>
            <a:ext cx="35497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26A1AB-F9A9-87DA-7475-4DB48CDF146E}"/>
              </a:ext>
            </a:extLst>
          </p:cNvPr>
          <p:cNvCxnSpPr>
            <a:cxnSpLocks/>
          </p:cNvCxnSpPr>
          <p:nvPr/>
        </p:nvCxnSpPr>
        <p:spPr>
          <a:xfrm>
            <a:off x="6603785" y="6359129"/>
            <a:ext cx="32658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B42448-F22E-4F16-6717-103613A9AF05}"/>
              </a:ext>
            </a:extLst>
          </p:cNvPr>
          <p:cNvSpPr txBox="1"/>
          <p:nvPr/>
        </p:nvSpPr>
        <p:spPr>
          <a:xfrm>
            <a:off x="332264" y="4013097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park?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C3C05-4C28-FA18-6EA5-5C63CD796CE9}"/>
              </a:ext>
            </a:extLst>
          </p:cNvPr>
          <p:cNvSpPr txBox="1"/>
          <p:nvPr/>
        </p:nvSpPr>
        <p:spPr>
          <a:xfrm>
            <a:off x="4261020" y="4005982"/>
            <a:ext cx="666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</a:t>
            </a:r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the bookshop?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37025D-9429-066C-9E29-696B44B4E8ED}"/>
              </a:ext>
            </a:extLst>
          </p:cNvPr>
          <p:cNvSpPr txBox="1"/>
          <p:nvPr/>
        </p:nvSpPr>
        <p:spPr>
          <a:xfrm>
            <a:off x="8474683" y="39708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museum?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FB3A7A-BAA2-8908-E1A1-1BC16C95278E}"/>
              </a:ext>
            </a:extLst>
          </p:cNvPr>
          <p:cNvSpPr txBox="1"/>
          <p:nvPr/>
        </p:nvSpPr>
        <p:spPr>
          <a:xfrm>
            <a:off x="1732071" y="60812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cinema?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166DE6-859B-3693-32AF-EB48A0791C42}"/>
              </a:ext>
            </a:extLst>
          </p:cNvPr>
          <p:cNvSpPr txBox="1"/>
          <p:nvPr/>
        </p:nvSpPr>
        <p:spPr>
          <a:xfrm>
            <a:off x="6741033" y="6027056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11922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5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5963</TotalTime>
  <Words>427</Words>
  <Application>Microsoft Office PowerPoint</Application>
  <PresentationFormat>Widescreen</PresentationFormat>
  <Paragraphs>72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Comics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51</cp:revision>
  <dcterms:created xsi:type="dcterms:W3CDTF">2024-04-13T04:01:17Z</dcterms:created>
  <dcterms:modified xsi:type="dcterms:W3CDTF">2026-01-08T08:59:20Z</dcterms:modified>
</cp:coreProperties>
</file>