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259" r:id="rId3"/>
    <p:sldId id="279" r:id="rId4"/>
    <p:sldId id="282" r:id="rId5"/>
    <p:sldId id="281" r:id="rId6"/>
    <p:sldId id="280" r:id="rId7"/>
    <p:sldId id="265" r:id="rId8"/>
    <p:sldId id="287" r:id="rId9"/>
    <p:sldId id="288" r:id="rId10"/>
    <p:sldId id="289" r:id="rId11"/>
    <p:sldId id="290" r:id="rId12"/>
    <p:sldId id="283" r:id="rId13"/>
    <p:sldId id="292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99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1: Listen and point. Repeat. (Track 5.4)</a:t>
            </a:r>
          </a:p>
          <a:p>
            <a:r>
              <a:rPr lang="en-US" dirty="0"/>
              <a:t>- Use flashcards to introduce the vocabulary of the lesson.</a:t>
            </a:r>
          </a:p>
          <a:p>
            <a:r>
              <a:rPr lang="en-US" dirty="0"/>
              <a:t>- Say the words for students to listen and repeat in the chorus.</a:t>
            </a:r>
          </a:p>
          <a:p>
            <a:r>
              <a:rPr lang="en-US" dirty="0"/>
              <a:t>- Say a word for students to repeat then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7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vocabulary: Look and match. </a:t>
            </a:r>
          </a:p>
          <a:p>
            <a:r>
              <a:rPr lang="en-US" dirty="0"/>
              <a:t>- T asks SS to look at the pictures and words, then match them together. </a:t>
            </a:r>
          </a:p>
          <a:p>
            <a:r>
              <a:rPr lang="en-US" dirty="0"/>
              <a:t>- T calls SS to match and say the words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71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Play track 5.4 for the students to listen to, point to, and repeat the words in chorus and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8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7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gif"/><Relationship Id="rId18" Type="http://schemas.openxmlformats.org/officeDocument/2006/relationships/image" Target="../media/image10.gif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image" Target="../media/image2.png"/><Relationship Id="rId12" Type="http://schemas.openxmlformats.org/officeDocument/2006/relationships/image" Target="../media/image5.gif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microsoft.com/office/2007/relationships/hdphoto" Target="../media/hdphoto2.wdp"/><Relationship Id="rId24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23" Type="http://schemas.openxmlformats.org/officeDocument/2006/relationships/image" Target="../media/image13.png"/><Relationship Id="rId28" Type="http://schemas.openxmlformats.org/officeDocument/2006/relationships/audio" Target="../media/audio1.wav"/><Relationship Id="rId10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gif"/><Relationship Id="rId14" Type="http://schemas.openxmlformats.org/officeDocument/2006/relationships/image" Target="../media/image7.png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audio" Target="../media/audio1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jpe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02010" y="3481890"/>
            <a:ext cx="698392" cy="10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2097428"/>
            <a:ext cx="2842445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 on the seesaw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4" y="869800"/>
            <a:ext cx="3736975" cy="2798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13.128" end="5103.72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9027" y="560972"/>
            <a:ext cx="609600" cy="609600"/>
          </a:xfrm>
          <a:prstGeom prst="rect">
            <a:avLst/>
          </a:prstGeom>
        </p:spPr>
      </p:pic>
      <p:pic>
        <p:nvPicPr>
          <p:cNvPr id="11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65.1472" end="5277.71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60340" y="1170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2038350"/>
            <a:ext cx="1912703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ride a horse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5" y="1291390"/>
            <a:ext cx="3581400" cy="2417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88.9056" end="753.9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3915" y="681790"/>
            <a:ext cx="609600" cy="609600"/>
          </a:xfrm>
          <a:prstGeom prst="rect">
            <a:avLst/>
          </a:prstGeom>
        </p:spPr>
      </p:pic>
      <p:pic>
        <p:nvPicPr>
          <p:cNvPr id="12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26.872" end="869.95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4609" y="1387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47" y="2902204"/>
            <a:ext cx="1097280" cy="73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9179" y="1030132"/>
            <a:ext cx="3289223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jump rope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53244" y="89915"/>
            <a:ext cx="5421602" cy="642451"/>
            <a:chOff x="140998" y="71660"/>
            <a:chExt cx="7555202" cy="642451"/>
          </a:xfrm>
        </p:grpSpPr>
        <p:sp>
          <p:nvSpPr>
            <p:cNvPr id="11" name="Flowchart: Terminator 10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7467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Look and match </a:t>
              </a: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50" y="888902"/>
            <a:ext cx="1097280" cy="76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49178" y="1985334"/>
            <a:ext cx="3331361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 on the seesaw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50" y="1986115"/>
            <a:ext cx="1097280" cy="74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50" y="3786321"/>
            <a:ext cx="1097280" cy="73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049178" y="3919682"/>
            <a:ext cx="3331361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 hide – and - seek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49179" y="2911995"/>
            <a:ext cx="3331360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ride a horse</a:t>
            </a:r>
          </a:p>
        </p:txBody>
      </p:sp>
      <p:sp>
        <p:nvSpPr>
          <p:cNvPr id="16" name="Oval 15"/>
          <p:cNvSpPr/>
          <p:nvPr/>
        </p:nvSpPr>
        <p:spPr>
          <a:xfrm>
            <a:off x="990600" y="1030130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990600" y="2125807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976745" y="3037648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90600" y="3924147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03931" y="1287478"/>
            <a:ext cx="2345248" cy="946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03927" y="2276956"/>
            <a:ext cx="2345248" cy="946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6" idx="1"/>
          </p:cNvCxnSpPr>
          <p:nvPr/>
        </p:nvCxnSpPr>
        <p:spPr>
          <a:xfrm flipV="1">
            <a:off x="2738563" y="1260965"/>
            <a:ext cx="2310616" cy="20009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28" idx="3"/>
            <a:endCxn id="21" idx="1"/>
          </p:cNvCxnSpPr>
          <p:nvPr/>
        </p:nvCxnSpPr>
        <p:spPr>
          <a:xfrm flipV="1">
            <a:off x="2703930" y="4150515"/>
            <a:ext cx="2345248" cy="2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00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58016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0" y="428027"/>
            <a:ext cx="7391400" cy="642623"/>
            <a:chOff x="140998" y="71660"/>
            <a:chExt cx="7328546" cy="642623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328546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923" y="215927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033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363" y="212036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599" y="129508"/>
              <a:ext cx="623532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1. Listen and point. Repeat.</a:t>
              </a: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2" y="1657350"/>
            <a:ext cx="1463040" cy="97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90600" y="2847388"/>
            <a:ext cx="100316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jump rope 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71" y="1624187"/>
            <a:ext cx="1463040" cy="102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01562" y="2847388"/>
            <a:ext cx="179423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play on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 seesaw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99" y="1624187"/>
            <a:ext cx="1463040" cy="98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25" y="1657043"/>
            <a:ext cx="1463040" cy="97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417877" y="2865630"/>
            <a:ext cx="226553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hide – and - seek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49259" y="2845127"/>
            <a:ext cx="132651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ride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horse</a:t>
            </a:r>
          </a:p>
        </p:txBody>
      </p:sp>
      <p:pic>
        <p:nvPicPr>
          <p:cNvPr id="12" name="track 5.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9027" y="560972"/>
            <a:ext cx="609600" cy="609600"/>
          </a:xfrm>
          <a:prstGeom prst="rect">
            <a:avLst/>
          </a:prstGeom>
        </p:spPr>
      </p:pic>
      <p:pic>
        <p:nvPicPr>
          <p:cNvPr id="27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16067" r="54694" b="11839"/>
          <a:stretch/>
        </p:blipFill>
        <p:spPr bwMode="auto">
          <a:xfrm>
            <a:off x="7912497" y="675230"/>
            <a:ext cx="550812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35" y="1986464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50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1858434" y="1971709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Puzzle game </a:t>
            </a:r>
          </a:p>
        </p:txBody>
      </p:sp>
    </p:spTree>
    <p:extLst>
      <p:ext uri="{BB962C8B-B14F-4D97-AF65-F5344CB8AC3E}">
        <p14:creationId xmlns:p14="http://schemas.microsoft.com/office/powerpoint/2010/main" val="38621432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6" b="89904" l="4567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3680" r="9353" b="13156"/>
          <a:stretch/>
        </p:blipFill>
        <p:spPr bwMode="auto">
          <a:xfrm>
            <a:off x="3097831" y="1101434"/>
            <a:ext cx="2658733" cy="22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30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3886200" y="419166"/>
            <a:ext cx="1960207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370858" y="419167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567546" y="2161305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372198" y="1578583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97155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 letters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4047365"/>
            <a:ext cx="1768472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rope</a:t>
            </a:r>
          </a:p>
        </p:txBody>
      </p:sp>
    </p:spTree>
    <p:extLst>
      <p:ext uri="{BB962C8B-B14F-4D97-AF65-F5344CB8AC3E}">
        <p14:creationId xmlns:p14="http://schemas.microsoft.com/office/powerpoint/2010/main" val="513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7509" y="97155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 letters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0577" y="3943350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horse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" b="100000" l="0" r="9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38" y="819150"/>
            <a:ext cx="3330731" cy="260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287940" y="377676"/>
            <a:ext cx="1960207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772598" y="377677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969286" y="2119815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773938" y="1537093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3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7509" y="97155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 letters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0577" y="3943350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seesaw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50" y="819150"/>
            <a:ext cx="354355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341422" y="364939"/>
            <a:ext cx="1960207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826080" y="364940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4022768" y="2107078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827420" y="1524356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2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971550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11 letters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0577" y="3943350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hide-and-seek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41" y="604135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211993" y="347025"/>
            <a:ext cx="1960207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696651" y="347026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893339" y="2089164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697991" y="1506442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826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7750"/>
            <a:ext cx="3944937" cy="2633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2038350"/>
            <a:ext cx="160653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jump rope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9.584" end="13687.27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2600" y="849417"/>
            <a:ext cx="609600" cy="609600"/>
          </a:xfrm>
          <a:prstGeom prst="rect">
            <a:avLst/>
          </a:prstGeom>
        </p:spPr>
      </p:pic>
      <p:pic>
        <p:nvPicPr>
          <p:cNvPr id="11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35.5624" end="13861.26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8598" y="142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6400" y="2038349"/>
            <a:ext cx="286649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 hide-and-seek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60090"/>
            <a:ext cx="4229625" cy="2818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97.4424" end="10381.44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9443" y="742950"/>
            <a:ext cx="609600" cy="609600"/>
          </a:xfrm>
          <a:prstGeom prst="rect">
            <a:avLst/>
          </a:prstGeom>
        </p:spPr>
      </p:pic>
      <p:pic>
        <p:nvPicPr>
          <p:cNvPr id="12" name="track 5.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15.3776" end="10265.45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9027" y="1380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10109&quot;&gt;&lt;object type=&quot;3&quot; unique_id=&quot;10111&quot;&gt;&lt;property id=&quot;20148&quot; value=&quot;5&quot;/&gt;&lt;property id=&quot;20300&quot; value=&quot;Slide 2&quot;/&gt;&lt;property id=&quot;20307&quot; value=&quot;258&quot;/&gt;&lt;/object&gt;&lt;object type=&quot;3&quot; unique_id=&quot;10112&quot;&gt;&lt;property id=&quot;20148&quot; value=&quot;5&quot;/&gt;&lt;property id=&quot;20300&quot; value=&quot;Slide 3 - &amp;quot;1&amp;quot;&quot;/&gt;&lt;property id=&quot;20307&quot; value=&quot;259&quot;/&gt;&lt;/object&gt;&lt;object type=&quot;3&quot; unique_id=&quot;10113&quot;&gt;&lt;property id=&quot;20148&quot; value=&quot;5&quot;/&gt;&lt;property id=&quot;20300&quot; value=&quot;Slide 4&quot;/&gt;&lt;property id=&quot;20307&quot; value=&quot;279&quot;/&gt;&lt;/object&gt;&lt;object type=&quot;3&quot; unique_id=&quot;10114&quot;&gt;&lt;property id=&quot;20148&quot; value=&quot;5&quot;/&gt;&lt;property id=&quot;20300&quot; value=&quot;Slide 5&quot;/&gt;&lt;property id=&quot;20307&quot; value=&quot;282&quot;/&gt;&lt;/object&gt;&lt;object type=&quot;3&quot; unique_id=&quot;10115&quot;&gt;&lt;property id=&quot;20148&quot; value=&quot;5&quot;/&gt;&lt;property id=&quot;20300&quot; value=&quot;Slide 6&quot;/&gt;&lt;property id=&quot;20307&quot; value=&quot;281&quot;/&gt;&lt;/object&gt;&lt;object type=&quot;3&quot; unique_id=&quot;10116&quot;&gt;&lt;property id=&quot;20148&quot; value=&quot;5&quot;/&gt;&lt;property id=&quot;20300&quot; value=&quot;Slide 7&quot;/&gt;&lt;property id=&quot;20307&quot; value=&quot;280&quot;/&gt;&lt;/object&gt;&lt;object type=&quot;3&quot; unique_id=&quot;10117&quot;&gt;&lt;property id=&quot;20148&quot; value=&quot;5&quot;/&gt;&lt;property id=&quot;20300&quot; value=&quot;Slide 8 - &amp;quot;2&amp;quot;&quot;/&gt;&lt;property id=&quot;20307&quot; value=&quot;265&quot;/&gt;&lt;/object&gt;&lt;object type=&quot;3&quot; unique_id=&quot;10118&quot;&gt;&lt;property id=&quot;20148&quot; value=&quot;5&quot;/&gt;&lt;property id=&quot;20300&quot; value=&quot;Slide 9&quot;/&gt;&lt;property id=&quot;20307&quot; value=&quot;287&quot;/&gt;&lt;/object&gt;&lt;object type=&quot;3&quot; unique_id=&quot;10119&quot;&gt;&lt;property id=&quot;20148&quot; value=&quot;5&quot;/&gt;&lt;property id=&quot;20300&quot; value=&quot;Slide 10&quot;/&gt;&lt;property id=&quot;20307&quot; value=&quot;288&quot;/&gt;&lt;/object&gt;&lt;object type=&quot;3&quot; unique_id=&quot;10120&quot;&gt;&lt;property id=&quot;20148&quot; value=&quot;5&quot;/&gt;&lt;property id=&quot;20300&quot; value=&quot;Slide 11&quot;/&gt;&lt;property id=&quot;20307&quot; value=&quot;289&quot;/&gt;&lt;/object&gt;&lt;object type=&quot;3&quot; unique_id=&quot;10121&quot;&gt;&lt;property id=&quot;20148&quot; value=&quot;5&quot;/&gt;&lt;property id=&quot;20300&quot; value=&quot;Slide 12&quot;/&gt;&lt;property id=&quot;20307&quot; value=&quot;290&quot;/&gt;&lt;/object&gt;&lt;object type=&quot;3&quot; unique_id=&quot;10122&quot;&gt;&lt;property id=&quot;20148&quot; value=&quot;5&quot;/&gt;&lt;property id=&quot;20300&quot; value=&quot;Slide 13&quot;/&gt;&lt;property id=&quot;20307&quot; value=&quot;283&quot;/&gt;&lt;/object&gt;&lt;object type=&quot;3&quot; unique_id=&quot;10123&quot;&gt;&lt;property id=&quot;20148&quot; value=&quot;5&quot;/&gt;&lt;property id=&quot;20300&quot; value=&quot;Slide 14&quot;/&gt;&lt;property id=&quot;20307&quot; value=&quot;292&quot;/&gt;&lt;/object&gt;&lt;object type=&quot;3&quot; unique_id=&quot;10124&quot;&gt;&lt;property id=&quot;20148&quot; value=&quot;5&quot;/&gt;&lt;property id=&quot;20300&quot; value=&quot;Slide 15 - &amp;quot;3&amp;quot;&quot;/&gt;&lt;property id=&quot;20307&quot; value=&quot;269&quot;/&gt;&lt;/object&gt;&lt;object type=&quot;3&quot; unique_id=&quot;10125&quot;&gt;&lt;property id=&quot;20148&quot; value=&quot;5&quot;/&gt;&lt;property id=&quot;20300&quot; value=&quot;Slide 16&quot;/&gt;&lt;property id=&quot;20307&quot; value=&quot;293&quot;/&gt;&lt;/object&gt;&lt;object type=&quot;3&quot; unique_id=&quot;10126&quot;&gt;&lt;property id=&quot;20148&quot; value=&quot;5&quot;/&gt;&lt;property id=&quot;20300&quot; value=&quot;Slide 17&quot;/&gt;&lt;property id=&quot;20307&quot; value=&quot;291&quot;/&gt;&lt;/object&gt;&lt;object type=&quot;3&quot; unique_id=&quot;10127&quot;&gt;&lt;property id=&quot;20148&quot; value=&quot;5&quot;/&gt;&lt;property id=&quot;20300&quot; value=&quot;Slide 18&quot;/&gt;&lt;property id=&quot;20307&quot; value=&quot;272&quot;/&gt;&lt;/object&gt;&lt;object type=&quot;3&quot; unique_id=&quot;10128&quot;&gt;&lt;property id=&quot;20148&quot; value=&quot;5&quot;/&gt;&lt;property id=&quot;20300&quot; value=&quot;Slide 19&quot;/&gt;&lt;property id=&quot;20307&quot; value=&quot;294&quot;/&gt;&lt;/object&gt;&lt;object type=&quot;3&quot; unique_id=&quot;10129&quot;&gt;&lt;property id=&quot;20148&quot; value=&quot;5&quot;/&gt;&lt;property id=&quot;20300&quot; value=&quot;Slide 20 - &amp;quot;4&amp;quot;&quot;/&gt;&lt;property id=&quot;20307&quot; value=&quot;273&quot;/&gt;&lt;/object&gt;&lt;object type=&quot;3&quot; unique_id=&quot;10130&quot;&gt;&lt;property id=&quot;20148&quot; value=&quot;5&quot;/&gt;&lt;property id=&quot;20300&quot; value=&quot;Slide 21&quot;/&gt;&lt;property id=&quot;20307&quot; value=&quot;297&quot;/&gt;&lt;/object&gt;&lt;object type=&quot;3&quot; unique_id=&quot;10131&quot;&gt;&lt;property id=&quot;20148&quot; value=&quot;5&quot;/&gt;&lt;property id=&quot;20300&quot; value=&quot;Slide 22&quot;/&gt;&lt;property id=&quot;20307&quot; value=&quot;298&quot;/&gt;&lt;/object&gt;&lt;object type=&quot;3&quot; unique_id=&quot;10132&quot;&gt;&lt;property id=&quot;20148&quot; value=&quot;5&quot;/&gt;&lt;property id=&quot;20300&quot; value=&quot;Slide 23&quot;/&gt;&lt;property id=&quot;20307&quot; value=&quot;299&quot;/&gt;&lt;/object&gt;&lt;object type=&quot;3&quot; unique_id=&quot;10133&quot;&gt;&lt;property id=&quot;20148&quot; value=&quot;5&quot;/&gt;&lt;property id=&quot;20300&quot; value=&quot;Slide 24&quot;/&gt;&lt;property id=&quot;20307&quot; value=&quot;300&quot;/&gt;&lt;/object&gt;&lt;object type=&quot;3&quot; unique_id=&quot;10134&quot;&gt;&lt;property id=&quot;20148&quot; value=&quot;5&quot;/&gt;&lt;property id=&quot;20300&quot; value=&quot;Slide 25 - &amp;quot;5&amp;quot;&quot;/&gt;&lt;property id=&quot;20307&quot; value=&quot;275&quot;/&gt;&lt;/object&gt;&lt;object type=&quot;3&quot; unique_id=&quot;10135&quot;&gt;&lt;property id=&quot;20148&quot; value=&quot;5&quot;/&gt;&lt;property id=&quot;20300&quot; value=&quot;Slide 26&quot;/&gt;&lt;property id=&quot;20307&quot; value=&quot;276&quot;/&gt;&lt;/object&gt;&lt;object type=&quot;3&quot; unique_id=&quot;10136&quot;&gt;&lt;property id=&quot;20148&quot; value=&quot;5&quot;/&gt;&lt;property id=&quot;20300&quot; value=&quot;Slide 27&quot;/&gt;&lt;property id=&quot;20307&quot; value=&quot;277&quot;/&gt;&lt;/object&gt;&lt;object type=&quot;3&quot; unique_id=&quot;10137&quot;&gt;&lt;property id=&quot;20148&quot; value=&quot;5&quot;/&gt;&lt;property id=&quot;20300&quot; value=&quot;Slide 28&quot;/&gt;&lt;property id=&quot;20307&quot; value=&quot;278&quot;/&gt;&lt;/object&gt;&lt;object type=&quot;3&quot; unique_id=&quot;13747&quot;&gt;&lt;property id=&quot;20148&quot; value=&quot;5&quot;/&gt;&lt;property id=&quot;20300&quot; value=&quot;Slide 1&quot;/&gt;&lt;property id=&quot;20307&quot; value=&quot;302&quot;/&gt;&lt;/object&gt;&lt;/object&gt;&lt;object type=&quot;8&quot; unique_id=&quot;1016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276</Words>
  <Application>Microsoft Office PowerPoint</Application>
  <PresentationFormat>On-screen Show (16:9)</PresentationFormat>
  <Paragraphs>58</Paragraphs>
  <Slides>13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Barrio</vt:lpstr>
      <vt:lpstr>Calibri</vt:lpstr>
      <vt:lpstr>Catamaran</vt:lpstr>
      <vt:lpstr>Comic Sans MS</vt:lpstr>
      <vt:lpstr>Changa One</vt:lpstr>
      <vt:lpstr>Montserrat</vt:lpstr>
      <vt:lpstr>Roboto</vt:lpstr>
      <vt:lpstr>Russo One</vt:lpstr>
      <vt:lpstr>It's Springtime! MK Plan by Slidesgo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60</cp:revision>
  <dcterms:created xsi:type="dcterms:W3CDTF">2023-02-24T13:12:48Z</dcterms:created>
  <dcterms:modified xsi:type="dcterms:W3CDTF">2026-01-08T08:49:25Z</dcterms:modified>
</cp:coreProperties>
</file>