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47" r:id="rId2"/>
    <p:sldMasterId id="2147483776" r:id="rId3"/>
  </p:sldMasterIdLst>
  <p:notesMasterIdLst>
    <p:notesMasterId r:id="rId13"/>
  </p:notesMasterIdLst>
  <p:sldIdLst>
    <p:sldId id="620" r:id="rId4"/>
    <p:sldId id="411" r:id="rId5"/>
    <p:sldId id="423" r:id="rId6"/>
    <p:sldId id="267" r:id="rId7"/>
    <p:sldId id="256" r:id="rId8"/>
    <p:sldId id="616" r:id="rId9"/>
    <p:sldId id="261" r:id="rId10"/>
    <p:sldId id="617" r:id="rId11"/>
    <p:sldId id="262" r:id="rId12"/>
  </p:sldIdLst>
  <p:sldSz cx="12192000" cy="6858000"/>
  <p:notesSz cx="6858000" cy="9144000"/>
  <p:embeddedFontLst>
    <p:embeddedFont>
      <p:font typeface=".VnVogue" panose="020B0604020202020204" charset="0"/>
      <p:regular r:id="rId14"/>
    </p:embeddedFont>
    <p:embeddedFont>
      <p:font typeface="Bebas Neue" panose="020B0604020202020204" charset="0"/>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apriola" panose="020B0604020202020204" charset="0"/>
      <p:regular r:id="rId22"/>
    </p:embeddedFont>
    <p:embeddedFont>
      <p:font typeface="Comic Sans MS" panose="030F0702030302020204" pitchFamily="66" charset="0"/>
      <p:regular r:id="rId23"/>
      <p:bold r:id="rId24"/>
      <p:italic r:id="rId25"/>
      <p:boldItalic r:id="rId26"/>
    </p:embeddedFont>
    <p:embeddedFont>
      <p:font typeface="Fredoka One" panose="020B0604020202020204" charset="0"/>
      <p:regular r:id="rId27"/>
    </p:embeddedFont>
    <p:embeddedFont>
      <p:font typeface="Kirang Haerang" panose="020B0604020202020204" charset="0"/>
      <p:regular r:id="rId28"/>
    </p:embeddedFont>
    <p:embeddedFont>
      <p:font typeface="Quicksand" panose="020B0604020202020204" charset="0"/>
      <p:regular r:id="rId29"/>
      <p:bold r:id="rId30"/>
    </p:embeddedFont>
    <p:embeddedFont>
      <p:font typeface="Quicksand SemiBold" panose="020B0604020202020204" charset="0"/>
      <p:bold r:id="rId31"/>
    </p:embeddedFont>
  </p:embeddedFontLst>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A9"/>
    <a:srgbClr val="FF8751"/>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0637" autoAdjust="0"/>
  </p:normalViewPr>
  <p:slideViewPr>
    <p:cSldViewPr snapToGrid="0">
      <p:cViewPr varScale="1">
        <p:scale>
          <a:sx n="69" d="100"/>
          <a:sy n="69" d="100"/>
        </p:scale>
        <p:origin x="780" y="48"/>
      </p:cViewPr>
      <p:guideLst>
        <p:guide orient="horz" pos="2160"/>
        <p:guide pos="3840"/>
      </p:guideLst>
    </p:cSldViewPr>
  </p:slideViewPr>
  <p:notesTextViewPr>
    <p:cViewPr>
      <p:scale>
        <a:sx n="1" d="1"/>
        <a:sy n="1" d="1"/>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font" Target="fonts/font8.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1.fntdata"/><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3C1F1-1F86-40FD-BDA4-7D2CAAFAB1FE}"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15C40-522E-439E-9D59-99E0EF96539F}" type="slidenum">
              <a:rPr lang="en-US" smtClean="0"/>
              <a:t>‹#›</a:t>
            </a:fld>
            <a:endParaRPr lang="en-US"/>
          </a:p>
        </p:txBody>
      </p:sp>
    </p:spTree>
    <p:extLst>
      <p:ext uri="{BB962C8B-B14F-4D97-AF65-F5344CB8AC3E}">
        <p14:creationId xmlns:p14="http://schemas.microsoft.com/office/powerpoint/2010/main" val="1604325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1582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4" y="1061486"/>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3" tIns="91423" rIns="91423" bIns="91423" anchor="t" anchorCtr="0">
            <a:noAutofit/>
          </a:bodyPr>
          <a:lstStyle>
            <a:lvl1pPr lvl="0">
              <a:lnSpc>
                <a:spcPct val="90000"/>
              </a:lnSpc>
              <a:spcBef>
                <a:spcPts val="0"/>
              </a:spcBef>
              <a:spcAft>
                <a:spcPts val="0"/>
              </a:spcAft>
              <a:buClr>
                <a:srgbClr val="191919"/>
              </a:buClr>
              <a:buSzPts val="5200"/>
              <a:buNone/>
              <a:defRPr sz="15066">
                <a:solidFill>
                  <a:srgbClr val="191919"/>
                </a:solidFill>
              </a:defRPr>
            </a:lvl1pPr>
            <a:lvl2pPr lvl="1" algn="ctr">
              <a:spcBef>
                <a:spcPts val="0"/>
              </a:spcBef>
              <a:spcAft>
                <a:spcPts val="0"/>
              </a:spcAft>
              <a:buClr>
                <a:srgbClr val="191919"/>
              </a:buClr>
              <a:buSzPts val="5200"/>
              <a:buNone/>
              <a:defRPr sz="9200">
                <a:solidFill>
                  <a:srgbClr val="191919"/>
                </a:solidFill>
              </a:defRPr>
            </a:lvl2pPr>
            <a:lvl3pPr lvl="2" algn="ctr">
              <a:spcBef>
                <a:spcPts val="0"/>
              </a:spcBef>
              <a:spcAft>
                <a:spcPts val="0"/>
              </a:spcAft>
              <a:buClr>
                <a:srgbClr val="191919"/>
              </a:buClr>
              <a:buSzPts val="5200"/>
              <a:buNone/>
              <a:defRPr sz="9200">
                <a:solidFill>
                  <a:srgbClr val="191919"/>
                </a:solidFill>
              </a:defRPr>
            </a:lvl3pPr>
            <a:lvl4pPr lvl="3" algn="ctr">
              <a:spcBef>
                <a:spcPts val="0"/>
              </a:spcBef>
              <a:spcAft>
                <a:spcPts val="0"/>
              </a:spcAft>
              <a:buClr>
                <a:srgbClr val="191919"/>
              </a:buClr>
              <a:buSzPts val="5200"/>
              <a:buNone/>
              <a:defRPr sz="9200">
                <a:solidFill>
                  <a:srgbClr val="191919"/>
                </a:solidFill>
              </a:defRPr>
            </a:lvl4pPr>
            <a:lvl5pPr lvl="4" algn="ctr">
              <a:spcBef>
                <a:spcPts val="0"/>
              </a:spcBef>
              <a:spcAft>
                <a:spcPts val="0"/>
              </a:spcAft>
              <a:buClr>
                <a:srgbClr val="191919"/>
              </a:buClr>
              <a:buSzPts val="5200"/>
              <a:buNone/>
              <a:defRPr sz="9200">
                <a:solidFill>
                  <a:srgbClr val="191919"/>
                </a:solidFill>
              </a:defRPr>
            </a:lvl5pPr>
            <a:lvl6pPr lvl="5" algn="ctr">
              <a:spcBef>
                <a:spcPts val="0"/>
              </a:spcBef>
              <a:spcAft>
                <a:spcPts val="0"/>
              </a:spcAft>
              <a:buClr>
                <a:srgbClr val="191919"/>
              </a:buClr>
              <a:buSzPts val="5200"/>
              <a:buNone/>
              <a:defRPr sz="9200">
                <a:solidFill>
                  <a:srgbClr val="191919"/>
                </a:solidFill>
              </a:defRPr>
            </a:lvl6pPr>
            <a:lvl7pPr lvl="6" algn="ctr">
              <a:spcBef>
                <a:spcPts val="0"/>
              </a:spcBef>
              <a:spcAft>
                <a:spcPts val="0"/>
              </a:spcAft>
              <a:buClr>
                <a:srgbClr val="191919"/>
              </a:buClr>
              <a:buSzPts val="5200"/>
              <a:buNone/>
              <a:defRPr sz="9200">
                <a:solidFill>
                  <a:srgbClr val="191919"/>
                </a:solidFill>
              </a:defRPr>
            </a:lvl7pPr>
            <a:lvl8pPr lvl="7" algn="ctr">
              <a:spcBef>
                <a:spcPts val="0"/>
              </a:spcBef>
              <a:spcAft>
                <a:spcPts val="0"/>
              </a:spcAft>
              <a:buClr>
                <a:srgbClr val="191919"/>
              </a:buClr>
              <a:buSzPts val="5200"/>
              <a:buNone/>
              <a:defRPr sz="9200">
                <a:solidFill>
                  <a:srgbClr val="191919"/>
                </a:solidFill>
              </a:defRPr>
            </a:lvl8pPr>
            <a:lvl9pPr lvl="8" algn="ctr">
              <a:spcBef>
                <a:spcPts val="0"/>
              </a:spcBef>
              <a:spcAft>
                <a:spcPts val="0"/>
              </a:spcAft>
              <a:buClr>
                <a:srgbClr val="191919"/>
              </a:buClr>
              <a:buSzPts val="5200"/>
              <a:buNone/>
              <a:defRPr sz="9200">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3" tIns="91423" rIns="91423" bIns="91423" anchor="ctr" anchorCtr="0">
            <a:noAutofit/>
          </a:bodyPr>
          <a:lstStyle>
            <a:lvl1pPr marL="0" marR="0" lvl="0" indent="0" rtl="0">
              <a:lnSpc>
                <a:spcPct val="100000"/>
              </a:lnSpc>
              <a:spcBef>
                <a:spcPts val="0"/>
              </a:spcBef>
              <a:spcAft>
                <a:spcPts val="0"/>
              </a:spcAft>
              <a:buSzPts val="2200"/>
              <a:buFont typeface="Life Savers"/>
              <a:buNone/>
              <a:defRPr sz="3467">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17" name="Google Shape;17;p2"/>
          <p:cNvSpPr/>
          <p:nvPr/>
        </p:nvSpPr>
        <p:spPr>
          <a:xfrm flipH="1">
            <a:off x="10236981" y="675618"/>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8" name="Google Shape;18;p2"/>
          <p:cNvSpPr/>
          <p:nvPr/>
        </p:nvSpPr>
        <p:spPr>
          <a:xfrm flipH="1">
            <a:off x="7716648" y="1369781"/>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9" name="Google Shape;19;p2"/>
          <p:cNvSpPr/>
          <p:nvPr/>
        </p:nvSpPr>
        <p:spPr>
          <a:xfrm>
            <a:off x="-856576" y="-13"/>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20" name="Google Shape;20;p2"/>
          <p:cNvSpPr/>
          <p:nvPr/>
        </p:nvSpPr>
        <p:spPr>
          <a:xfrm flipH="1">
            <a:off x="9841989" y="2622413"/>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Tree>
    <p:extLst>
      <p:ext uri="{BB962C8B-B14F-4D97-AF65-F5344CB8AC3E}">
        <p14:creationId xmlns:p14="http://schemas.microsoft.com/office/powerpoint/2010/main" val="258641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pic>
        <p:nvPicPr>
          <p:cNvPr id="51" name="Google Shape;51;p11"/>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52" name="Google Shape;52;p11"/>
          <p:cNvSpPr txBox="1">
            <a:spLocks noGrp="1"/>
          </p:cNvSpPr>
          <p:nvPr>
            <p:ph type="title" hasCustomPrompt="1"/>
          </p:nvPr>
        </p:nvSpPr>
        <p:spPr>
          <a:xfrm rot="509">
            <a:off x="1797533" y="2946523"/>
            <a:ext cx="5399600" cy="2184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3" name="Google Shape;53;p11"/>
          <p:cNvSpPr txBox="1">
            <a:spLocks noGrp="1"/>
          </p:cNvSpPr>
          <p:nvPr>
            <p:ph type="subTitle" idx="1"/>
          </p:nvPr>
        </p:nvSpPr>
        <p:spPr>
          <a:xfrm>
            <a:off x="1679100" y="5550800"/>
            <a:ext cx="5636400" cy="58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6825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3074217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
        <p:cNvGrpSpPr/>
        <p:nvPr/>
      </p:nvGrpSpPr>
      <p:grpSpPr>
        <a:xfrm>
          <a:off x="0" y="0"/>
          <a:ext cx="0" cy="0"/>
          <a:chOff x="0" y="0"/>
          <a:chExt cx="0" cy="0"/>
        </a:xfrm>
      </p:grpSpPr>
      <p:pic>
        <p:nvPicPr>
          <p:cNvPr id="56" name="Google Shape;56;p13"/>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57" name="Google Shape;57;p13"/>
          <p:cNvSpPr txBox="1">
            <a:spLocks noGrp="1"/>
          </p:cNvSpPr>
          <p:nvPr>
            <p:ph type="title"/>
          </p:nvPr>
        </p:nvSpPr>
        <p:spPr>
          <a:xfrm>
            <a:off x="960213" y="4644341"/>
            <a:ext cx="321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33">
                <a:solidFill>
                  <a:schemeClr val="lt1"/>
                </a:solidFill>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58" name="Google Shape;58;p13"/>
          <p:cNvSpPr txBox="1">
            <a:spLocks noGrp="1"/>
          </p:cNvSpPr>
          <p:nvPr>
            <p:ph type="subTitle" idx="1"/>
          </p:nvPr>
        </p:nvSpPr>
        <p:spPr>
          <a:xfrm>
            <a:off x="960220" y="5346399"/>
            <a:ext cx="32116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59" name="Google Shape;59;p13"/>
          <p:cNvSpPr txBox="1">
            <a:spLocks noGrp="1"/>
          </p:cNvSpPr>
          <p:nvPr>
            <p:ph type="title" idx="2" hasCustomPrompt="1"/>
          </p:nvPr>
        </p:nvSpPr>
        <p:spPr>
          <a:xfrm rot="1829">
            <a:off x="1438417" y="1995431"/>
            <a:ext cx="2255200" cy="206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7200"/>
              <a:buNone/>
              <a:defRPr sz="9600">
                <a:solidFill>
                  <a:schemeClr val="l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60" name="Google Shape;60;p13"/>
          <p:cNvSpPr txBox="1">
            <a:spLocks noGrp="1"/>
          </p:cNvSpPr>
          <p:nvPr>
            <p:ph type="title" idx="3"/>
          </p:nvPr>
        </p:nvSpPr>
        <p:spPr>
          <a:xfrm>
            <a:off x="4490196" y="4644341"/>
            <a:ext cx="321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33">
                <a:solidFill>
                  <a:schemeClr val="lt1"/>
                </a:solidFill>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61" name="Google Shape;61;p13"/>
          <p:cNvSpPr txBox="1">
            <a:spLocks noGrp="1"/>
          </p:cNvSpPr>
          <p:nvPr>
            <p:ph type="subTitle" idx="4"/>
          </p:nvPr>
        </p:nvSpPr>
        <p:spPr>
          <a:xfrm>
            <a:off x="4490203" y="5346399"/>
            <a:ext cx="32116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2" name="Google Shape;62;p13"/>
          <p:cNvSpPr txBox="1">
            <a:spLocks noGrp="1"/>
          </p:cNvSpPr>
          <p:nvPr>
            <p:ph type="title" idx="5" hasCustomPrompt="1"/>
          </p:nvPr>
        </p:nvSpPr>
        <p:spPr>
          <a:xfrm rot="1829">
            <a:off x="4968400" y="1995435"/>
            <a:ext cx="2255200" cy="206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63" name="Google Shape;63;p13"/>
          <p:cNvSpPr txBox="1">
            <a:spLocks noGrp="1"/>
          </p:cNvSpPr>
          <p:nvPr>
            <p:ph type="title" idx="6"/>
          </p:nvPr>
        </p:nvSpPr>
        <p:spPr>
          <a:xfrm>
            <a:off x="8020612" y="4644341"/>
            <a:ext cx="32112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33">
                <a:solidFill>
                  <a:schemeClr val="lt1"/>
                </a:solidFill>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64" name="Google Shape;64;p13"/>
          <p:cNvSpPr txBox="1">
            <a:spLocks noGrp="1"/>
          </p:cNvSpPr>
          <p:nvPr>
            <p:ph type="subTitle" idx="7"/>
          </p:nvPr>
        </p:nvSpPr>
        <p:spPr>
          <a:xfrm>
            <a:off x="8020620" y="5346399"/>
            <a:ext cx="32112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5" name="Google Shape;65;p13"/>
          <p:cNvSpPr txBox="1">
            <a:spLocks noGrp="1"/>
          </p:cNvSpPr>
          <p:nvPr>
            <p:ph type="title" idx="8" hasCustomPrompt="1"/>
          </p:nvPr>
        </p:nvSpPr>
        <p:spPr>
          <a:xfrm rot="1829">
            <a:off x="8498701" y="1995433"/>
            <a:ext cx="2255200" cy="206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7200"/>
              <a:buNone/>
              <a:defRPr sz="9600">
                <a:solidFill>
                  <a:schemeClr val="l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Tree>
    <p:extLst>
      <p:ext uri="{BB962C8B-B14F-4D97-AF65-F5344CB8AC3E}">
        <p14:creationId xmlns:p14="http://schemas.microsoft.com/office/powerpoint/2010/main" val="1193053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7"/>
        <p:cNvGrpSpPr/>
        <p:nvPr/>
      </p:nvGrpSpPr>
      <p:grpSpPr>
        <a:xfrm>
          <a:off x="0" y="0"/>
          <a:ext cx="0" cy="0"/>
          <a:chOff x="0" y="0"/>
          <a:chExt cx="0" cy="0"/>
        </a:xfrm>
      </p:grpSpPr>
      <p:pic>
        <p:nvPicPr>
          <p:cNvPr id="78" name="Google Shape;78;p16"/>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79" name="Google Shape;79;p16"/>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subTitle" idx="1"/>
          </p:nvPr>
        </p:nvSpPr>
        <p:spPr>
          <a:xfrm>
            <a:off x="960032" y="4602800"/>
            <a:ext cx="31312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solidFill>
                  <a:schemeClr val="lt1"/>
                </a:solidFill>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81" name="Google Shape;81;p16"/>
          <p:cNvSpPr txBox="1">
            <a:spLocks noGrp="1"/>
          </p:cNvSpPr>
          <p:nvPr>
            <p:ph type="subTitle" idx="2"/>
          </p:nvPr>
        </p:nvSpPr>
        <p:spPr>
          <a:xfrm>
            <a:off x="906601" y="5317500"/>
            <a:ext cx="32612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2" name="Google Shape;82;p16"/>
          <p:cNvSpPr txBox="1">
            <a:spLocks noGrp="1"/>
          </p:cNvSpPr>
          <p:nvPr>
            <p:ph type="subTitle" idx="3"/>
          </p:nvPr>
        </p:nvSpPr>
        <p:spPr>
          <a:xfrm>
            <a:off x="4530416" y="4602800"/>
            <a:ext cx="31312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83" name="Google Shape;83;p16"/>
          <p:cNvSpPr txBox="1">
            <a:spLocks noGrp="1"/>
          </p:cNvSpPr>
          <p:nvPr>
            <p:ph type="subTitle" idx="4"/>
          </p:nvPr>
        </p:nvSpPr>
        <p:spPr>
          <a:xfrm>
            <a:off x="4476967" y="5317500"/>
            <a:ext cx="32612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 name="Google Shape;84;p16"/>
          <p:cNvSpPr txBox="1">
            <a:spLocks noGrp="1"/>
          </p:cNvSpPr>
          <p:nvPr>
            <p:ph type="subTitle" idx="5"/>
          </p:nvPr>
        </p:nvSpPr>
        <p:spPr>
          <a:xfrm>
            <a:off x="8100783" y="4602800"/>
            <a:ext cx="31312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85" name="Google Shape;85;p16"/>
          <p:cNvSpPr txBox="1">
            <a:spLocks noGrp="1"/>
          </p:cNvSpPr>
          <p:nvPr>
            <p:ph type="subTitle" idx="6"/>
          </p:nvPr>
        </p:nvSpPr>
        <p:spPr>
          <a:xfrm>
            <a:off x="8047333" y="5317500"/>
            <a:ext cx="32612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1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814503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7"/>
        <p:cNvGrpSpPr/>
        <p:nvPr/>
      </p:nvGrpSpPr>
      <p:grpSpPr>
        <a:xfrm>
          <a:off x="0" y="0"/>
          <a:ext cx="0" cy="0"/>
          <a:chOff x="0" y="0"/>
          <a:chExt cx="0" cy="0"/>
        </a:xfrm>
      </p:grpSpPr>
      <p:pic>
        <p:nvPicPr>
          <p:cNvPr id="128" name="Google Shape;128;p21"/>
          <p:cNvPicPr preferRelativeResize="0"/>
          <p:nvPr/>
        </p:nvPicPr>
        <p:blipFill>
          <a:blip r:embed="rId2">
            <a:alphaModFix amt="60000"/>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836310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9"/>
        <p:cNvGrpSpPr/>
        <p:nvPr/>
      </p:nvGrpSpPr>
      <p:grpSpPr>
        <a:xfrm>
          <a:off x="0" y="0"/>
          <a:ext cx="0" cy="0"/>
          <a:chOff x="0" y="0"/>
          <a:chExt cx="0" cy="0"/>
        </a:xfrm>
      </p:grpSpPr>
      <p:pic>
        <p:nvPicPr>
          <p:cNvPr id="130" name="Google Shape;130;p22"/>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31" name="Google Shape;131;p22"/>
          <p:cNvSpPr/>
          <p:nvPr/>
        </p:nvSpPr>
        <p:spPr>
          <a:xfrm>
            <a:off x="5920900" y="390533"/>
            <a:ext cx="4074072" cy="1873152"/>
          </a:xfrm>
          <a:custGeom>
            <a:avLst/>
            <a:gdLst/>
            <a:ahLst/>
            <a:cxnLst/>
            <a:rect l="l" t="t" r="r" b="b"/>
            <a:pathLst>
              <a:path w="70837" h="32569" extrusionOk="0">
                <a:moveTo>
                  <a:pt x="44028" y="1"/>
                </a:moveTo>
                <a:cubicBezTo>
                  <a:pt x="38418" y="1"/>
                  <a:pt x="33725" y="3926"/>
                  <a:pt x="32543" y="9179"/>
                </a:cubicBezTo>
                <a:cubicBezTo>
                  <a:pt x="31291" y="8738"/>
                  <a:pt x="29946" y="8497"/>
                  <a:pt x="28542" y="8497"/>
                </a:cubicBezTo>
                <a:cubicBezTo>
                  <a:pt x="23176" y="8497"/>
                  <a:pt x="18630" y="12011"/>
                  <a:pt x="17078" y="16864"/>
                </a:cubicBezTo>
                <a:cubicBezTo>
                  <a:pt x="16049" y="14983"/>
                  <a:pt x="14050" y="13708"/>
                  <a:pt x="11755" y="13708"/>
                </a:cubicBezTo>
                <a:cubicBezTo>
                  <a:pt x="8896" y="13708"/>
                  <a:pt x="6501" y="15687"/>
                  <a:pt x="5859" y="18349"/>
                </a:cubicBezTo>
                <a:cubicBezTo>
                  <a:pt x="5248" y="17643"/>
                  <a:pt x="4344" y="17197"/>
                  <a:pt x="3337" y="17197"/>
                </a:cubicBezTo>
                <a:cubicBezTo>
                  <a:pt x="1495" y="17197"/>
                  <a:pt x="1" y="18691"/>
                  <a:pt x="1" y="20534"/>
                </a:cubicBezTo>
                <a:cubicBezTo>
                  <a:pt x="1" y="22378"/>
                  <a:pt x="1495" y="23871"/>
                  <a:pt x="3337" y="23871"/>
                </a:cubicBezTo>
                <a:cubicBezTo>
                  <a:pt x="4559" y="23871"/>
                  <a:pt x="5628" y="23213"/>
                  <a:pt x="6210" y="22231"/>
                </a:cubicBezTo>
                <a:cubicBezTo>
                  <a:pt x="7152" y="24357"/>
                  <a:pt x="9280" y="25840"/>
                  <a:pt x="11755" y="25840"/>
                </a:cubicBezTo>
                <a:cubicBezTo>
                  <a:pt x="13856" y="25840"/>
                  <a:pt x="15705" y="24773"/>
                  <a:pt x="16794" y="23151"/>
                </a:cubicBezTo>
                <a:cubicBezTo>
                  <a:pt x="17989" y="28540"/>
                  <a:pt x="22795" y="32569"/>
                  <a:pt x="28542" y="32569"/>
                </a:cubicBezTo>
                <a:cubicBezTo>
                  <a:pt x="34359" y="32569"/>
                  <a:pt x="39212" y="28442"/>
                  <a:pt x="40333" y="22957"/>
                </a:cubicBezTo>
                <a:cubicBezTo>
                  <a:pt x="41495" y="23340"/>
                  <a:pt x="42737" y="23549"/>
                  <a:pt x="44027" y="23549"/>
                </a:cubicBezTo>
                <a:cubicBezTo>
                  <a:pt x="47136" y="23549"/>
                  <a:pt x="49966" y="22342"/>
                  <a:pt x="52071" y="20372"/>
                </a:cubicBezTo>
                <a:cubicBezTo>
                  <a:pt x="53398" y="21818"/>
                  <a:pt x="55305" y="22726"/>
                  <a:pt x="57424" y="22726"/>
                </a:cubicBezTo>
                <a:cubicBezTo>
                  <a:pt x="59540" y="22726"/>
                  <a:pt x="61442" y="21823"/>
                  <a:pt x="62770" y="20380"/>
                </a:cubicBezTo>
                <a:cubicBezTo>
                  <a:pt x="63462" y="21787"/>
                  <a:pt x="64911" y="22757"/>
                  <a:pt x="66585" y="22757"/>
                </a:cubicBezTo>
                <a:cubicBezTo>
                  <a:pt x="68933" y="22757"/>
                  <a:pt x="70836" y="20854"/>
                  <a:pt x="70836" y="18504"/>
                </a:cubicBezTo>
                <a:cubicBezTo>
                  <a:pt x="70836" y="16154"/>
                  <a:pt x="68933" y="14251"/>
                  <a:pt x="66585" y="14251"/>
                </a:cubicBezTo>
                <a:cubicBezTo>
                  <a:pt x="65889" y="14251"/>
                  <a:pt x="65232" y="14419"/>
                  <a:pt x="64652" y="14716"/>
                </a:cubicBezTo>
                <a:cubicBezTo>
                  <a:pt x="64280" y="11052"/>
                  <a:pt x="61185" y="8192"/>
                  <a:pt x="57424" y="8192"/>
                </a:cubicBezTo>
                <a:cubicBezTo>
                  <a:pt x="56699" y="8192"/>
                  <a:pt x="55999" y="8300"/>
                  <a:pt x="55339" y="8497"/>
                </a:cubicBezTo>
                <a:cubicBezTo>
                  <a:pt x="53920" y="3590"/>
                  <a:pt x="49393" y="1"/>
                  <a:pt x="440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2"/>
          <p:cNvGrpSpPr/>
          <p:nvPr/>
        </p:nvGrpSpPr>
        <p:grpSpPr>
          <a:xfrm>
            <a:off x="7905574" y="271359"/>
            <a:ext cx="5328109" cy="7700887"/>
            <a:chOff x="3773900" y="2531675"/>
            <a:chExt cx="1321150" cy="1909500"/>
          </a:xfrm>
        </p:grpSpPr>
        <p:sp>
          <p:nvSpPr>
            <p:cNvPr id="133" name="Google Shape;133;p22"/>
            <p:cNvSpPr/>
            <p:nvPr/>
          </p:nvSpPr>
          <p:spPr>
            <a:xfrm>
              <a:off x="4438575" y="3298925"/>
              <a:ext cx="656475" cy="482400"/>
            </a:xfrm>
            <a:custGeom>
              <a:avLst/>
              <a:gdLst/>
              <a:ahLst/>
              <a:cxnLst/>
              <a:rect l="l" t="t" r="r" b="b"/>
              <a:pathLst>
                <a:path w="26259" h="19296" extrusionOk="0">
                  <a:moveTo>
                    <a:pt x="14964" y="0"/>
                  </a:moveTo>
                  <a:cubicBezTo>
                    <a:pt x="13127" y="0"/>
                    <a:pt x="11521" y="973"/>
                    <a:pt x="10620" y="2428"/>
                  </a:cubicBezTo>
                  <a:cubicBezTo>
                    <a:pt x="9913" y="2104"/>
                    <a:pt x="9129" y="1918"/>
                    <a:pt x="8299" y="1918"/>
                  </a:cubicBezTo>
                  <a:cubicBezTo>
                    <a:pt x="5215" y="1918"/>
                    <a:pt x="2716" y="4417"/>
                    <a:pt x="2716" y="7501"/>
                  </a:cubicBezTo>
                  <a:cubicBezTo>
                    <a:pt x="2716" y="7538"/>
                    <a:pt x="2721" y="7574"/>
                    <a:pt x="2721" y="7612"/>
                  </a:cubicBezTo>
                  <a:cubicBezTo>
                    <a:pt x="1159" y="8002"/>
                    <a:pt x="1" y="9410"/>
                    <a:pt x="1" y="11093"/>
                  </a:cubicBezTo>
                  <a:cubicBezTo>
                    <a:pt x="1" y="13077"/>
                    <a:pt x="1609" y="14686"/>
                    <a:pt x="3594" y="14686"/>
                  </a:cubicBezTo>
                  <a:cubicBezTo>
                    <a:pt x="3856" y="14686"/>
                    <a:pt x="4112" y="14656"/>
                    <a:pt x="4358" y="14603"/>
                  </a:cubicBezTo>
                  <a:cubicBezTo>
                    <a:pt x="5338" y="16211"/>
                    <a:pt x="7104" y="17290"/>
                    <a:pt x="9125" y="17290"/>
                  </a:cubicBezTo>
                  <a:cubicBezTo>
                    <a:pt x="9278" y="17290"/>
                    <a:pt x="9428" y="17279"/>
                    <a:pt x="9580" y="17268"/>
                  </a:cubicBezTo>
                  <a:cubicBezTo>
                    <a:pt x="10603" y="18505"/>
                    <a:pt x="12152" y="19295"/>
                    <a:pt x="13884" y="19295"/>
                  </a:cubicBezTo>
                  <a:cubicBezTo>
                    <a:pt x="15664" y="19295"/>
                    <a:pt x="17245" y="18460"/>
                    <a:pt x="18268" y="17162"/>
                  </a:cubicBezTo>
                  <a:cubicBezTo>
                    <a:pt x="19088" y="17724"/>
                    <a:pt x="20082" y="18055"/>
                    <a:pt x="21151" y="18055"/>
                  </a:cubicBezTo>
                  <a:cubicBezTo>
                    <a:pt x="23973" y="18055"/>
                    <a:pt x="26259" y="15767"/>
                    <a:pt x="26259" y="12946"/>
                  </a:cubicBezTo>
                  <a:cubicBezTo>
                    <a:pt x="26259" y="10998"/>
                    <a:pt x="25173" y="9309"/>
                    <a:pt x="23573" y="8446"/>
                  </a:cubicBezTo>
                  <a:cubicBezTo>
                    <a:pt x="23671" y="8149"/>
                    <a:pt x="23728" y="7831"/>
                    <a:pt x="23728" y="7501"/>
                  </a:cubicBezTo>
                  <a:cubicBezTo>
                    <a:pt x="23728" y="5855"/>
                    <a:pt x="22393" y="4521"/>
                    <a:pt x="20749" y="4521"/>
                  </a:cubicBezTo>
                  <a:cubicBezTo>
                    <a:pt x="20506" y="4521"/>
                    <a:pt x="20273" y="4553"/>
                    <a:pt x="20046" y="4608"/>
                  </a:cubicBezTo>
                  <a:cubicBezTo>
                    <a:pt x="19795" y="2021"/>
                    <a:pt x="17616" y="0"/>
                    <a:pt x="1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2"/>
            <p:cNvSpPr/>
            <p:nvPr/>
          </p:nvSpPr>
          <p:spPr>
            <a:xfrm>
              <a:off x="4502075" y="3003450"/>
              <a:ext cx="430050" cy="320475"/>
            </a:xfrm>
            <a:custGeom>
              <a:avLst/>
              <a:gdLst/>
              <a:ahLst/>
              <a:cxnLst/>
              <a:rect l="l" t="t" r="r" b="b"/>
              <a:pathLst>
                <a:path w="17202" h="12819" extrusionOk="0">
                  <a:moveTo>
                    <a:pt x="9502" y="0"/>
                  </a:moveTo>
                  <a:cubicBezTo>
                    <a:pt x="7475" y="0"/>
                    <a:pt x="5818" y="1568"/>
                    <a:pt x="5668" y="3557"/>
                  </a:cubicBezTo>
                  <a:cubicBezTo>
                    <a:pt x="5094" y="2789"/>
                    <a:pt x="4180" y="2291"/>
                    <a:pt x="3149" y="2291"/>
                  </a:cubicBezTo>
                  <a:cubicBezTo>
                    <a:pt x="1409" y="2291"/>
                    <a:pt x="0" y="3701"/>
                    <a:pt x="0" y="5439"/>
                  </a:cubicBezTo>
                  <a:cubicBezTo>
                    <a:pt x="0" y="7177"/>
                    <a:pt x="1411" y="8587"/>
                    <a:pt x="3149" y="8587"/>
                  </a:cubicBezTo>
                  <a:cubicBezTo>
                    <a:pt x="3270" y="8587"/>
                    <a:pt x="3389" y="8578"/>
                    <a:pt x="3507" y="8565"/>
                  </a:cubicBezTo>
                  <a:lnTo>
                    <a:pt x="3507" y="8565"/>
                  </a:lnTo>
                  <a:cubicBezTo>
                    <a:pt x="3507" y="8581"/>
                    <a:pt x="3504" y="8596"/>
                    <a:pt x="3504" y="8614"/>
                  </a:cubicBezTo>
                  <a:cubicBezTo>
                    <a:pt x="3504" y="10935"/>
                    <a:pt x="5386" y="12818"/>
                    <a:pt x="7709" y="12818"/>
                  </a:cubicBezTo>
                  <a:cubicBezTo>
                    <a:pt x="9184" y="12818"/>
                    <a:pt x="10479" y="12058"/>
                    <a:pt x="11228" y="10909"/>
                  </a:cubicBezTo>
                  <a:cubicBezTo>
                    <a:pt x="11837" y="11314"/>
                    <a:pt x="12566" y="11549"/>
                    <a:pt x="13351" y="11549"/>
                  </a:cubicBezTo>
                  <a:cubicBezTo>
                    <a:pt x="15478" y="11549"/>
                    <a:pt x="17200" y="9825"/>
                    <a:pt x="17200" y="7699"/>
                  </a:cubicBezTo>
                  <a:cubicBezTo>
                    <a:pt x="17202" y="5572"/>
                    <a:pt x="15479" y="3850"/>
                    <a:pt x="13352" y="3850"/>
                  </a:cubicBezTo>
                  <a:cubicBezTo>
                    <a:pt x="13352" y="1723"/>
                    <a:pt x="11629" y="0"/>
                    <a:pt x="9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2"/>
            <p:cNvSpPr/>
            <p:nvPr/>
          </p:nvSpPr>
          <p:spPr>
            <a:xfrm>
              <a:off x="4116550" y="2531675"/>
              <a:ext cx="742825" cy="552675"/>
            </a:xfrm>
            <a:custGeom>
              <a:avLst/>
              <a:gdLst/>
              <a:ahLst/>
              <a:cxnLst/>
              <a:rect l="l" t="t" r="r" b="b"/>
              <a:pathLst>
                <a:path w="29713" h="22107" extrusionOk="0">
                  <a:moveTo>
                    <a:pt x="16286" y="1"/>
                  </a:moveTo>
                  <a:cubicBezTo>
                    <a:pt x="13244" y="1"/>
                    <a:pt x="10704" y="2112"/>
                    <a:pt x="10030" y="4945"/>
                  </a:cubicBezTo>
                  <a:cubicBezTo>
                    <a:pt x="9472" y="4603"/>
                    <a:pt x="8818" y="4402"/>
                    <a:pt x="8117" y="4402"/>
                  </a:cubicBezTo>
                  <a:cubicBezTo>
                    <a:pt x="6092" y="4402"/>
                    <a:pt x="4449" y="6044"/>
                    <a:pt x="4449" y="8070"/>
                  </a:cubicBezTo>
                  <a:cubicBezTo>
                    <a:pt x="4449" y="8176"/>
                    <a:pt x="4456" y="8278"/>
                    <a:pt x="4465" y="8382"/>
                  </a:cubicBezTo>
                  <a:cubicBezTo>
                    <a:pt x="1876" y="9214"/>
                    <a:pt x="1" y="11640"/>
                    <a:pt x="1" y="14507"/>
                  </a:cubicBezTo>
                  <a:cubicBezTo>
                    <a:pt x="1" y="18062"/>
                    <a:pt x="2883" y="20944"/>
                    <a:pt x="6437" y="20944"/>
                  </a:cubicBezTo>
                  <a:cubicBezTo>
                    <a:pt x="8161" y="20944"/>
                    <a:pt x="9723" y="20262"/>
                    <a:pt x="10880" y="19157"/>
                  </a:cubicBezTo>
                  <a:cubicBezTo>
                    <a:pt x="12026" y="20931"/>
                    <a:pt x="14016" y="22107"/>
                    <a:pt x="16286" y="22107"/>
                  </a:cubicBezTo>
                  <a:cubicBezTo>
                    <a:pt x="18986" y="22107"/>
                    <a:pt x="21293" y="20442"/>
                    <a:pt x="22249" y="18084"/>
                  </a:cubicBezTo>
                  <a:cubicBezTo>
                    <a:pt x="22585" y="18138"/>
                    <a:pt x="22927" y="18174"/>
                    <a:pt x="23277" y="18174"/>
                  </a:cubicBezTo>
                  <a:cubicBezTo>
                    <a:pt x="26831" y="18174"/>
                    <a:pt x="29713" y="15292"/>
                    <a:pt x="29713" y="11738"/>
                  </a:cubicBezTo>
                  <a:cubicBezTo>
                    <a:pt x="29713" y="8183"/>
                    <a:pt x="26831" y="5302"/>
                    <a:pt x="23277" y="5302"/>
                  </a:cubicBezTo>
                  <a:cubicBezTo>
                    <a:pt x="23055" y="5302"/>
                    <a:pt x="22836" y="5311"/>
                    <a:pt x="22619" y="5335"/>
                  </a:cubicBezTo>
                  <a:cubicBezTo>
                    <a:pt x="22095" y="2307"/>
                    <a:pt x="19462" y="1"/>
                    <a:pt x="16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2"/>
            <p:cNvSpPr/>
            <p:nvPr/>
          </p:nvSpPr>
          <p:spPr>
            <a:xfrm>
              <a:off x="4497225" y="3540050"/>
              <a:ext cx="269625" cy="357150"/>
            </a:xfrm>
            <a:custGeom>
              <a:avLst/>
              <a:gdLst/>
              <a:ahLst/>
              <a:cxnLst/>
              <a:rect l="l" t="t" r="r" b="b"/>
              <a:pathLst>
                <a:path w="10785" h="14286" extrusionOk="0">
                  <a:moveTo>
                    <a:pt x="10070" y="1"/>
                  </a:moveTo>
                  <a:lnTo>
                    <a:pt x="1" y="13409"/>
                  </a:lnTo>
                  <a:lnTo>
                    <a:pt x="1214" y="14286"/>
                  </a:lnTo>
                  <a:lnTo>
                    <a:pt x="10785" y="518"/>
                  </a:lnTo>
                  <a:lnTo>
                    <a:pt x="10070"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2"/>
            <p:cNvSpPr/>
            <p:nvPr/>
          </p:nvSpPr>
          <p:spPr>
            <a:xfrm>
              <a:off x="4497225" y="3086075"/>
              <a:ext cx="230350" cy="305075"/>
            </a:xfrm>
            <a:custGeom>
              <a:avLst/>
              <a:gdLst/>
              <a:ahLst/>
              <a:cxnLst/>
              <a:rect l="l" t="t" r="r" b="b"/>
              <a:pathLst>
                <a:path w="9214" h="12203" extrusionOk="0">
                  <a:moveTo>
                    <a:pt x="8603" y="0"/>
                  </a:moveTo>
                  <a:lnTo>
                    <a:pt x="1" y="11454"/>
                  </a:lnTo>
                  <a:lnTo>
                    <a:pt x="1037" y="12202"/>
                  </a:lnTo>
                  <a:lnTo>
                    <a:pt x="9213" y="441"/>
                  </a:lnTo>
                  <a:lnTo>
                    <a:pt x="8603"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2"/>
            <p:cNvSpPr/>
            <p:nvPr/>
          </p:nvSpPr>
          <p:spPr>
            <a:xfrm>
              <a:off x="4353075" y="2855950"/>
              <a:ext cx="170625" cy="225975"/>
            </a:xfrm>
            <a:custGeom>
              <a:avLst/>
              <a:gdLst/>
              <a:ahLst/>
              <a:cxnLst/>
              <a:rect l="l" t="t" r="r" b="b"/>
              <a:pathLst>
                <a:path w="6825" h="9039" extrusionOk="0">
                  <a:moveTo>
                    <a:pt x="454" y="1"/>
                  </a:moveTo>
                  <a:lnTo>
                    <a:pt x="0" y="327"/>
                  </a:lnTo>
                  <a:lnTo>
                    <a:pt x="6057" y="9039"/>
                  </a:lnTo>
                  <a:lnTo>
                    <a:pt x="6825" y="8484"/>
                  </a:lnTo>
                  <a:lnTo>
                    <a:pt x="454"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2"/>
            <p:cNvSpPr/>
            <p:nvPr/>
          </p:nvSpPr>
          <p:spPr>
            <a:xfrm>
              <a:off x="4463675" y="2762500"/>
              <a:ext cx="95200" cy="1678675"/>
            </a:xfrm>
            <a:custGeom>
              <a:avLst/>
              <a:gdLst/>
              <a:ahLst/>
              <a:cxnLst/>
              <a:rect l="l" t="t" r="r" b="b"/>
              <a:pathLst>
                <a:path w="3808" h="67147" extrusionOk="0">
                  <a:moveTo>
                    <a:pt x="1522" y="0"/>
                  </a:moveTo>
                  <a:lnTo>
                    <a:pt x="1" y="67146"/>
                  </a:lnTo>
                  <a:lnTo>
                    <a:pt x="3808" y="67146"/>
                  </a:lnTo>
                  <a:lnTo>
                    <a:pt x="2286"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2"/>
            <p:cNvSpPr/>
            <p:nvPr/>
          </p:nvSpPr>
          <p:spPr>
            <a:xfrm>
              <a:off x="3773900" y="3062131"/>
              <a:ext cx="808425" cy="596600"/>
            </a:xfrm>
            <a:custGeom>
              <a:avLst/>
              <a:gdLst/>
              <a:ahLst/>
              <a:cxnLst/>
              <a:rect l="l" t="t" r="r" b="b"/>
              <a:pathLst>
                <a:path w="32337" h="23864" extrusionOk="0">
                  <a:moveTo>
                    <a:pt x="12384" y="1"/>
                  </a:moveTo>
                  <a:cubicBezTo>
                    <a:pt x="9229" y="1"/>
                    <a:pt x="6608" y="2275"/>
                    <a:pt x="6058" y="5273"/>
                  </a:cubicBezTo>
                  <a:cubicBezTo>
                    <a:pt x="4024" y="5408"/>
                    <a:pt x="2417" y="7095"/>
                    <a:pt x="2417" y="9163"/>
                  </a:cubicBezTo>
                  <a:cubicBezTo>
                    <a:pt x="2417" y="9885"/>
                    <a:pt x="2616" y="10558"/>
                    <a:pt x="2957" y="11137"/>
                  </a:cubicBezTo>
                  <a:cubicBezTo>
                    <a:pt x="531" y="12964"/>
                    <a:pt x="1" y="16403"/>
                    <a:pt x="1790" y="18876"/>
                  </a:cubicBezTo>
                  <a:cubicBezTo>
                    <a:pt x="2883" y="20388"/>
                    <a:pt x="4591" y="21191"/>
                    <a:pt x="6324" y="21191"/>
                  </a:cubicBezTo>
                  <a:cubicBezTo>
                    <a:pt x="7460" y="21191"/>
                    <a:pt x="8607" y="20845"/>
                    <a:pt x="9598" y="20129"/>
                  </a:cubicBezTo>
                  <a:cubicBezTo>
                    <a:pt x="9620" y="20113"/>
                    <a:pt x="9640" y="20092"/>
                    <a:pt x="9663" y="20076"/>
                  </a:cubicBezTo>
                  <a:cubicBezTo>
                    <a:pt x="10855" y="22327"/>
                    <a:pt x="13218" y="23864"/>
                    <a:pt x="15944" y="23864"/>
                  </a:cubicBezTo>
                  <a:cubicBezTo>
                    <a:pt x="18364" y="23864"/>
                    <a:pt x="20500" y="22650"/>
                    <a:pt x="21784" y="20801"/>
                  </a:cubicBezTo>
                  <a:cubicBezTo>
                    <a:pt x="22403" y="21117"/>
                    <a:pt x="23100" y="21298"/>
                    <a:pt x="23842" y="21298"/>
                  </a:cubicBezTo>
                  <a:cubicBezTo>
                    <a:pt x="25772" y="21298"/>
                    <a:pt x="27418" y="20091"/>
                    <a:pt x="28073" y="18392"/>
                  </a:cubicBezTo>
                  <a:cubicBezTo>
                    <a:pt x="30534" y="17691"/>
                    <a:pt x="32337" y="15432"/>
                    <a:pt x="32337" y="12748"/>
                  </a:cubicBezTo>
                  <a:cubicBezTo>
                    <a:pt x="32337" y="9505"/>
                    <a:pt x="29708" y="6877"/>
                    <a:pt x="26466" y="6877"/>
                  </a:cubicBezTo>
                  <a:cubicBezTo>
                    <a:pt x="26145" y="6877"/>
                    <a:pt x="25831" y="6911"/>
                    <a:pt x="25524" y="6960"/>
                  </a:cubicBezTo>
                  <a:cubicBezTo>
                    <a:pt x="25558" y="6725"/>
                    <a:pt x="25583" y="6485"/>
                    <a:pt x="25583" y="6241"/>
                  </a:cubicBezTo>
                  <a:cubicBezTo>
                    <a:pt x="25583" y="3580"/>
                    <a:pt x="23425" y="1421"/>
                    <a:pt x="20762" y="1421"/>
                  </a:cubicBezTo>
                  <a:cubicBezTo>
                    <a:pt x="19537" y="1421"/>
                    <a:pt x="18421" y="1882"/>
                    <a:pt x="17571" y="2638"/>
                  </a:cubicBezTo>
                  <a:cubicBezTo>
                    <a:pt x="16400" y="1041"/>
                    <a:pt x="14514" y="1"/>
                    <a:pt x="12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2"/>
            <p:cNvSpPr/>
            <p:nvPr/>
          </p:nvSpPr>
          <p:spPr>
            <a:xfrm>
              <a:off x="4274075" y="3353775"/>
              <a:ext cx="238600" cy="316000"/>
            </a:xfrm>
            <a:custGeom>
              <a:avLst/>
              <a:gdLst/>
              <a:ahLst/>
              <a:cxnLst/>
              <a:rect l="l" t="t" r="r" b="b"/>
              <a:pathLst>
                <a:path w="9544" h="12640" extrusionOk="0">
                  <a:moveTo>
                    <a:pt x="634" y="1"/>
                  </a:moveTo>
                  <a:lnTo>
                    <a:pt x="0" y="457"/>
                  </a:lnTo>
                  <a:lnTo>
                    <a:pt x="8471" y="12640"/>
                  </a:lnTo>
                  <a:lnTo>
                    <a:pt x="9544" y="11865"/>
                  </a:lnTo>
                  <a:lnTo>
                    <a:pt x="634"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2"/>
            <p:cNvSpPr/>
            <p:nvPr/>
          </p:nvSpPr>
          <p:spPr>
            <a:xfrm>
              <a:off x="4722300" y="2633100"/>
              <a:ext cx="60350" cy="93425"/>
            </a:xfrm>
            <a:custGeom>
              <a:avLst/>
              <a:gdLst/>
              <a:ahLst/>
              <a:cxnLst/>
              <a:rect l="l" t="t" r="r" b="b"/>
              <a:pathLst>
                <a:path w="2414" h="3737" extrusionOk="0">
                  <a:moveTo>
                    <a:pt x="1702" y="1"/>
                  </a:moveTo>
                  <a:cubicBezTo>
                    <a:pt x="1702" y="1"/>
                    <a:pt x="547" y="589"/>
                    <a:pt x="273" y="1621"/>
                  </a:cubicBezTo>
                  <a:cubicBezTo>
                    <a:pt x="1" y="2653"/>
                    <a:pt x="712" y="3736"/>
                    <a:pt x="712" y="3736"/>
                  </a:cubicBezTo>
                  <a:cubicBezTo>
                    <a:pt x="712" y="3736"/>
                    <a:pt x="1866" y="3148"/>
                    <a:pt x="2140" y="2116"/>
                  </a:cubicBezTo>
                  <a:cubicBezTo>
                    <a:pt x="2414" y="1085"/>
                    <a:pt x="1702" y="1"/>
                    <a:pt x="1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2"/>
            <p:cNvSpPr/>
            <p:nvPr/>
          </p:nvSpPr>
          <p:spPr>
            <a:xfrm>
              <a:off x="4186500" y="2824550"/>
              <a:ext cx="70750" cy="77000"/>
            </a:xfrm>
            <a:custGeom>
              <a:avLst/>
              <a:gdLst/>
              <a:ahLst/>
              <a:cxnLst/>
              <a:rect l="l" t="t" r="r" b="b"/>
              <a:pathLst>
                <a:path w="2830" h="3080" extrusionOk="0">
                  <a:moveTo>
                    <a:pt x="2583" y="0"/>
                  </a:moveTo>
                  <a:cubicBezTo>
                    <a:pt x="2582" y="0"/>
                    <a:pt x="1290" y="106"/>
                    <a:pt x="646" y="956"/>
                  </a:cubicBezTo>
                  <a:cubicBezTo>
                    <a:pt x="0" y="1806"/>
                    <a:pt x="247" y="3080"/>
                    <a:pt x="247" y="3080"/>
                  </a:cubicBezTo>
                  <a:cubicBezTo>
                    <a:pt x="247" y="3080"/>
                    <a:pt x="1540" y="2974"/>
                    <a:pt x="2185" y="2124"/>
                  </a:cubicBezTo>
                  <a:cubicBezTo>
                    <a:pt x="2830" y="1273"/>
                    <a:pt x="2583" y="0"/>
                    <a:pt x="2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2"/>
            <p:cNvSpPr/>
            <p:nvPr/>
          </p:nvSpPr>
          <p:spPr>
            <a:xfrm>
              <a:off x="4743175" y="3146150"/>
              <a:ext cx="70725" cy="76975"/>
            </a:xfrm>
            <a:custGeom>
              <a:avLst/>
              <a:gdLst/>
              <a:ahLst/>
              <a:cxnLst/>
              <a:rect l="l" t="t" r="r" b="b"/>
              <a:pathLst>
                <a:path w="2829" h="3079" extrusionOk="0">
                  <a:moveTo>
                    <a:pt x="2582" y="0"/>
                  </a:moveTo>
                  <a:lnTo>
                    <a:pt x="2582" y="0"/>
                  </a:lnTo>
                  <a:cubicBezTo>
                    <a:pt x="2582" y="0"/>
                    <a:pt x="1289" y="106"/>
                    <a:pt x="644" y="956"/>
                  </a:cubicBezTo>
                  <a:cubicBezTo>
                    <a:pt x="1" y="1806"/>
                    <a:pt x="247" y="3079"/>
                    <a:pt x="247" y="3079"/>
                  </a:cubicBezTo>
                  <a:cubicBezTo>
                    <a:pt x="247" y="3079"/>
                    <a:pt x="1539" y="2973"/>
                    <a:pt x="2183" y="2123"/>
                  </a:cubicBezTo>
                  <a:cubicBezTo>
                    <a:pt x="2829" y="1273"/>
                    <a:pt x="2582"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2"/>
            <p:cNvSpPr/>
            <p:nvPr/>
          </p:nvSpPr>
          <p:spPr>
            <a:xfrm>
              <a:off x="4524725" y="2639775"/>
              <a:ext cx="68250" cy="84325"/>
            </a:xfrm>
            <a:custGeom>
              <a:avLst/>
              <a:gdLst/>
              <a:ahLst/>
              <a:cxnLst/>
              <a:rect l="l" t="t" r="r" b="b"/>
              <a:pathLst>
                <a:path w="2730" h="3373" extrusionOk="0">
                  <a:moveTo>
                    <a:pt x="423" y="0"/>
                  </a:moveTo>
                  <a:cubicBezTo>
                    <a:pt x="423" y="0"/>
                    <a:pt x="0" y="1226"/>
                    <a:pt x="522" y="2157"/>
                  </a:cubicBezTo>
                  <a:cubicBezTo>
                    <a:pt x="1042" y="3089"/>
                    <a:pt x="2308" y="3373"/>
                    <a:pt x="2308" y="3373"/>
                  </a:cubicBezTo>
                  <a:cubicBezTo>
                    <a:pt x="2308" y="3373"/>
                    <a:pt x="2729" y="2146"/>
                    <a:pt x="2209" y="1215"/>
                  </a:cubicBezTo>
                  <a:cubicBezTo>
                    <a:pt x="1689" y="284"/>
                    <a:pt x="423" y="0"/>
                    <a:pt x="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2"/>
            <p:cNvSpPr/>
            <p:nvPr/>
          </p:nvSpPr>
          <p:spPr>
            <a:xfrm>
              <a:off x="4625900" y="3391153"/>
              <a:ext cx="84350" cy="55150"/>
            </a:xfrm>
            <a:custGeom>
              <a:avLst/>
              <a:gdLst/>
              <a:ahLst/>
              <a:cxnLst/>
              <a:rect l="l" t="t" r="r" b="b"/>
              <a:pathLst>
                <a:path w="3374" h="2206" extrusionOk="0">
                  <a:moveTo>
                    <a:pt x="1049" y="0"/>
                  </a:moveTo>
                  <a:cubicBezTo>
                    <a:pt x="470" y="0"/>
                    <a:pt x="1" y="162"/>
                    <a:pt x="1" y="162"/>
                  </a:cubicBezTo>
                  <a:cubicBezTo>
                    <a:pt x="1" y="162"/>
                    <a:pt x="285" y="1426"/>
                    <a:pt x="1216" y="1946"/>
                  </a:cubicBezTo>
                  <a:cubicBezTo>
                    <a:pt x="1572" y="2144"/>
                    <a:pt x="1970" y="2206"/>
                    <a:pt x="2326" y="2206"/>
                  </a:cubicBezTo>
                  <a:cubicBezTo>
                    <a:pt x="2904" y="2206"/>
                    <a:pt x="3373" y="2044"/>
                    <a:pt x="3373" y="2044"/>
                  </a:cubicBezTo>
                  <a:cubicBezTo>
                    <a:pt x="3373" y="2044"/>
                    <a:pt x="3089" y="779"/>
                    <a:pt x="2157" y="259"/>
                  </a:cubicBezTo>
                  <a:cubicBezTo>
                    <a:pt x="1803" y="61"/>
                    <a:pt x="1405" y="0"/>
                    <a:pt x="1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2"/>
            <p:cNvSpPr/>
            <p:nvPr/>
          </p:nvSpPr>
          <p:spPr>
            <a:xfrm>
              <a:off x="4612425" y="2780450"/>
              <a:ext cx="84375" cy="55175"/>
            </a:xfrm>
            <a:custGeom>
              <a:avLst/>
              <a:gdLst/>
              <a:ahLst/>
              <a:cxnLst/>
              <a:rect l="l" t="t" r="r" b="b"/>
              <a:pathLst>
                <a:path w="3375" h="2207" extrusionOk="0">
                  <a:moveTo>
                    <a:pt x="1049" y="0"/>
                  </a:moveTo>
                  <a:cubicBezTo>
                    <a:pt x="470" y="0"/>
                    <a:pt x="1" y="162"/>
                    <a:pt x="1" y="162"/>
                  </a:cubicBezTo>
                  <a:cubicBezTo>
                    <a:pt x="1" y="162"/>
                    <a:pt x="285" y="1426"/>
                    <a:pt x="1216" y="1946"/>
                  </a:cubicBezTo>
                  <a:cubicBezTo>
                    <a:pt x="1572" y="2145"/>
                    <a:pt x="1970" y="2206"/>
                    <a:pt x="2326" y="2206"/>
                  </a:cubicBezTo>
                  <a:cubicBezTo>
                    <a:pt x="2905" y="2206"/>
                    <a:pt x="3374" y="2044"/>
                    <a:pt x="3374" y="2044"/>
                  </a:cubicBezTo>
                  <a:cubicBezTo>
                    <a:pt x="3374" y="2044"/>
                    <a:pt x="3089" y="779"/>
                    <a:pt x="2157" y="260"/>
                  </a:cubicBezTo>
                  <a:cubicBezTo>
                    <a:pt x="1802" y="61"/>
                    <a:pt x="1405" y="0"/>
                    <a:pt x="1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2"/>
            <p:cNvSpPr/>
            <p:nvPr/>
          </p:nvSpPr>
          <p:spPr>
            <a:xfrm>
              <a:off x="4588047" y="3525202"/>
              <a:ext cx="87975" cy="52875"/>
            </a:xfrm>
            <a:custGeom>
              <a:avLst/>
              <a:gdLst/>
              <a:ahLst/>
              <a:cxnLst/>
              <a:rect l="l" t="t" r="r" b="b"/>
              <a:pathLst>
                <a:path w="3519" h="2115" extrusionOk="0">
                  <a:moveTo>
                    <a:pt x="2247" y="1"/>
                  </a:moveTo>
                  <a:cubicBezTo>
                    <a:pt x="1957" y="1"/>
                    <a:pt x="1649" y="47"/>
                    <a:pt x="1360" y="178"/>
                  </a:cubicBezTo>
                  <a:cubicBezTo>
                    <a:pt x="389" y="620"/>
                    <a:pt x="1" y="1857"/>
                    <a:pt x="1" y="1857"/>
                  </a:cubicBezTo>
                  <a:cubicBezTo>
                    <a:pt x="1" y="1857"/>
                    <a:pt x="587" y="2114"/>
                    <a:pt x="1273" y="2114"/>
                  </a:cubicBezTo>
                  <a:cubicBezTo>
                    <a:pt x="1563" y="2114"/>
                    <a:pt x="1871" y="2068"/>
                    <a:pt x="2160" y="1937"/>
                  </a:cubicBezTo>
                  <a:cubicBezTo>
                    <a:pt x="3132" y="1496"/>
                    <a:pt x="3519" y="258"/>
                    <a:pt x="3519" y="258"/>
                  </a:cubicBezTo>
                  <a:cubicBezTo>
                    <a:pt x="3519" y="258"/>
                    <a:pt x="2933" y="1"/>
                    <a:pt x="2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2"/>
            <p:cNvSpPr/>
            <p:nvPr/>
          </p:nvSpPr>
          <p:spPr>
            <a:xfrm>
              <a:off x="3992500" y="3308531"/>
              <a:ext cx="89650" cy="51875"/>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2"/>
            <p:cNvSpPr/>
            <p:nvPr/>
          </p:nvSpPr>
          <p:spPr>
            <a:xfrm>
              <a:off x="4723728" y="3750705"/>
              <a:ext cx="86175" cy="53975"/>
            </a:xfrm>
            <a:custGeom>
              <a:avLst/>
              <a:gdLst/>
              <a:ahLst/>
              <a:cxnLst/>
              <a:rect l="l" t="t" r="r" b="b"/>
              <a:pathLst>
                <a:path w="3447" h="2159" extrusionOk="0">
                  <a:moveTo>
                    <a:pt x="1163" y="0"/>
                  </a:moveTo>
                  <a:cubicBezTo>
                    <a:pt x="529" y="0"/>
                    <a:pt x="0" y="207"/>
                    <a:pt x="0" y="207"/>
                  </a:cubicBezTo>
                  <a:cubicBezTo>
                    <a:pt x="0" y="207"/>
                    <a:pt x="335" y="1460"/>
                    <a:pt x="1287" y="1941"/>
                  </a:cubicBezTo>
                  <a:cubicBezTo>
                    <a:pt x="1609" y="2104"/>
                    <a:pt x="1960" y="2158"/>
                    <a:pt x="2284" y="2158"/>
                  </a:cubicBezTo>
                  <a:cubicBezTo>
                    <a:pt x="2918" y="2158"/>
                    <a:pt x="3447" y="1952"/>
                    <a:pt x="3447" y="1952"/>
                  </a:cubicBezTo>
                  <a:cubicBezTo>
                    <a:pt x="3447" y="1952"/>
                    <a:pt x="3112" y="699"/>
                    <a:pt x="2160" y="218"/>
                  </a:cubicBezTo>
                  <a:cubicBezTo>
                    <a:pt x="1838" y="54"/>
                    <a:pt x="1487" y="0"/>
                    <a:pt x="1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2"/>
            <p:cNvSpPr/>
            <p:nvPr/>
          </p:nvSpPr>
          <p:spPr>
            <a:xfrm>
              <a:off x="4743893" y="3624907"/>
              <a:ext cx="69950" cy="80075"/>
            </a:xfrm>
            <a:custGeom>
              <a:avLst/>
              <a:gdLst/>
              <a:ahLst/>
              <a:cxnLst/>
              <a:rect l="l" t="t" r="r" b="b"/>
              <a:pathLst>
                <a:path w="2798" h="3203" extrusionOk="0">
                  <a:moveTo>
                    <a:pt x="2480" y="0"/>
                  </a:moveTo>
                  <a:cubicBezTo>
                    <a:pt x="2479" y="0"/>
                    <a:pt x="1194" y="177"/>
                    <a:pt x="598" y="1062"/>
                  </a:cubicBezTo>
                  <a:cubicBezTo>
                    <a:pt x="1" y="1945"/>
                    <a:pt x="317" y="3203"/>
                    <a:pt x="317" y="3203"/>
                  </a:cubicBezTo>
                  <a:cubicBezTo>
                    <a:pt x="317" y="3203"/>
                    <a:pt x="1602" y="3026"/>
                    <a:pt x="2199" y="2142"/>
                  </a:cubicBezTo>
                  <a:cubicBezTo>
                    <a:pt x="2797" y="1258"/>
                    <a:pt x="2480" y="0"/>
                    <a:pt x="24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2"/>
            <p:cNvSpPr/>
            <p:nvPr/>
          </p:nvSpPr>
          <p:spPr>
            <a:xfrm>
              <a:off x="3806425" y="3206031"/>
              <a:ext cx="70050" cy="79675"/>
            </a:xfrm>
            <a:custGeom>
              <a:avLst/>
              <a:gdLst/>
              <a:ahLst/>
              <a:cxnLst/>
              <a:rect l="l" t="t" r="r" b="b"/>
              <a:pathLst>
                <a:path w="2802" h="3187" extrusionOk="0">
                  <a:moveTo>
                    <a:pt x="308" y="1"/>
                  </a:moveTo>
                  <a:cubicBezTo>
                    <a:pt x="308" y="1"/>
                    <a:pt x="1" y="1262"/>
                    <a:pt x="605" y="2141"/>
                  </a:cubicBezTo>
                  <a:cubicBezTo>
                    <a:pt x="1209" y="3021"/>
                    <a:pt x="2496" y="3186"/>
                    <a:pt x="2496" y="3186"/>
                  </a:cubicBezTo>
                  <a:cubicBezTo>
                    <a:pt x="2496" y="3186"/>
                    <a:pt x="2801" y="1926"/>
                    <a:pt x="2197" y="1047"/>
                  </a:cubicBezTo>
                  <a:cubicBezTo>
                    <a:pt x="1593" y="167"/>
                    <a:pt x="308"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2"/>
            <p:cNvSpPr/>
            <p:nvPr/>
          </p:nvSpPr>
          <p:spPr>
            <a:xfrm>
              <a:off x="3972550" y="3546081"/>
              <a:ext cx="70300" cy="78825"/>
            </a:xfrm>
            <a:custGeom>
              <a:avLst/>
              <a:gdLst/>
              <a:ahLst/>
              <a:cxnLst/>
              <a:rect l="l" t="t" r="r" b="b"/>
              <a:pathLst>
                <a:path w="2812" h="3153" extrusionOk="0">
                  <a:moveTo>
                    <a:pt x="2524" y="1"/>
                  </a:moveTo>
                  <a:lnTo>
                    <a:pt x="2524" y="1"/>
                  </a:lnTo>
                  <a:cubicBezTo>
                    <a:pt x="2524" y="1"/>
                    <a:pt x="1236" y="148"/>
                    <a:pt x="618" y="1018"/>
                  </a:cubicBezTo>
                  <a:cubicBezTo>
                    <a:pt x="1" y="1888"/>
                    <a:pt x="288" y="3153"/>
                    <a:pt x="288" y="3153"/>
                  </a:cubicBezTo>
                  <a:cubicBezTo>
                    <a:pt x="288" y="3153"/>
                    <a:pt x="1577" y="3005"/>
                    <a:pt x="2194" y="2135"/>
                  </a:cubicBezTo>
                  <a:cubicBezTo>
                    <a:pt x="2812" y="1266"/>
                    <a:pt x="2524" y="1"/>
                    <a:pt x="2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2"/>
            <p:cNvSpPr/>
            <p:nvPr/>
          </p:nvSpPr>
          <p:spPr>
            <a:xfrm>
              <a:off x="4205275" y="3473606"/>
              <a:ext cx="70875" cy="76350"/>
            </a:xfrm>
            <a:custGeom>
              <a:avLst/>
              <a:gdLst/>
              <a:ahLst/>
              <a:cxnLst/>
              <a:rect l="l" t="t" r="r" b="b"/>
              <a:pathLst>
                <a:path w="2835" h="3054" extrusionOk="0">
                  <a:moveTo>
                    <a:pt x="2601" y="1"/>
                  </a:moveTo>
                  <a:cubicBezTo>
                    <a:pt x="2601" y="1"/>
                    <a:pt x="1307" y="92"/>
                    <a:pt x="654" y="936"/>
                  </a:cubicBezTo>
                  <a:cubicBezTo>
                    <a:pt x="1" y="1779"/>
                    <a:pt x="233" y="3054"/>
                    <a:pt x="233" y="3054"/>
                  </a:cubicBezTo>
                  <a:cubicBezTo>
                    <a:pt x="233" y="3054"/>
                    <a:pt x="1527" y="2963"/>
                    <a:pt x="2180" y="2119"/>
                  </a:cubicBezTo>
                  <a:cubicBezTo>
                    <a:pt x="2834" y="1277"/>
                    <a:pt x="2601" y="1"/>
                    <a:pt x="2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2"/>
            <p:cNvSpPr/>
            <p:nvPr/>
          </p:nvSpPr>
          <p:spPr>
            <a:xfrm>
              <a:off x="4077100" y="3238731"/>
              <a:ext cx="59600" cy="93900"/>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22"/>
          <p:cNvSpPr/>
          <p:nvPr/>
        </p:nvSpPr>
        <p:spPr>
          <a:xfrm>
            <a:off x="605000" y="16096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22"/>
          <p:cNvSpPr/>
          <p:nvPr/>
        </p:nvSpPr>
        <p:spPr>
          <a:xfrm>
            <a:off x="2514313" y="4858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22"/>
          <p:cNvGrpSpPr/>
          <p:nvPr/>
        </p:nvGrpSpPr>
        <p:grpSpPr>
          <a:xfrm>
            <a:off x="10424121" y="6198733"/>
            <a:ext cx="1826823" cy="659267"/>
            <a:chOff x="1893500" y="4742700"/>
            <a:chExt cx="338000" cy="121975"/>
          </a:xfrm>
        </p:grpSpPr>
        <p:sp>
          <p:nvSpPr>
            <p:cNvPr id="159" name="Google Shape;159;p22"/>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2"/>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2"/>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2"/>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22"/>
          <p:cNvSpPr/>
          <p:nvPr/>
        </p:nvSpPr>
        <p:spPr>
          <a:xfrm>
            <a:off x="5413707" y="11337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22"/>
          <p:cNvSpPr/>
          <p:nvPr/>
        </p:nvSpPr>
        <p:spPr>
          <a:xfrm rot="2153044">
            <a:off x="6642563" y="858369"/>
            <a:ext cx="240360" cy="378688"/>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22"/>
          <p:cNvSpPr/>
          <p:nvPr/>
        </p:nvSpPr>
        <p:spPr>
          <a:xfrm>
            <a:off x="4149759" y="2057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22"/>
          <p:cNvSpPr/>
          <p:nvPr/>
        </p:nvSpPr>
        <p:spPr>
          <a:xfrm>
            <a:off x="2460973" y="14004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22"/>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22"/>
          <p:cNvGrpSpPr/>
          <p:nvPr/>
        </p:nvGrpSpPr>
        <p:grpSpPr>
          <a:xfrm>
            <a:off x="8008548" y="5368389"/>
            <a:ext cx="1639945" cy="1489615"/>
            <a:chOff x="1899025" y="1705925"/>
            <a:chExt cx="493900" cy="448625"/>
          </a:xfrm>
        </p:grpSpPr>
        <p:sp>
          <p:nvSpPr>
            <p:cNvPr id="169" name="Google Shape;169;p22"/>
            <p:cNvSpPr/>
            <p:nvPr/>
          </p:nvSpPr>
          <p:spPr>
            <a:xfrm>
              <a:off x="2074625" y="2065100"/>
              <a:ext cx="238875" cy="89400"/>
            </a:xfrm>
            <a:custGeom>
              <a:avLst/>
              <a:gdLst/>
              <a:ahLst/>
              <a:cxnLst/>
              <a:rect l="l" t="t" r="r" b="b"/>
              <a:pathLst>
                <a:path w="9555" h="3576" extrusionOk="0">
                  <a:moveTo>
                    <a:pt x="3575" y="0"/>
                  </a:moveTo>
                  <a:cubicBezTo>
                    <a:pt x="1600" y="0"/>
                    <a:pt x="0" y="1601"/>
                    <a:pt x="0" y="3575"/>
                  </a:cubicBezTo>
                  <a:lnTo>
                    <a:pt x="9553" y="3575"/>
                  </a:lnTo>
                  <a:cubicBezTo>
                    <a:pt x="9554" y="2185"/>
                    <a:pt x="8426" y="1054"/>
                    <a:pt x="7032" y="1054"/>
                  </a:cubicBezTo>
                  <a:cubicBezTo>
                    <a:pt x="6752" y="1054"/>
                    <a:pt x="6481" y="1101"/>
                    <a:pt x="6231" y="1186"/>
                  </a:cubicBezTo>
                  <a:cubicBezTo>
                    <a:pt x="5576" y="459"/>
                    <a:pt x="4631" y="0"/>
                    <a:pt x="3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2"/>
            <p:cNvSpPr/>
            <p:nvPr/>
          </p:nvSpPr>
          <p:spPr>
            <a:xfrm>
              <a:off x="2127350" y="1910950"/>
              <a:ext cx="35025" cy="243600"/>
            </a:xfrm>
            <a:custGeom>
              <a:avLst/>
              <a:gdLst/>
              <a:ahLst/>
              <a:cxnLst/>
              <a:rect l="l" t="t" r="r" b="b"/>
              <a:pathLst>
                <a:path w="1401" h="9744" extrusionOk="0">
                  <a:moveTo>
                    <a:pt x="249" y="1"/>
                  </a:moveTo>
                  <a:lnTo>
                    <a:pt x="1" y="9744"/>
                  </a:lnTo>
                  <a:lnTo>
                    <a:pt x="1400" y="9744"/>
                  </a:lnTo>
                  <a:lnTo>
                    <a:pt x="1228" y="1"/>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2"/>
            <p:cNvSpPr/>
            <p:nvPr/>
          </p:nvSpPr>
          <p:spPr>
            <a:xfrm>
              <a:off x="2151625" y="1874750"/>
              <a:ext cx="123075" cy="140000"/>
            </a:xfrm>
            <a:custGeom>
              <a:avLst/>
              <a:gdLst/>
              <a:ahLst/>
              <a:cxnLst/>
              <a:rect l="l" t="t" r="r" b="b"/>
              <a:pathLst>
                <a:path w="4923" h="5600" extrusionOk="0">
                  <a:moveTo>
                    <a:pt x="3096" y="0"/>
                  </a:moveTo>
                  <a:lnTo>
                    <a:pt x="3096" y="0"/>
                  </a:lnTo>
                  <a:cubicBezTo>
                    <a:pt x="4264" y="3985"/>
                    <a:pt x="30" y="4434"/>
                    <a:pt x="30" y="4434"/>
                  </a:cubicBezTo>
                  <a:lnTo>
                    <a:pt x="1" y="5599"/>
                  </a:lnTo>
                  <a:cubicBezTo>
                    <a:pt x="4922" y="4060"/>
                    <a:pt x="4198" y="180"/>
                    <a:pt x="4198" y="180"/>
                  </a:cubicBezTo>
                  <a:lnTo>
                    <a:pt x="3096"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2"/>
            <p:cNvSpPr/>
            <p:nvPr/>
          </p:nvSpPr>
          <p:spPr>
            <a:xfrm>
              <a:off x="2060875" y="1841800"/>
              <a:ext cx="85475" cy="109475"/>
            </a:xfrm>
            <a:custGeom>
              <a:avLst/>
              <a:gdLst/>
              <a:ahLst/>
              <a:cxnLst/>
              <a:rect l="l" t="t" r="r" b="b"/>
              <a:pathLst>
                <a:path w="3419" h="4379" extrusionOk="0">
                  <a:moveTo>
                    <a:pt x="44" y="0"/>
                  </a:moveTo>
                  <a:lnTo>
                    <a:pt x="44" y="0"/>
                  </a:lnTo>
                  <a:cubicBezTo>
                    <a:pt x="0" y="3985"/>
                    <a:pt x="3023" y="4379"/>
                    <a:pt x="3023" y="4379"/>
                  </a:cubicBezTo>
                  <a:lnTo>
                    <a:pt x="3419" y="3613"/>
                  </a:lnTo>
                  <a:cubicBezTo>
                    <a:pt x="213" y="3521"/>
                    <a:pt x="895" y="302"/>
                    <a:pt x="895" y="302"/>
                  </a:cubicBezTo>
                  <a:lnTo>
                    <a:pt x="44"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2"/>
            <p:cNvSpPr/>
            <p:nvPr/>
          </p:nvSpPr>
          <p:spPr>
            <a:xfrm>
              <a:off x="1966775" y="1856075"/>
              <a:ext cx="117200" cy="68800"/>
            </a:xfrm>
            <a:custGeom>
              <a:avLst/>
              <a:gdLst/>
              <a:ahLst/>
              <a:cxnLst/>
              <a:rect l="l" t="t" r="r" b="b"/>
              <a:pathLst>
                <a:path w="4688" h="2752" extrusionOk="0">
                  <a:moveTo>
                    <a:pt x="891" y="1"/>
                  </a:moveTo>
                  <a:lnTo>
                    <a:pt x="1" y="136"/>
                  </a:lnTo>
                  <a:cubicBezTo>
                    <a:pt x="1142" y="2336"/>
                    <a:pt x="2677" y="2751"/>
                    <a:pt x="3674" y="2751"/>
                  </a:cubicBezTo>
                  <a:cubicBezTo>
                    <a:pt x="4280" y="2751"/>
                    <a:pt x="4688" y="2598"/>
                    <a:pt x="4688" y="2598"/>
                  </a:cubicBezTo>
                  <a:lnTo>
                    <a:pt x="4676" y="1737"/>
                  </a:lnTo>
                  <a:cubicBezTo>
                    <a:pt x="4148" y="1999"/>
                    <a:pt x="3686" y="2106"/>
                    <a:pt x="3283" y="2106"/>
                  </a:cubicBezTo>
                  <a:cubicBezTo>
                    <a:pt x="1499" y="2106"/>
                    <a:pt x="891" y="1"/>
                    <a:pt x="891" y="1"/>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2"/>
            <p:cNvSpPr/>
            <p:nvPr/>
          </p:nvSpPr>
          <p:spPr>
            <a:xfrm>
              <a:off x="2217500" y="1919275"/>
              <a:ext cx="125100" cy="64100"/>
            </a:xfrm>
            <a:custGeom>
              <a:avLst/>
              <a:gdLst/>
              <a:ahLst/>
              <a:cxnLst/>
              <a:rect l="l" t="t" r="r" b="b"/>
              <a:pathLst>
                <a:path w="5004" h="2564" extrusionOk="0">
                  <a:moveTo>
                    <a:pt x="4369" y="1"/>
                  </a:moveTo>
                  <a:cubicBezTo>
                    <a:pt x="3899" y="1554"/>
                    <a:pt x="2917" y="1938"/>
                    <a:pt x="2062" y="1938"/>
                  </a:cubicBezTo>
                  <a:cubicBezTo>
                    <a:pt x="1227" y="1938"/>
                    <a:pt x="512" y="1572"/>
                    <a:pt x="512" y="1572"/>
                  </a:cubicBezTo>
                  <a:lnTo>
                    <a:pt x="1" y="2315"/>
                  </a:lnTo>
                  <a:cubicBezTo>
                    <a:pt x="620" y="2490"/>
                    <a:pt x="1169" y="2563"/>
                    <a:pt x="1655" y="2563"/>
                  </a:cubicBezTo>
                  <a:cubicBezTo>
                    <a:pt x="4181" y="2563"/>
                    <a:pt x="5004" y="583"/>
                    <a:pt x="5004" y="583"/>
                  </a:cubicBezTo>
                  <a:lnTo>
                    <a:pt x="4369" y="1"/>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2"/>
            <p:cNvSpPr/>
            <p:nvPr/>
          </p:nvSpPr>
          <p:spPr>
            <a:xfrm>
              <a:off x="2010275" y="1721425"/>
              <a:ext cx="126575" cy="150500"/>
            </a:xfrm>
            <a:custGeom>
              <a:avLst/>
              <a:gdLst/>
              <a:ahLst/>
              <a:cxnLst/>
              <a:rect l="l" t="t" r="r" b="b"/>
              <a:pathLst>
                <a:path w="5063" h="6020" extrusionOk="0">
                  <a:moveTo>
                    <a:pt x="2532" y="0"/>
                  </a:moveTo>
                  <a:cubicBezTo>
                    <a:pt x="1135" y="0"/>
                    <a:pt x="1" y="1491"/>
                    <a:pt x="1" y="3329"/>
                  </a:cubicBezTo>
                  <a:cubicBezTo>
                    <a:pt x="1" y="5168"/>
                    <a:pt x="1135" y="6019"/>
                    <a:pt x="2532" y="6019"/>
                  </a:cubicBezTo>
                  <a:cubicBezTo>
                    <a:pt x="3930" y="6019"/>
                    <a:pt x="5063" y="5168"/>
                    <a:pt x="5063" y="3329"/>
                  </a:cubicBezTo>
                  <a:cubicBezTo>
                    <a:pt x="5063" y="1490"/>
                    <a:pt x="3930" y="0"/>
                    <a:pt x="2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2"/>
            <p:cNvSpPr/>
            <p:nvPr/>
          </p:nvSpPr>
          <p:spPr>
            <a:xfrm>
              <a:off x="1899025" y="1705925"/>
              <a:ext cx="152550" cy="181500"/>
            </a:xfrm>
            <a:custGeom>
              <a:avLst/>
              <a:gdLst/>
              <a:ahLst/>
              <a:cxnLst/>
              <a:rect l="l" t="t" r="r" b="b"/>
              <a:pathLst>
                <a:path w="6102" h="7260" extrusionOk="0">
                  <a:moveTo>
                    <a:pt x="3051" y="0"/>
                  </a:moveTo>
                  <a:cubicBezTo>
                    <a:pt x="1366" y="0"/>
                    <a:pt x="1" y="1798"/>
                    <a:pt x="1" y="4016"/>
                  </a:cubicBezTo>
                  <a:cubicBezTo>
                    <a:pt x="1" y="6233"/>
                    <a:pt x="1366" y="7260"/>
                    <a:pt x="3051" y="7260"/>
                  </a:cubicBezTo>
                  <a:cubicBezTo>
                    <a:pt x="4735" y="7260"/>
                    <a:pt x="6102" y="6233"/>
                    <a:pt x="6102" y="4016"/>
                  </a:cubicBezTo>
                  <a:cubicBezTo>
                    <a:pt x="6102" y="1798"/>
                    <a:pt x="4735" y="0"/>
                    <a:pt x="30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2"/>
            <p:cNvSpPr/>
            <p:nvPr/>
          </p:nvSpPr>
          <p:spPr>
            <a:xfrm>
              <a:off x="2159200" y="1753425"/>
              <a:ext cx="152550" cy="152850"/>
            </a:xfrm>
            <a:custGeom>
              <a:avLst/>
              <a:gdLst/>
              <a:ahLst/>
              <a:cxnLst/>
              <a:rect l="l" t="t" r="r" b="b"/>
              <a:pathLst>
                <a:path w="6102" h="6114" extrusionOk="0">
                  <a:moveTo>
                    <a:pt x="3051" y="1"/>
                  </a:moveTo>
                  <a:cubicBezTo>
                    <a:pt x="1366" y="1"/>
                    <a:pt x="1" y="1514"/>
                    <a:pt x="1" y="3381"/>
                  </a:cubicBezTo>
                  <a:cubicBezTo>
                    <a:pt x="1" y="5249"/>
                    <a:pt x="1366" y="6113"/>
                    <a:pt x="3051" y="6113"/>
                  </a:cubicBezTo>
                  <a:cubicBezTo>
                    <a:pt x="4735" y="6113"/>
                    <a:pt x="6102" y="5249"/>
                    <a:pt x="6102" y="3381"/>
                  </a:cubicBezTo>
                  <a:cubicBezTo>
                    <a:pt x="6102" y="1514"/>
                    <a:pt x="4735" y="1"/>
                    <a:pt x="3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2"/>
            <p:cNvSpPr/>
            <p:nvPr/>
          </p:nvSpPr>
          <p:spPr>
            <a:xfrm>
              <a:off x="2094575" y="1821525"/>
              <a:ext cx="100575" cy="100800"/>
            </a:xfrm>
            <a:custGeom>
              <a:avLst/>
              <a:gdLst/>
              <a:ahLst/>
              <a:cxnLst/>
              <a:rect l="l" t="t" r="r" b="b"/>
              <a:pathLst>
                <a:path w="4023" h="4032" extrusionOk="0">
                  <a:moveTo>
                    <a:pt x="2011" y="0"/>
                  </a:moveTo>
                  <a:cubicBezTo>
                    <a:pt x="900" y="0"/>
                    <a:pt x="0" y="998"/>
                    <a:pt x="0" y="2230"/>
                  </a:cubicBezTo>
                  <a:cubicBezTo>
                    <a:pt x="0" y="3462"/>
                    <a:pt x="900" y="4032"/>
                    <a:pt x="2011" y="4032"/>
                  </a:cubicBezTo>
                  <a:cubicBezTo>
                    <a:pt x="3123" y="4032"/>
                    <a:pt x="4023" y="3461"/>
                    <a:pt x="4023" y="2230"/>
                  </a:cubicBezTo>
                  <a:cubicBezTo>
                    <a:pt x="4023" y="998"/>
                    <a:pt x="3123" y="0"/>
                    <a:pt x="20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2"/>
            <p:cNvSpPr/>
            <p:nvPr/>
          </p:nvSpPr>
          <p:spPr>
            <a:xfrm>
              <a:off x="2275800" y="1839350"/>
              <a:ext cx="117125" cy="117325"/>
            </a:xfrm>
            <a:custGeom>
              <a:avLst/>
              <a:gdLst/>
              <a:ahLst/>
              <a:cxnLst/>
              <a:rect l="l" t="t" r="r" b="b"/>
              <a:pathLst>
                <a:path w="4685" h="4693" extrusionOk="0">
                  <a:moveTo>
                    <a:pt x="2342" y="0"/>
                  </a:moveTo>
                  <a:cubicBezTo>
                    <a:pt x="1049" y="0"/>
                    <a:pt x="1" y="1161"/>
                    <a:pt x="1" y="2595"/>
                  </a:cubicBezTo>
                  <a:cubicBezTo>
                    <a:pt x="1" y="4028"/>
                    <a:pt x="1048" y="4693"/>
                    <a:pt x="2342" y="4693"/>
                  </a:cubicBezTo>
                  <a:cubicBezTo>
                    <a:pt x="3635" y="4693"/>
                    <a:pt x="4685" y="4028"/>
                    <a:pt x="4685" y="2595"/>
                  </a:cubicBezTo>
                  <a:cubicBezTo>
                    <a:pt x="4685" y="1161"/>
                    <a:pt x="3635" y="0"/>
                    <a:pt x="2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1965150" y="2089825"/>
              <a:ext cx="172825" cy="64725"/>
            </a:xfrm>
            <a:custGeom>
              <a:avLst/>
              <a:gdLst/>
              <a:ahLst/>
              <a:cxnLst/>
              <a:rect l="l" t="t" r="r" b="b"/>
              <a:pathLst>
                <a:path w="6913" h="2589" extrusionOk="0">
                  <a:moveTo>
                    <a:pt x="4325" y="1"/>
                  </a:moveTo>
                  <a:cubicBezTo>
                    <a:pt x="3562" y="1"/>
                    <a:pt x="2879" y="333"/>
                    <a:pt x="2405" y="859"/>
                  </a:cubicBezTo>
                  <a:cubicBezTo>
                    <a:pt x="2222" y="799"/>
                    <a:pt x="2027" y="763"/>
                    <a:pt x="1825" y="763"/>
                  </a:cubicBezTo>
                  <a:cubicBezTo>
                    <a:pt x="816" y="763"/>
                    <a:pt x="0" y="1580"/>
                    <a:pt x="0" y="2589"/>
                  </a:cubicBezTo>
                  <a:lnTo>
                    <a:pt x="6912" y="2589"/>
                  </a:lnTo>
                  <a:cubicBezTo>
                    <a:pt x="6912" y="1159"/>
                    <a:pt x="5754" y="1"/>
                    <a:pt x="4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2437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1"/>
        <p:cNvGrpSpPr/>
        <p:nvPr/>
      </p:nvGrpSpPr>
      <p:grpSpPr>
        <a:xfrm>
          <a:off x="0" y="0"/>
          <a:ext cx="0" cy="0"/>
          <a:chOff x="0" y="0"/>
          <a:chExt cx="0" cy="0"/>
        </a:xfrm>
      </p:grpSpPr>
      <p:pic>
        <p:nvPicPr>
          <p:cNvPr id="182" name="Google Shape;182;p23"/>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83" name="Google Shape;183;p23"/>
          <p:cNvSpPr/>
          <p:nvPr/>
        </p:nvSpPr>
        <p:spPr>
          <a:xfrm>
            <a:off x="1319967" y="11455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23"/>
          <p:cNvSpPr/>
          <p:nvPr/>
        </p:nvSpPr>
        <p:spPr>
          <a:xfrm>
            <a:off x="9219346" y="18499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3"/>
          <p:cNvSpPr/>
          <p:nvPr/>
        </p:nvSpPr>
        <p:spPr>
          <a:xfrm>
            <a:off x="2750825" y="2358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3"/>
          <p:cNvSpPr/>
          <p:nvPr/>
        </p:nvSpPr>
        <p:spPr>
          <a:xfrm>
            <a:off x="9892807" y="13429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3"/>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3"/>
          <p:cNvSpPr/>
          <p:nvPr/>
        </p:nvSpPr>
        <p:spPr>
          <a:xfrm>
            <a:off x="10991625" y="8153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369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9"/>
        <p:cNvGrpSpPr/>
        <p:nvPr/>
      </p:nvGrpSpPr>
      <p:grpSpPr>
        <a:xfrm>
          <a:off x="0" y="0"/>
          <a:ext cx="0" cy="0"/>
          <a:chOff x="0" y="0"/>
          <a:chExt cx="0" cy="0"/>
        </a:xfrm>
      </p:grpSpPr>
      <p:pic>
        <p:nvPicPr>
          <p:cNvPr id="190" name="Google Shape;190;p24"/>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91" name="Google Shape;191;p24"/>
          <p:cNvSpPr/>
          <p:nvPr/>
        </p:nvSpPr>
        <p:spPr>
          <a:xfrm>
            <a:off x="6609234" y="2509200"/>
            <a:ext cx="3582191" cy="1839616"/>
          </a:xfrm>
          <a:custGeom>
            <a:avLst/>
            <a:gdLst/>
            <a:ahLst/>
            <a:cxnLst/>
            <a:rect l="l" t="t" r="r" b="b"/>
            <a:pathLst>
              <a:path w="57364" h="29459" extrusionOk="0">
                <a:moveTo>
                  <a:pt x="29243" y="1"/>
                </a:moveTo>
                <a:cubicBezTo>
                  <a:pt x="22661" y="1"/>
                  <a:pt x="17088" y="4319"/>
                  <a:pt x="15201" y="10276"/>
                </a:cubicBezTo>
                <a:cubicBezTo>
                  <a:pt x="14975" y="10260"/>
                  <a:pt x="14745" y="10249"/>
                  <a:pt x="14516" y="10249"/>
                </a:cubicBezTo>
                <a:cubicBezTo>
                  <a:pt x="10474" y="10249"/>
                  <a:pt x="7046" y="12864"/>
                  <a:pt x="5826" y="16493"/>
                </a:cubicBezTo>
                <a:cubicBezTo>
                  <a:pt x="5304" y="16252"/>
                  <a:pt x="4721" y="16117"/>
                  <a:pt x="4110" y="16117"/>
                </a:cubicBezTo>
                <a:cubicBezTo>
                  <a:pt x="1841" y="16117"/>
                  <a:pt x="1" y="17957"/>
                  <a:pt x="1" y="20226"/>
                </a:cubicBezTo>
                <a:cubicBezTo>
                  <a:pt x="1" y="22494"/>
                  <a:pt x="1841" y="24335"/>
                  <a:pt x="4110" y="24335"/>
                </a:cubicBezTo>
                <a:cubicBezTo>
                  <a:pt x="4951" y="24335"/>
                  <a:pt x="5731" y="24082"/>
                  <a:pt x="6383" y="23648"/>
                </a:cubicBezTo>
                <a:cubicBezTo>
                  <a:pt x="7911" y="26584"/>
                  <a:pt x="10979" y="28588"/>
                  <a:pt x="14517" y="28588"/>
                </a:cubicBezTo>
                <a:cubicBezTo>
                  <a:pt x="16739" y="28588"/>
                  <a:pt x="18778" y="27797"/>
                  <a:pt x="20365" y="26481"/>
                </a:cubicBezTo>
                <a:cubicBezTo>
                  <a:pt x="22834" y="28350"/>
                  <a:pt x="25909" y="29459"/>
                  <a:pt x="29245" y="29459"/>
                </a:cubicBezTo>
                <a:cubicBezTo>
                  <a:pt x="32615" y="29459"/>
                  <a:pt x="35721" y="28326"/>
                  <a:pt x="38202" y="26421"/>
                </a:cubicBezTo>
                <a:cubicBezTo>
                  <a:pt x="38358" y="26429"/>
                  <a:pt x="38513" y="26434"/>
                  <a:pt x="38669" y="26434"/>
                </a:cubicBezTo>
                <a:cubicBezTo>
                  <a:pt x="41329" y="26434"/>
                  <a:pt x="43760" y="25453"/>
                  <a:pt x="45623" y="23836"/>
                </a:cubicBezTo>
                <a:cubicBezTo>
                  <a:pt x="46393" y="24297"/>
                  <a:pt x="47293" y="24561"/>
                  <a:pt x="48255" y="24561"/>
                </a:cubicBezTo>
                <a:cubicBezTo>
                  <a:pt x="50259" y="24561"/>
                  <a:pt x="51993" y="23415"/>
                  <a:pt x="52842" y="21743"/>
                </a:cubicBezTo>
                <a:cubicBezTo>
                  <a:pt x="53302" y="22350"/>
                  <a:pt x="54028" y="22745"/>
                  <a:pt x="54847" y="22745"/>
                </a:cubicBezTo>
                <a:cubicBezTo>
                  <a:pt x="56238" y="22745"/>
                  <a:pt x="57363" y="21618"/>
                  <a:pt x="57363" y="20229"/>
                </a:cubicBezTo>
                <a:cubicBezTo>
                  <a:pt x="57362" y="18836"/>
                  <a:pt x="56236" y="17708"/>
                  <a:pt x="54846" y="17708"/>
                </a:cubicBezTo>
                <a:cubicBezTo>
                  <a:pt x="54248" y="17708"/>
                  <a:pt x="53697" y="17919"/>
                  <a:pt x="53266" y="18268"/>
                </a:cubicBezTo>
                <a:cubicBezTo>
                  <a:pt x="52812" y="16281"/>
                  <a:pt x="51206" y="14731"/>
                  <a:pt x="49186" y="14361"/>
                </a:cubicBezTo>
                <a:cubicBezTo>
                  <a:pt x="48566" y="9828"/>
                  <a:pt x="45085" y="6206"/>
                  <a:pt x="40621" y="5377"/>
                </a:cubicBezTo>
                <a:cubicBezTo>
                  <a:pt x="37920" y="2095"/>
                  <a:pt x="33827" y="1"/>
                  <a:pt x="292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2" name="Google Shape;192;p24"/>
          <p:cNvGrpSpPr/>
          <p:nvPr/>
        </p:nvGrpSpPr>
        <p:grpSpPr>
          <a:xfrm>
            <a:off x="8270174" y="778988"/>
            <a:ext cx="2532513" cy="6078949"/>
            <a:chOff x="2212525" y="397425"/>
            <a:chExt cx="732025" cy="1757125"/>
          </a:xfrm>
        </p:grpSpPr>
        <p:sp>
          <p:nvSpPr>
            <p:cNvPr id="193" name="Google Shape;193;p24"/>
            <p:cNvSpPr/>
            <p:nvPr/>
          </p:nvSpPr>
          <p:spPr>
            <a:xfrm>
              <a:off x="2215200" y="397425"/>
              <a:ext cx="715125" cy="1408775"/>
            </a:xfrm>
            <a:custGeom>
              <a:avLst/>
              <a:gdLst/>
              <a:ahLst/>
              <a:cxnLst/>
              <a:rect l="l" t="t" r="r" b="b"/>
              <a:pathLst>
                <a:path w="28605" h="56351" extrusionOk="0">
                  <a:moveTo>
                    <a:pt x="13319" y="1"/>
                  </a:moveTo>
                  <a:cubicBezTo>
                    <a:pt x="10561" y="1"/>
                    <a:pt x="7823" y="841"/>
                    <a:pt x="5572" y="2721"/>
                  </a:cubicBezTo>
                  <a:cubicBezTo>
                    <a:pt x="0" y="7370"/>
                    <a:pt x="4084" y="31509"/>
                    <a:pt x="3589" y="37012"/>
                  </a:cubicBezTo>
                  <a:cubicBezTo>
                    <a:pt x="3132" y="42084"/>
                    <a:pt x="3677" y="56351"/>
                    <a:pt x="14388" y="56351"/>
                  </a:cubicBezTo>
                  <a:cubicBezTo>
                    <a:pt x="15301" y="56351"/>
                    <a:pt x="16288" y="56247"/>
                    <a:pt x="17354" y="56025"/>
                  </a:cubicBezTo>
                  <a:cubicBezTo>
                    <a:pt x="20637" y="55342"/>
                    <a:pt x="25757" y="54121"/>
                    <a:pt x="26094" y="46209"/>
                  </a:cubicBezTo>
                  <a:cubicBezTo>
                    <a:pt x="26431" y="38298"/>
                    <a:pt x="28604" y="9900"/>
                    <a:pt x="24144" y="4839"/>
                  </a:cubicBezTo>
                  <a:cubicBezTo>
                    <a:pt x="21488" y="1825"/>
                    <a:pt x="17382" y="1"/>
                    <a:pt x="13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4"/>
            <p:cNvSpPr/>
            <p:nvPr/>
          </p:nvSpPr>
          <p:spPr>
            <a:xfrm>
              <a:off x="2552325" y="1249225"/>
              <a:ext cx="383075" cy="406575"/>
            </a:xfrm>
            <a:custGeom>
              <a:avLst/>
              <a:gdLst/>
              <a:ahLst/>
              <a:cxnLst/>
              <a:rect l="l" t="t" r="r" b="b"/>
              <a:pathLst>
                <a:path w="15323" h="16263" extrusionOk="0">
                  <a:moveTo>
                    <a:pt x="8128" y="0"/>
                  </a:moveTo>
                  <a:cubicBezTo>
                    <a:pt x="5158" y="0"/>
                    <a:pt x="2247" y="1758"/>
                    <a:pt x="1506" y="3842"/>
                  </a:cubicBezTo>
                  <a:cubicBezTo>
                    <a:pt x="493" y="6689"/>
                    <a:pt x="1" y="16262"/>
                    <a:pt x="6869" y="16262"/>
                  </a:cubicBezTo>
                  <a:cubicBezTo>
                    <a:pt x="7031" y="16262"/>
                    <a:pt x="7198" y="16257"/>
                    <a:pt x="7369" y="16246"/>
                  </a:cubicBezTo>
                  <a:cubicBezTo>
                    <a:pt x="10300" y="16057"/>
                    <a:pt x="12799" y="15206"/>
                    <a:pt x="13883" y="12120"/>
                  </a:cubicBezTo>
                  <a:cubicBezTo>
                    <a:pt x="14968" y="9034"/>
                    <a:pt x="15322" y="3205"/>
                    <a:pt x="11572" y="928"/>
                  </a:cubicBezTo>
                  <a:cubicBezTo>
                    <a:pt x="10504" y="280"/>
                    <a:pt x="9311"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4"/>
            <p:cNvSpPr/>
            <p:nvPr/>
          </p:nvSpPr>
          <p:spPr>
            <a:xfrm>
              <a:off x="2541025" y="876750"/>
              <a:ext cx="105850" cy="1277800"/>
            </a:xfrm>
            <a:custGeom>
              <a:avLst/>
              <a:gdLst/>
              <a:ahLst/>
              <a:cxnLst/>
              <a:rect l="l" t="t" r="r" b="b"/>
              <a:pathLst>
                <a:path w="4234" h="51112" extrusionOk="0">
                  <a:moveTo>
                    <a:pt x="1457" y="0"/>
                  </a:moveTo>
                  <a:lnTo>
                    <a:pt x="1" y="51112"/>
                  </a:lnTo>
                  <a:lnTo>
                    <a:pt x="4233" y="51112"/>
                  </a:lnTo>
                  <a:lnTo>
                    <a:pt x="2779"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4"/>
            <p:cNvSpPr/>
            <p:nvPr/>
          </p:nvSpPr>
          <p:spPr>
            <a:xfrm>
              <a:off x="2378200" y="799575"/>
              <a:ext cx="215025" cy="203175"/>
            </a:xfrm>
            <a:custGeom>
              <a:avLst/>
              <a:gdLst/>
              <a:ahLst/>
              <a:cxnLst/>
              <a:rect l="l" t="t" r="r" b="b"/>
              <a:pathLst>
                <a:path w="8601" h="8127" extrusionOk="0">
                  <a:moveTo>
                    <a:pt x="2439" y="1"/>
                  </a:moveTo>
                  <a:lnTo>
                    <a:pt x="660" y="569"/>
                  </a:lnTo>
                  <a:cubicBezTo>
                    <a:pt x="660" y="569"/>
                    <a:pt x="0" y="6783"/>
                    <a:pt x="8525" y="8126"/>
                  </a:cubicBezTo>
                  <a:lnTo>
                    <a:pt x="8601" y="6586"/>
                  </a:lnTo>
                  <a:lnTo>
                    <a:pt x="8601" y="6586"/>
                  </a:lnTo>
                  <a:cubicBezTo>
                    <a:pt x="8601" y="6586"/>
                    <a:pt x="8556" y="6588"/>
                    <a:pt x="8475" y="6588"/>
                  </a:cubicBezTo>
                  <a:cubicBezTo>
                    <a:pt x="7527" y="6588"/>
                    <a:pt x="1556" y="6338"/>
                    <a:pt x="2439" y="1"/>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4"/>
            <p:cNvSpPr/>
            <p:nvPr/>
          </p:nvSpPr>
          <p:spPr>
            <a:xfrm>
              <a:off x="2378200" y="1305450"/>
              <a:ext cx="215025" cy="203200"/>
            </a:xfrm>
            <a:custGeom>
              <a:avLst/>
              <a:gdLst/>
              <a:ahLst/>
              <a:cxnLst/>
              <a:rect l="l" t="t" r="r" b="b"/>
              <a:pathLst>
                <a:path w="8601" h="8128" extrusionOk="0">
                  <a:moveTo>
                    <a:pt x="2439" y="1"/>
                  </a:moveTo>
                  <a:lnTo>
                    <a:pt x="660" y="569"/>
                  </a:lnTo>
                  <a:cubicBezTo>
                    <a:pt x="660" y="569"/>
                    <a:pt x="0" y="6783"/>
                    <a:pt x="8525" y="8127"/>
                  </a:cubicBezTo>
                  <a:lnTo>
                    <a:pt x="8601" y="6586"/>
                  </a:lnTo>
                  <a:lnTo>
                    <a:pt x="8601" y="6586"/>
                  </a:lnTo>
                  <a:cubicBezTo>
                    <a:pt x="8601" y="6586"/>
                    <a:pt x="8556" y="6588"/>
                    <a:pt x="8475" y="6588"/>
                  </a:cubicBezTo>
                  <a:cubicBezTo>
                    <a:pt x="7527" y="6588"/>
                    <a:pt x="1556" y="6338"/>
                    <a:pt x="2439" y="1"/>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4"/>
            <p:cNvSpPr/>
            <p:nvPr/>
          </p:nvSpPr>
          <p:spPr>
            <a:xfrm>
              <a:off x="2591175" y="994675"/>
              <a:ext cx="222025" cy="178950"/>
            </a:xfrm>
            <a:custGeom>
              <a:avLst/>
              <a:gdLst/>
              <a:ahLst/>
              <a:cxnLst/>
              <a:rect l="l" t="t" r="r" b="b"/>
              <a:pathLst>
                <a:path w="8881" h="7158" extrusionOk="0">
                  <a:moveTo>
                    <a:pt x="7204" y="0"/>
                  </a:moveTo>
                  <a:cubicBezTo>
                    <a:pt x="7167" y="5028"/>
                    <a:pt x="3490" y="5722"/>
                    <a:pt x="1461" y="5722"/>
                  </a:cubicBezTo>
                  <a:cubicBezTo>
                    <a:pt x="686" y="5722"/>
                    <a:pt x="151" y="5621"/>
                    <a:pt x="151" y="5621"/>
                  </a:cubicBezTo>
                  <a:lnTo>
                    <a:pt x="1" y="7157"/>
                  </a:lnTo>
                  <a:cubicBezTo>
                    <a:pt x="8631" y="7067"/>
                    <a:pt x="8880" y="821"/>
                    <a:pt x="8880" y="821"/>
                  </a:cubicBezTo>
                  <a:lnTo>
                    <a:pt x="7204"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4"/>
            <p:cNvSpPr/>
            <p:nvPr/>
          </p:nvSpPr>
          <p:spPr>
            <a:xfrm>
              <a:off x="2602900" y="1124375"/>
              <a:ext cx="148250" cy="205900"/>
            </a:xfrm>
            <a:custGeom>
              <a:avLst/>
              <a:gdLst/>
              <a:ahLst/>
              <a:cxnLst/>
              <a:rect l="l" t="t" r="r" b="b"/>
              <a:pathLst>
                <a:path w="5930" h="8236" extrusionOk="0">
                  <a:moveTo>
                    <a:pt x="5568" y="0"/>
                  </a:moveTo>
                  <a:lnTo>
                    <a:pt x="4350" y="22"/>
                  </a:lnTo>
                  <a:cubicBezTo>
                    <a:pt x="4878" y="6529"/>
                    <a:pt x="491" y="6697"/>
                    <a:pt x="38" y="6697"/>
                  </a:cubicBezTo>
                  <a:cubicBezTo>
                    <a:pt x="13" y="6697"/>
                    <a:pt x="0" y="6696"/>
                    <a:pt x="0" y="6696"/>
                  </a:cubicBezTo>
                  <a:lnTo>
                    <a:pt x="0" y="6696"/>
                  </a:lnTo>
                  <a:lnTo>
                    <a:pt x="30" y="8235"/>
                  </a:lnTo>
                  <a:cubicBezTo>
                    <a:pt x="5930" y="6764"/>
                    <a:pt x="5568" y="0"/>
                    <a:pt x="5568" y="0"/>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4"/>
            <p:cNvSpPr/>
            <p:nvPr/>
          </p:nvSpPr>
          <p:spPr>
            <a:xfrm>
              <a:off x="2602900" y="1377450"/>
              <a:ext cx="148250" cy="205900"/>
            </a:xfrm>
            <a:custGeom>
              <a:avLst/>
              <a:gdLst/>
              <a:ahLst/>
              <a:cxnLst/>
              <a:rect l="l" t="t" r="r" b="b"/>
              <a:pathLst>
                <a:path w="5930" h="8236" extrusionOk="0">
                  <a:moveTo>
                    <a:pt x="5568" y="0"/>
                  </a:moveTo>
                  <a:lnTo>
                    <a:pt x="4350" y="22"/>
                  </a:lnTo>
                  <a:cubicBezTo>
                    <a:pt x="4878" y="6529"/>
                    <a:pt x="491" y="6697"/>
                    <a:pt x="38" y="6697"/>
                  </a:cubicBezTo>
                  <a:cubicBezTo>
                    <a:pt x="13" y="6697"/>
                    <a:pt x="0" y="6696"/>
                    <a:pt x="0" y="6696"/>
                  </a:cubicBezTo>
                  <a:lnTo>
                    <a:pt x="0" y="6696"/>
                  </a:lnTo>
                  <a:lnTo>
                    <a:pt x="30" y="8235"/>
                  </a:lnTo>
                  <a:cubicBezTo>
                    <a:pt x="5930" y="6763"/>
                    <a:pt x="5568" y="0"/>
                    <a:pt x="5568" y="0"/>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4"/>
            <p:cNvSpPr/>
            <p:nvPr/>
          </p:nvSpPr>
          <p:spPr>
            <a:xfrm>
              <a:off x="2212525" y="440650"/>
              <a:ext cx="383075" cy="462300"/>
            </a:xfrm>
            <a:custGeom>
              <a:avLst/>
              <a:gdLst/>
              <a:ahLst/>
              <a:cxnLst/>
              <a:rect l="l" t="t" r="r" b="b"/>
              <a:pathLst>
                <a:path w="15323" h="18492" extrusionOk="0">
                  <a:moveTo>
                    <a:pt x="8128" y="1"/>
                  </a:moveTo>
                  <a:cubicBezTo>
                    <a:pt x="5159" y="1"/>
                    <a:pt x="2247" y="2000"/>
                    <a:pt x="1506" y="4369"/>
                  </a:cubicBezTo>
                  <a:cubicBezTo>
                    <a:pt x="493" y="7606"/>
                    <a:pt x="1" y="18492"/>
                    <a:pt x="6868" y="18492"/>
                  </a:cubicBezTo>
                  <a:cubicBezTo>
                    <a:pt x="7031" y="18492"/>
                    <a:pt x="7198" y="18485"/>
                    <a:pt x="7369" y="18473"/>
                  </a:cubicBezTo>
                  <a:cubicBezTo>
                    <a:pt x="10299" y="18259"/>
                    <a:pt x="12799" y="17291"/>
                    <a:pt x="13883" y="13782"/>
                  </a:cubicBezTo>
                  <a:cubicBezTo>
                    <a:pt x="14968" y="10273"/>
                    <a:pt x="15322" y="3645"/>
                    <a:pt x="11572" y="1056"/>
                  </a:cubicBezTo>
                  <a:cubicBezTo>
                    <a:pt x="10504" y="318"/>
                    <a:pt x="9312" y="1"/>
                    <a:pt x="8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4"/>
            <p:cNvSpPr/>
            <p:nvPr/>
          </p:nvSpPr>
          <p:spPr>
            <a:xfrm>
              <a:off x="2678050" y="709000"/>
              <a:ext cx="266500" cy="321725"/>
            </a:xfrm>
            <a:custGeom>
              <a:avLst/>
              <a:gdLst/>
              <a:ahLst/>
              <a:cxnLst/>
              <a:rect l="l" t="t" r="r" b="b"/>
              <a:pathLst>
                <a:path w="10660" h="12869" extrusionOk="0">
                  <a:moveTo>
                    <a:pt x="5655" y="1"/>
                  </a:moveTo>
                  <a:cubicBezTo>
                    <a:pt x="3588" y="1"/>
                    <a:pt x="1562" y="1391"/>
                    <a:pt x="1046" y="3040"/>
                  </a:cubicBezTo>
                  <a:cubicBezTo>
                    <a:pt x="343" y="5294"/>
                    <a:pt x="0" y="12869"/>
                    <a:pt x="4779" y="12869"/>
                  </a:cubicBezTo>
                  <a:cubicBezTo>
                    <a:pt x="4892" y="12869"/>
                    <a:pt x="5008" y="12864"/>
                    <a:pt x="5127" y="12856"/>
                  </a:cubicBezTo>
                  <a:cubicBezTo>
                    <a:pt x="7167" y="12706"/>
                    <a:pt x="8906" y="12032"/>
                    <a:pt x="9660" y="9590"/>
                  </a:cubicBezTo>
                  <a:cubicBezTo>
                    <a:pt x="10414" y="7147"/>
                    <a:pt x="10660" y="2536"/>
                    <a:pt x="8052" y="735"/>
                  </a:cubicBezTo>
                  <a:cubicBezTo>
                    <a:pt x="7308" y="221"/>
                    <a:pt x="6478" y="1"/>
                    <a:pt x="5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2237300" y="1033175"/>
              <a:ext cx="266525" cy="321700"/>
            </a:xfrm>
            <a:custGeom>
              <a:avLst/>
              <a:gdLst/>
              <a:ahLst/>
              <a:cxnLst/>
              <a:rect l="l" t="t" r="r" b="b"/>
              <a:pathLst>
                <a:path w="10661" h="12868" extrusionOk="0">
                  <a:moveTo>
                    <a:pt x="5655" y="0"/>
                  </a:moveTo>
                  <a:cubicBezTo>
                    <a:pt x="3589" y="0"/>
                    <a:pt x="1563" y="1391"/>
                    <a:pt x="1047" y="3040"/>
                  </a:cubicBezTo>
                  <a:cubicBezTo>
                    <a:pt x="344" y="5292"/>
                    <a:pt x="1" y="12867"/>
                    <a:pt x="4779" y="12867"/>
                  </a:cubicBezTo>
                  <a:cubicBezTo>
                    <a:pt x="4893" y="12867"/>
                    <a:pt x="5009" y="12863"/>
                    <a:pt x="5128" y="12854"/>
                  </a:cubicBezTo>
                  <a:cubicBezTo>
                    <a:pt x="7168" y="12705"/>
                    <a:pt x="8906" y="12033"/>
                    <a:pt x="9660" y="9590"/>
                  </a:cubicBezTo>
                  <a:cubicBezTo>
                    <a:pt x="10415" y="7148"/>
                    <a:pt x="10660" y="2534"/>
                    <a:pt x="8052" y="734"/>
                  </a:cubicBezTo>
                  <a:cubicBezTo>
                    <a:pt x="7309" y="221"/>
                    <a:pt x="6479" y="0"/>
                    <a:pt x="5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24"/>
          <p:cNvGrpSpPr/>
          <p:nvPr/>
        </p:nvGrpSpPr>
        <p:grpSpPr>
          <a:xfrm>
            <a:off x="8336438" y="6409198"/>
            <a:ext cx="1244085" cy="448812"/>
            <a:chOff x="2842350" y="1975750"/>
            <a:chExt cx="495625" cy="178800"/>
          </a:xfrm>
        </p:grpSpPr>
        <p:sp>
          <p:nvSpPr>
            <p:cNvPr id="205" name="Google Shape;205;p24"/>
            <p:cNvSpPr/>
            <p:nvPr/>
          </p:nvSpPr>
          <p:spPr>
            <a:xfrm>
              <a:off x="2921200" y="1975750"/>
              <a:ext cx="357550" cy="178800"/>
            </a:xfrm>
            <a:custGeom>
              <a:avLst/>
              <a:gdLst/>
              <a:ahLst/>
              <a:cxnLst/>
              <a:rect l="l" t="t" r="r" b="b"/>
              <a:pathLst>
                <a:path w="14302" h="7152" extrusionOk="0">
                  <a:moveTo>
                    <a:pt x="7151" y="1"/>
                  </a:moveTo>
                  <a:cubicBezTo>
                    <a:pt x="3203" y="1"/>
                    <a:pt x="1" y="3201"/>
                    <a:pt x="1" y="7152"/>
                  </a:cubicBezTo>
                  <a:lnTo>
                    <a:pt x="14300" y="7152"/>
                  </a:lnTo>
                  <a:cubicBezTo>
                    <a:pt x="14301" y="3204"/>
                    <a:pt x="11101" y="1"/>
                    <a:pt x="71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4"/>
            <p:cNvSpPr/>
            <p:nvPr/>
          </p:nvSpPr>
          <p:spPr>
            <a:xfrm>
              <a:off x="2842350" y="2046775"/>
              <a:ext cx="215525" cy="107775"/>
            </a:xfrm>
            <a:custGeom>
              <a:avLst/>
              <a:gdLst/>
              <a:ahLst/>
              <a:cxnLst/>
              <a:rect l="l" t="t" r="r" b="b"/>
              <a:pathLst>
                <a:path w="8621" h="4311" extrusionOk="0">
                  <a:moveTo>
                    <a:pt x="4311" y="0"/>
                  </a:moveTo>
                  <a:cubicBezTo>
                    <a:pt x="1929" y="0"/>
                    <a:pt x="1" y="1929"/>
                    <a:pt x="1" y="4311"/>
                  </a:cubicBezTo>
                  <a:lnTo>
                    <a:pt x="8620" y="4311"/>
                  </a:lnTo>
                  <a:cubicBezTo>
                    <a:pt x="8620" y="1929"/>
                    <a:pt x="6690" y="0"/>
                    <a:pt x="4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4"/>
            <p:cNvSpPr/>
            <p:nvPr/>
          </p:nvSpPr>
          <p:spPr>
            <a:xfrm>
              <a:off x="2978225" y="2078525"/>
              <a:ext cx="152025" cy="76025"/>
            </a:xfrm>
            <a:custGeom>
              <a:avLst/>
              <a:gdLst/>
              <a:ahLst/>
              <a:cxnLst/>
              <a:rect l="l" t="t" r="r" b="b"/>
              <a:pathLst>
                <a:path w="6081" h="3041" extrusionOk="0">
                  <a:moveTo>
                    <a:pt x="3041" y="0"/>
                  </a:moveTo>
                  <a:cubicBezTo>
                    <a:pt x="1362" y="0"/>
                    <a:pt x="0" y="1361"/>
                    <a:pt x="0" y="3041"/>
                  </a:cubicBezTo>
                  <a:lnTo>
                    <a:pt x="6080" y="3041"/>
                  </a:lnTo>
                  <a:cubicBezTo>
                    <a:pt x="6080" y="1361"/>
                    <a:pt x="4720" y="0"/>
                    <a:pt x="3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4"/>
            <p:cNvSpPr/>
            <p:nvPr/>
          </p:nvSpPr>
          <p:spPr>
            <a:xfrm>
              <a:off x="3196625" y="2083875"/>
              <a:ext cx="141350" cy="70675"/>
            </a:xfrm>
            <a:custGeom>
              <a:avLst/>
              <a:gdLst/>
              <a:ahLst/>
              <a:cxnLst/>
              <a:rect l="l" t="t" r="r" b="b"/>
              <a:pathLst>
                <a:path w="5654" h="2827" extrusionOk="0">
                  <a:moveTo>
                    <a:pt x="2825" y="1"/>
                  </a:moveTo>
                  <a:cubicBezTo>
                    <a:pt x="1265" y="1"/>
                    <a:pt x="1" y="1265"/>
                    <a:pt x="1" y="2827"/>
                  </a:cubicBezTo>
                  <a:lnTo>
                    <a:pt x="5653" y="2827"/>
                  </a:lnTo>
                  <a:cubicBezTo>
                    <a:pt x="5651" y="1265"/>
                    <a:pt x="4387" y="1"/>
                    <a:pt x="2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 name="Google Shape;209;p24"/>
          <p:cNvGrpSpPr/>
          <p:nvPr/>
        </p:nvGrpSpPr>
        <p:grpSpPr>
          <a:xfrm>
            <a:off x="9848303" y="5940949"/>
            <a:ext cx="1795723" cy="916916"/>
            <a:chOff x="4613725" y="1883775"/>
            <a:chExt cx="530275" cy="270775"/>
          </a:xfrm>
        </p:grpSpPr>
        <p:sp>
          <p:nvSpPr>
            <p:cNvPr id="210" name="Google Shape;210;p24"/>
            <p:cNvSpPr/>
            <p:nvPr/>
          </p:nvSpPr>
          <p:spPr>
            <a:xfrm>
              <a:off x="4613725" y="2041825"/>
              <a:ext cx="127325" cy="112725"/>
            </a:xfrm>
            <a:custGeom>
              <a:avLst/>
              <a:gdLst/>
              <a:ahLst/>
              <a:cxnLst/>
              <a:rect l="l" t="t" r="r" b="b"/>
              <a:pathLst>
                <a:path w="5093" h="4509" extrusionOk="0">
                  <a:moveTo>
                    <a:pt x="4136" y="0"/>
                  </a:moveTo>
                  <a:cubicBezTo>
                    <a:pt x="2207" y="0"/>
                    <a:pt x="571" y="1890"/>
                    <a:pt x="0" y="4509"/>
                  </a:cubicBezTo>
                  <a:lnTo>
                    <a:pt x="2449" y="4509"/>
                  </a:lnTo>
                  <a:cubicBezTo>
                    <a:pt x="3133" y="2905"/>
                    <a:pt x="4037" y="1534"/>
                    <a:pt x="5093" y="490"/>
                  </a:cubicBezTo>
                  <a:cubicBezTo>
                    <a:pt x="5054" y="373"/>
                    <a:pt x="5019" y="251"/>
                    <a:pt x="4986" y="126"/>
                  </a:cubicBezTo>
                  <a:cubicBezTo>
                    <a:pt x="4712" y="45"/>
                    <a:pt x="4427" y="0"/>
                    <a:pt x="4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4"/>
            <p:cNvSpPr/>
            <p:nvPr/>
          </p:nvSpPr>
          <p:spPr>
            <a:xfrm>
              <a:off x="4731900" y="1883775"/>
              <a:ext cx="219500" cy="238925"/>
            </a:xfrm>
            <a:custGeom>
              <a:avLst/>
              <a:gdLst/>
              <a:ahLst/>
              <a:cxnLst/>
              <a:rect l="l" t="t" r="r" b="b"/>
              <a:pathLst>
                <a:path w="8780" h="9557" extrusionOk="0">
                  <a:moveTo>
                    <a:pt x="4671" y="0"/>
                  </a:moveTo>
                  <a:cubicBezTo>
                    <a:pt x="2091" y="0"/>
                    <a:pt x="0" y="3148"/>
                    <a:pt x="0" y="7032"/>
                  </a:cubicBezTo>
                  <a:cubicBezTo>
                    <a:pt x="0" y="7843"/>
                    <a:pt x="92" y="8562"/>
                    <a:pt x="260" y="9193"/>
                  </a:cubicBezTo>
                  <a:cubicBezTo>
                    <a:pt x="294" y="9317"/>
                    <a:pt x="328" y="9439"/>
                    <a:pt x="368" y="9557"/>
                  </a:cubicBezTo>
                  <a:cubicBezTo>
                    <a:pt x="1648" y="8293"/>
                    <a:pt x="3158" y="7506"/>
                    <a:pt x="4784" y="7370"/>
                  </a:cubicBezTo>
                  <a:cubicBezTo>
                    <a:pt x="5749" y="5479"/>
                    <a:pt x="7160" y="4133"/>
                    <a:pt x="8780" y="3687"/>
                  </a:cubicBezTo>
                  <a:cubicBezTo>
                    <a:pt x="7988" y="1492"/>
                    <a:pt x="6445" y="0"/>
                    <a:pt x="4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4"/>
            <p:cNvSpPr/>
            <p:nvPr/>
          </p:nvSpPr>
          <p:spPr>
            <a:xfrm>
              <a:off x="4851500" y="1903225"/>
              <a:ext cx="292500" cy="251325"/>
            </a:xfrm>
            <a:custGeom>
              <a:avLst/>
              <a:gdLst/>
              <a:ahLst/>
              <a:cxnLst/>
              <a:rect l="l" t="t" r="r" b="b"/>
              <a:pathLst>
                <a:path w="11700" h="10053" extrusionOk="0">
                  <a:moveTo>
                    <a:pt x="5176" y="0"/>
                  </a:moveTo>
                  <a:cubicBezTo>
                    <a:pt x="4773" y="0"/>
                    <a:pt x="4378" y="58"/>
                    <a:pt x="3995" y="163"/>
                  </a:cubicBezTo>
                  <a:cubicBezTo>
                    <a:pt x="2375" y="610"/>
                    <a:pt x="963" y="1956"/>
                    <a:pt x="0" y="3847"/>
                  </a:cubicBezTo>
                  <a:cubicBezTo>
                    <a:pt x="166" y="3834"/>
                    <a:pt x="333" y="3825"/>
                    <a:pt x="502" y="3825"/>
                  </a:cubicBezTo>
                  <a:cubicBezTo>
                    <a:pt x="3677" y="3825"/>
                    <a:pt x="6466" y="6308"/>
                    <a:pt x="8062" y="10053"/>
                  </a:cubicBezTo>
                  <a:lnTo>
                    <a:pt x="11695" y="10053"/>
                  </a:lnTo>
                  <a:cubicBezTo>
                    <a:pt x="11697" y="9976"/>
                    <a:pt x="11699" y="9900"/>
                    <a:pt x="11699" y="9822"/>
                  </a:cubicBezTo>
                  <a:cubicBezTo>
                    <a:pt x="11699" y="4397"/>
                    <a:pt x="8779" y="0"/>
                    <a:pt x="5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4"/>
            <p:cNvSpPr/>
            <p:nvPr/>
          </p:nvSpPr>
          <p:spPr>
            <a:xfrm>
              <a:off x="4674975" y="1998850"/>
              <a:ext cx="378075" cy="155700"/>
            </a:xfrm>
            <a:custGeom>
              <a:avLst/>
              <a:gdLst/>
              <a:ahLst/>
              <a:cxnLst/>
              <a:rect l="l" t="t" r="r" b="b"/>
              <a:pathLst>
                <a:path w="15123" h="6228" extrusionOk="0">
                  <a:moveTo>
                    <a:pt x="7563" y="0"/>
                  </a:moveTo>
                  <a:cubicBezTo>
                    <a:pt x="7394" y="0"/>
                    <a:pt x="7227" y="8"/>
                    <a:pt x="7061" y="22"/>
                  </a:cubicBezTo>
                  <a:cubicBezTo>
                    <a:pt x="5436" y="156"/>
                    <a:pt x="3926" y="943"/>
                    <a:pt x="2645" y="2209"/>
                  </a:cubicBezTo>
                  <a:cubicBezTo>
                    <a:pt x="1587" y="3253"/>
                    <a:pt x="684" y="4624"/>
                    <a:pt x="0" y="6228"/>
                  </a:cubicBezTo>
                  <a:lnTo>
                    <a:pt x="15123" y="6228"/>
                  </a:lnTo>
                  <a:cubicBezTo>
                    <a:pt x="13525" y="2483"/>
                    <a:pt x="10737" y="0"/>
                    <a:pt x="7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 name="Google Shape;214;p24"/>
          <p:cNvSpPr/>
          <p:nvPr/>
        </p:nvSpPr>
        <p:spPr>
          <a:xfrm>
            <a:off x="6270559" y="49659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4"/>
          <p:cNvSpPr/>
          <p:nvPr/>
        </p:nvSpPr>
        <p:spPr>
          <a:xfrm>
            <a:off x="4884573" y="852369"/>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4"/>
          <p:cNvSpPr/>
          <p:nvPr/>
        </p:nvSpPr>
        <p:spPr>
          <a:xfrm rot="5176962">
            <a:off x="11284107" y="3421700"/>
            <a:ext cx="361548" cy="209205"/>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4"/>
          <p:cNvSpPr/>
          <p:nvPr/>
        </p:nvSpPr>
        <p:spPr>
          <a:xfrm rot="-3556209">
            <a:off x="7277827" y="1923188"/>
            <a:ext cx="240364" cy="378693"/>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 name="Google Shape;218;p24"/>
          <p:cNvGrpSpPr/>
          <p:nvPr/>
        </p:nvGrpSpPr>
        <p:grpSpPr>
          <a:xfrm>
            <a:off x="7347334" y="5161926"/>
            <a:ext cx="552141" cy="1696068"/>
            <a:chOff x="3188000" y="4225325"/>
            <a:chExt cx="208125" cy="639350"/>
          </a:xfrm>
        </p:grpSpPr>
        <p:sp>
          <p:nvSpPr>
            <p:cNvPr id="219" name="Google Shape;219;p24"/>
            <p:cNvSpPr/>
            <p:nvPr/>
          </p:nvSpPr>
          <p:spPr>
            <a:xfrm>
              <a:off x="3273600" y="4232125"/>
              <a:ext cx="42000" cy="632550"/>
            </a:xfrm>
            <a:custGeom>
              <a:avLst/>
              <a:gdLst/>
              <a:ahLst/>
              <a:cxnLst/>
              <a:rect l="l" t="t" r="r" b="b"/>
              <a:pathLst>
                <a:path w="1680" h="25302" extrusionOk="0">
                  <a:moveTo>
                    <a:pt x="576" y="1"/>
                  </a:moveTo>
                  <a:lnTo>
                    <a:pt x="0" y="25301"/>
                  </a:lnTo>
                  <a:lnTo>
                    <a:pt x="1679" y="25301"/>
                  </a:lnTo>
                  <a:lnTo>
                    <a:pt x="1101" y="1"/>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4"/>
            <p:cNvSpPr/>
            <p:nvPr/>
          </p:nvSpPr>
          <p:spPr>
            <a:xfrm>
              <a:off x="3188000" y="4551950"/>
              <a:ext cx="208125" cy="178350"/>
            </a:xfrm>
            <a:custGeom>
              <a:avLst/>
              <a:gdLst/>
              <a:ahLst/>
              <a:cxnLst/>
              <a:rect l="l" t="t" r="r" b="b"/>
              <a:pathLst>
                <a:path w="8325" h="7134" extrusionOk="0">
                  <a:moveTo>
                    <a:pt x="4148" y="0"/>
                  </a:moveTo>
                  <a:cubicBezTo>
                    <a:pt x="3724" y="0"/>
                    <a:pt x="3299" y="213"/>
                    <a:pt x="3062" y="638"/>
                  </a:cubicBezTo>
                  <a:lnTo>
                    <a:pt x="463" y="5282"/>
                  </a:lnTo>
                  <a:cubicBezTo>
                    <a:pt x="0" y="6111"/>
                    <a:pt x="599" y="7134"/>
                    <a:pt x="1550" y="7134"/>
                  </a:cubicBezTo>
                  <a:lnTo>
                    <a:pt x="6773" y="7134"/>
                  </a:lnTo>
                  <a:cubicBezTo>
                    <a:pt x="7726" y="7134"/>
                    <a:pt x="8325" y="6106"/>
                    <a:pt x="7856" y="5276"/>
                  </a:cubicBezTo>
                  <a:lnTo>
                    <a:pt x="5230" y="632"/>
                  </a:lnTo>
                  <a:cubicBezTo>
                    <a:pt x="4992" y="211"/>
                    <a:pt x="4570" y="0"/>
                    <a:pt x="41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4"/>
            <p:cNvSpPr/>
            <p:nvPr/>
          </p:nvSpPr>
          <p:spPr>
            <a:xfrm>
              <a:off x="3199500" y="4426250"/>
              <a:ext cx="184175" cy="149000"/>
            </a:xfrm>
            <a:custGeom>
              <a:avLst/>
              <a:gdLst/>
              <a:ahLst/>
              <a:cxnLst/>
              <a:rect l="l" t="t" r="r" b="b"/>
              <a:pathLst>
                <a:path w="7367" h="5960" extrusionOk="0">
                  <a:moveTo>
                    <a:pt x="3671" y="0"/>
                  </a:moveTo>
                  <a:cubicBezTo>
                    <a:pt x="3260" y="0"/>
                    <a:pt x="2850" y="200"/>
                    <a:pt x="2607" y="598"/>
                  </a:cubicBezTo>
                  <a:lnTo>
                    <a:pt x="503" y="4070"/>
                  </a:lnTo>
                  <a:cubicBezTo>
                    <a:pt x="0" y="4898"/>
                    <a:pt x="597" y="5959"/>
                    <a:pt x="1567" y="5959"/>
                  </a:cubicBezTo>
                  <a:lnTo>
                    <a:pt x="5798" y="5959"/>
                  </a:lnTo>
                  <a:cubicBezTo>
                    <a:pt x="6771" y="5959"/>
                    <a:pt x="7367" y="4894"/>
                    <a:pt x="6859" y="4065"/>
                  </a:cubicBezTo>
                  <a:lnTo>
                    <a:pt x="4733" y="595"/>
                  </a:lnTo>
                  <a:cubicBezTo>
                    <a:pt x="4489" y="199"/>
                    <a:pt x="4080" y="0"/>
                    <a:pt x="3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4"/>
            <p:cNvSpPr/>
            <p:nvPr/>
          </p:nvSpPr>
          <p:spPr>
            <a:xfrm>
              <a:off x="3209550" y="4318575"/>
              <a:ext cx="163275" cy="126275"/>
            </a:xfrm>
            <a:custGeom>
              <a:avLst/>
              <a:gdLst/>
              <a:ahLst/>
              <a:cxnLst/>
              <a:rect l="l" t="t" r="r" b="b"/>
              <a:pathLst>
                <a:path w="6531" h="5051" extrusionOk="0">
                  <a:moveTo>
                    <a:pt x="3255" y="1"/>
                  </a:moveTo>
                  <a:cubicBezTo>
                    <a:pt x="2857" y="1"/>
                    <a:pt x="2459" y="189"/>
                    <a:pt x="2215" y="565"/>
                  </a:cubicBezTo>
                  <a:lnTo>
                    <a:pt x="542" y="3126"/>
                  </a:lnTo>
                  <a:cubicBezTo>
                    <a:pt x="0" y="3955"/>
                    <a:pt x="595" y="5051"/>
                    <a:pt x="1584" y="5051"/>
                  </a:cubicBezTo>
                  <a:lnTo>
                    <a:pt x="4946" y="5051"/>
                  </a:lnTo>
                  <a:cubicBezTo>
                    <a:pt x="5937" y="5051"/>
                    <a:pt x="6530" y="3949"/>
                    <a:pt x="5985" y="3121"/>
                  </a:cubicBezTo>
                  <a:lnTo>
                    <a:pt x="4295" y="559"/>
                  </a:lnTo>
                  <a:cubicBezTo>
                    <a:pt x="4049" y="187"/>
                    <a:pt x="3652" y="1"/>
                    <a:pt x="3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4"/>
            <p:cNvSpPr/>
            <p:nvPr/>
          </p:nvSpPr>
          <p:spPr>
            <a:xfrm>
              <a:off x="3218450" y="4225325"/>
              <a:ext cx="144775" cy="108375"/>
            </a:xfrm>
            <a:custGeom>
              <a:avLst/>
              <a:gdLst/>
              <a:ahLst/>
              <a:cxnLst/>
              <a:rect l="l" t="t" r="r" b="b"/>
              <a:pathLst>
                <a:path w="5791" h="4335" extrusionOk="0">
                  <a:moveTo>
                    <a:pt x="2888" y="1"/>
                  </a:moveTo>
                  <a:cubicBezTo>
                    <a:pt x="2502" y="1"/>
                    <a:pt x="2116" y="178"/>
                    <a:pt x="1869" y="532"/>
                  </a:cubicBezTo>
                  <a:lnTo>
                    <a:pt x="577" y="2376"/>
                  </a:lnTo>
                  <a:cubicBezTo>
                    <a:pt x="0" y="3202"/>
                    <a:pt x="591" y="4335"/>
                    <a:pt x="1597" y="4335"/>
                  </a:cubicBezTo>
                  <a:lnTo>
                    <a:pt x="4192" y="4335"/>
                  </a:lnTo>
                  <a:cubicBezTo>
                    <a:pt x="5201" y="4335"/>
                    <a:pt x="5791" y="3197"/>
                    <a:pt x="5208" y="2373"/>
                  </a:cubicBezTo>
                  <a:lnTo>
                    <a:pt x="3904" y="528"/>
                  </a:lnTo>
                  <a:cubicBezTo>
                    <a:pt x="3656" y="176"/>
                    <a:pt x="3272" y="1"/>
                    <a:pt x="28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829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4"/>
        <p:cNvGrpSpPr/>
        <p:nvPr/>
      </p:nvGrpSpPr>
      <p:grpSpPr>
        <a:xfrm>
          <a:off x="0" y="0"/>
          <a:ext cx="0" cy="0"/>
          <a:chOff x="0" y="0"/>
          <a:chExt cx="0" cy="0"/>
        </a:xfrm>
      </p:grpSpPr>
      <p:pic>
        <p:nvPicPr>
          <p:cNvPr id="225" name="Google Shape;225;p25"/>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226" name="Google Shape;226;p25"/>
          <p:cNvSpPr/>
          <p:nvPr/>
        </p:nvSpPr>
        <p:spPr>
          <a:xfrm>
            <a:off x="7827134" y="2131085"/>
            <a:ext cx="3263781" cy="1216945"/>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5"/>
          <p:cNvSpPr/>
          <p:nvPr/>
        </p:nvSpPr>
        <p:spPr>
          <a:xfrm>
            <a:off x="3923592" y="12349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5"/>
          <p:cNvSpPr/>
          <p:nvPr/>
        </p:nvSpPr>
        <p:spPr>
          <a:xfrm>
            <a:off x="2216773" y="21910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5"/>
          <p:cNvSpPr/>
          <p:nvPr/>
        </p:nvSpPr>
        <p:spPr>
          <a:xfrm>
            <a:off x="10937440" y="4463769"/>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5"/>
          <p:cNvSpPr/>
          <p:nvPr/>
        </p:nvSpPr>
        <p:spPr>
          <a:xfrm>
            <a:off x="903825" y="43394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5"/>
          <p:cNvSpPr/>
          <p:nvPr/>
        </p:nvSpPr>
        <p:spPr>
          <a:xfrm>
            <a:off x="-253400" y="494185"/>
            <a:ext cx="3263781" cy="1216945"/>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08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5"/>
        </a:solidFill>
        <a:effectLst/>
      </p:bgPr>
    </p:bg>
    <p:spTree>
      <p:nvGrpSpPr>
        <p:cNvPr id="1" name="Shape 603"/>
        <p:cNvGrpSpPr/>
        <p:nvPr/>
      </p:nvGrpSpPr>
      <p:grpSpPr>
        <a:xfrm>
          <a:off x="0" y="0"/>
          <a:ext cx="0" cy="0"/>
          <a:chOff x="0" y="0"/>
          <a:chExt cx="0" cy="0"/>
        </a:xfrm>
      </p:grpSpPr>
      <p:sp>
        <p:nvSpPr>
          <p:cNvPr id="604" name="Google Shape;604;p21"/>
          <p:cNvSpPr/>
          <p:nvPr/>
        </p:nvSpPr>
        <p:spPr>
          <a:xfrm flipH="1">
            <a:off x="10674243" y="5421035"/>
            <a:ext cx="161912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21"/>
          <p:cNvSpPr/>
          <p:nvPr/>
        </p:nvSpPr>
        <p:spPr>
          <a:xfrm rot="10800000" flipH="1">
            <a:off x="-100966" y="-90841"/>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5" y="171175"/>
            <a:ext cx="2654263" cy="2466445"/>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5" name="Google Shape;625;p21"/>
          <p:cNvGrpSpPr/>
          <p:nvPr/>
        </p:nvGrpSpPr>
        <p:grpSpPr>
          <a:xfrm rot="10800000" flipH="1">
            <a:off x="90369" y="4316775"/>
            <a:ext cx="2654263"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802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07" name="Google Shape;407;p21"/>
          <p:cNvSpPr/>
          <p:nvPr/>
        </p:nvSpPr>
        <p:spPr>
          <a:xfrm>
            <a:off x="-33" y="2709783"/>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10" name="Google Shape;410;p21"/>
          <p:cNvSpPr/>
          <p:nvPr/>
        </p:nvSpPr>
        <p:spPr>
          <a:xfrm rot="10800000">
            <a:off x="-33" y="1647317"/>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3" tIns="91423" rIns="91423" bIns="91423" anchor="ctr" anchorCtr="0">
            <a:noAutofit/>
          </a:bodyPr>
          <a:lstStyle>
            <a:lvl1pPr marL="0" marR="0" lvl="0" indent="-248336" algn="l" rtl="0">
              <a:lnSpc>
                <a:spcPct val="100000"/>
              </a:lnSpc>
              <a:spcBef>
                <a:spcPts val="0"/>
              </a:spcBef>
              <a:spcAft>
                <a:spcPts val="0"/>
              </a:spcAft>
              <a:buClr>
                <a:schemeClr val="lt1"/>
              </a:buClr>
              <a:buSzPts val="2200"/>
              <a:buFont typeface="Life Savers"/>
              <a:buNone/>
              <a:defRPr sz="3867"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3" tIns="91423" rIns="91423" bIns="91423" anchor="ctr" anchorCtr="0">
            <a:noAutofit/>
          </a:bodyPr>
          <a:lstStyle>
            <a:lvl1pPr marL="0" marR="0" lvl="0" indent="-248336" algn="l" rtl="0">
              <a:lnSpc>
                <a:spcPct val="100000"/>
              </a:lnSpc>
              <a:spcBef>
                <a:spcPts val="0"/>
              </a:spcBef>
              <a:spcAft>
                <a:spcPts val="0"/>
              </a:spcAft>
              <a:buClr>
                <a:schemeClr val="lt1"/>
              </a:buClr>
              <a:buSzPts val="2200"/>
              <a:buFont typeface="Life Savers"/>
              <a:buNone/>
              <a:defRPr sz="3867"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3" tIns="91423" rIns="91423" bIns="91423"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6485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11021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4593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720057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46966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302253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1471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62789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7343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235834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29164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32"/>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05" name="Google Shape;905;p36"/>
          <p:cNvGrpSpPr/>
          <p:nvPr/>
        </p:nvGrpSpPr>
        <p:grpSpPr>
          <a:xfrm>
            <a:off x="309458" y="5791617"/>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09" name="Google Shape;909;p36"/>
          <p:cNvGrpSpPr/>
          <p:nvPr/>
        </p:nvGrpSpPr>
        <p:grpSpPr>
          <a:xfrm flipH="1">
            <a:off x="359192" y="453729"/>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13" name="Google Shape;913;p36"/>
          <p:cNvGrpSpPr/>
          <p:nvPr/>
        </p:nvGrpSpPr>
        <p:grpSpPr>
          <a:xfrm flipH="1">
            <a:off x="10398110" y="5678868"/>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
        <p:nvSpPr>
          <p:cNvPr id="919" name="Google Shape;919;p36"/>
          <p:cNvSpPr/>
          <p:nvPr/>
        </p:nvSpPr>
        <p:spPr>
          <a:xfrm flipH="1">
            <a:off x="359216" y="3187590"/>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0" name="Google Shape;920;p36"/>
          <p:cNvSpPr/>
          <p:nvPr/>
        </p:nvSpPr>
        <p:spPr>
          <a:xfrm flipH="1">
            <a:off x="9102480" y="1213230"/>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Tree>
    <p:extLst>
      <p:ext uri="{BB962C8B-B14F-4D97-AF65-F5344CB8AC3E}">
        <p14:creationId xmlns:p14="http://schemas.microsoft.com/office/powerpoint/2010/main" val="1145334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1/8/2026</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89330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32"/>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49" name="Google Shape;949;p38"/>
          <p:cNvGrpSpPr/>
          <p:nvPr/>
        </p:nvGrpSpPr>
        <p:grpSpPr>
          <a:xfrm flipH="1">
            <a:off x="536365" y="2413576"/>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53" name="Google Shape;953;p38"/>
          <p:cNvGrpSpPr/>
          <p:nvPr/>
        </p:nvGrpSpPr>
        <p:grpSpPr>
          <a:xfrm flipH="1">
            <a:off x="336697"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grpSp>
        <p:nvGrpSpPr>
          <p:cNvPr id="962" name="Google Shape;962;p38"/>
          <p:cNvGrpSpPr/>
          <p:nvPr/>
        </p:nvGrpSpPr>
        <p:grpSpPr>
          <a:xfrm>
            <a:off x="478249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322190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67"/>
            <a:ext cx="2844800" cy="365125"/>
          </a:xfrm>
          <a:prstGeom prst="rect">
            <a:avLst/>
          </a:prstGeom>
        </p:spPr>
        <p:txBody>
          <a:bodyPr lIns="91438" tIns="45719" rIns="91438" bIns="45719"/>
          <a:lstStyle/>
          <a:p>
            <a:pPr defTabSz="1219140">
              <a:buClr>
                <a:srgbClr val="000000"/>
              </a:buClr>
            </a:pPr>
            <a:fld id="{B1CF2E77-4E87-4338-A6B2-93E833A84A3C}" type="datetimeFigureOut">
              <a:rPr lang="en-US" sz="2533" kern="0">
                <a:solidFill>
                  <a:prstClr val="black">
                    <a:tint val="75000"/>
                  </a:prstClr>
                </a:solidFill>
                <a:cs typeface="Arial"/>
                <a:sym typeface="Arial"/>
              </a:rPr>
              <a:pPr defTabSz="1219140">
                <a:buClr>
                  <a:srgbClr val="000000"/>
                </a:buClr>
              </a:pPr>
              <a:t>1/8/2026</a:t>
            </a:fld>
            <a:endParaRPr lang="en-US" sz="2533"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67"/>
            <a:ext cx="3860800" cy="365125"/>
          </a:xfrm>
          <a:prstGeom prst="rect">
            <a:avLst/>
          </a:prstGeom>
        </p:spPr>
        <p:txBody>
          <a:bodyPr lIns="91438" tIns="45719" rIns="91438" bIns="45719"/>
          <a:lstStyle/>
          <a:p>
            <a:pPr defTabSz="1219140">
              <a:buClr>
                <a:srgbClr val="000000"/>
              </a:buClr>
            </a:pPr>
            <a:endParaRPr lang="en-US" sz="2533"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67"/>
            <a:ext cx="2844800" cy="365125"/>
          </a:xfrm>
          <a:prstGeom prst="rect">
            <a:avLst/>
          </a:prstGeom>
        </p:spPr>
        <p:txBody>
          <a:bodyPr lIns="91438" tIns="45719" rIns="91438" bIns="45719"/>
          <a:lstStyle/>
          <a:p>
            <a:pPr defTabSz="1219140">
              <a:buClr>
                <a:srgbClr val="000000"/>
              </a:buClr>
            </a:pPr>
            <a:fld id="{796E19DA-92E0-4635-8627-DEB5FDE3EBA8}" type="slidenum">
              <a:rPr lang="en-US" sz="2533" kern="0">
                <a:solidFill>
                  <a:prstClr val="black">
                    <a:tint val="75000"/>
                  </a:prstClr>
                </a:solidFill>
                <a:cs typeface="Arial"/>
                <a:sym typeface="Arial"/>
              </a:rPr>
              <a:pPr defTabSz="1219140">
                <a:buClr>
                  <a:srgbClr val="000000"/>
                </a:buClr>
              </a:pPr>
              <a:t>‹#›</a:t>
            </a:fld>
            <a:endParaRPr lang="en-US" sz="2533" kern="0">
              <a:solidFill>
                <a:prstClr val="black">
                  <a:tint val="75000"/>
                </a:prstClr>
              </a:solidFill>
              <a:cs typeface="Arial"/>
              <a:sym typeface="Arial"/>
            </a:endParaRPr>
          </a:p>
        </p:txBody>
      </p:sp>
    </p:spTree>
    <p:extLst>
      <p:ext uri="{BB962C8B-B14F-4D97-AF65-F5344CB8AC3E}">
        <p14:creationId xmlns:p14="http://schemas.microsoft.com/office/powerpoint/2010/main" val="217389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0" name="Google Shape;10;p2"/>
          <p:cNvSpPr txBox="1">
            <a:spLocks noGrp="1"/>
          </p:cNvSpPr>
          <p:nvPr>
            <p:ph type="subTitle" idx="1"/>
          </p:nvPr>
        </p:nvSpPr>
        <p:spPr>
          <a:xfrm rot="-546">
            <a:off x="960000" y="5162784"/>
            <a:ext cx="5035600" cy="5684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lt1"/>
                </a:solidFill>
                <a:latin typeface="Capriola"/>
                <a:ea typeface="Capriola"/>
                <a:cs typeface="Capriola"/>
                <a:sym typeface="Capriol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960000" y="2477100"/>
            <a:ext cx="7548000" cy="2737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191919"/>
              </a:buClr>
              <a:buSzPts val="5200"/>
              <a:buNone/>
              <a:defRPr sz="9600" b="0">
                <a:solidFill>
                  <a:srgbClr val="191919"/>
                </a:solidFill>
                <a:latin typeface="Fredoka One"/>
                <a:ea typeface="Fredoka One"/>
                <a:cs typeface="Fredoka One"/>
                <a:sym typeface="Fredoka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05047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24" name="Google Shape;24;p5"/>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txBox="1">
            <a:spLocks noGrp="1"/>
          </p:cNvSpPr>
          <p:nvPr>
            <p:ph type="subTitle" idx="1"/>
          </p:nvPr>
        </p:nvSpPr>
        <p:spPr>
          <a:xfrm>
            <a:off x="1730567" y="4602801"/>
            <a:ext cx="3876800" cy="65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26" name="Google Shape;26;p5"/>
          <p:cNvSpPr txBox="1">
            <a:spLocks noGrp="1"/>
          </p:cNvSpPr>
          <p:nvPr>
            <p:ph type="subTitle" idx="2"/>
          </p:nvPr>
        </p:nvSpPr>
        <p:spPr>
          <a:xfrm>
            <a:off x="6603733" y="4602801"/>
            <a:ext cx="38768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27" name="Google Shape;27;p5"/>
          <p:cNvSpPr txBox="1">
            <a:spLocks noGrp="1"/>
          </p:cNvSpPr>
          <p:nvPr>
            <p:ph type="subTitle" idx="3"/>
          </p:nvPr>
        </p:nvSpPr>
        <p:spPr>
          <a:xfrm>
            <a:off x="1730525" y="5317500"/>
            <a:ext cx="38768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 name="Google Shape;28;p5"/>
          <p:cNvSpPr txBox="1">
            <a:spLocks noGrp="1"/>
          </p:cNvSpPr>
          <p:nvPr>
            <p:ph type="subTitle" idx="4"/>
          </p:nvPr>
        </p:nvSpPr>
        <p:spPr>
          <a:xfrm>
            <a:off x="6603692" y="5317500"/>
            <a:ext cx="38768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 name="Google Shape;29;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305653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pic>
        <p:nvPicPr>
          <p:cNvPr id="31" name="Google Shape;31;p6"/>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32" name="Google Shape;32;p6"/>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92174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pic>
        <p:nvPicPr>
          <p:cNvPr id="40" name="Google Shape;40;p8"/>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41" name="Google Shape;41;p8"/>
          <p:cNvSpPr txBox="1">
            <a:spLocks noGrp="1"/>
          </p:cNvSpPr>
          <p:nvPr>
            <p:ph type="title"/>
          </p:nvPr>
        </p:nvSpPr>
        <p:spPr>
          <a:xfrm>
            <a:off x="3010367" y="3149033"/>
            <a:ext cx="6171200" cy="236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200">
                <a:solidFill>
                  <a:schemeClr val="lt1"/>
                </a:solidFill>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195074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7346861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6" r:id="rId4"/>
    <p:sldLayoutId id="214748366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priola"/>
              <a:buChar char="●"/>
              <a:defRPr>
                <a:solidFill>
                  <a:schemeClr val="dk1"/>
                </a:solidFill>
                <a:latin typeface="Capriola"/>
                <a:ea typeface="Capriola"/>
                <a:cs typeface="Capriola"/>
                <a:sym typeface="Capriola"/>
              </a:defRPr>
            </a:lvl1pPr>
            <a:lvl2pPr marL="914400" lvl="1"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2pPr>
            <a:lvl3pPr marL="1371600" lvl="2"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3pPr>
            <a:lvl4pPr marL="1828800" lvl="3"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4pPr>
            <a:lvl5pPr marL="2286000" lvl="4"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5pPr>
            <a:lvl6pPr marL="2743200" lvl="5"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6pPr>
            <a:lvl7pPr marL="3200400" lvl="6"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7pPr>
            <a:lvl8pPr marL="3657600" lvl="7"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8pPr>
            <a:lvl9pPr marL="4114800" lvl="8" indent="-317500">
              <a:lnSpc>
                <a:spcPct val="100000"/>
              </a:lnSpc>
              <a:spcBef>
                <a:spcPts val="1600"/>
              </a:spcBef>
              <a:spcAft>
                <a:spcPts val="1600"/>
              </a:spcAft>
              <a:buClr>
                <a:schemeClr val="dk1"/>
              </a:buClr>
              <a:buSzPts val="1400"/>
              <a:buFont typeface="Capriola"/>
              <a:buChar char="■"/>
              <a:defRPr>
                <a:solidFill>
                  <a:schemeClr val="dk1"/>
                </a:solidFill>
                <a:latin typeface="Capriola"/>
                <a:ea typeface="Capriola"/>
                <a:cs typeface="Capriola"/>
                <a:sym typeface="Capriola"/>
              </a:defRPr>
            </a:lvl9pPr>
          </a:lstStyle>
          <a:p>
            <a:endParaRPr/>
          </a:p>
        </p:txBody>
      </p:sp>
    </p:spTree>
    <p:extLst>
      <p:ext uri="{BB962C8B-B14F-4D97-AF65-F5344CB8AC3E}">
        <p14:creationId xmlns:p14="http://schemas.microsoft.com/office/powerpoint/2010/main" val="1941686699"/>
      </p:ext>
    </p:extLst>
  </p:cSld>
  <p:clrMap bg1="lt1" tx1="dk1" bg2="dk2" tx2="lt2" accent1="accent1" accent2="accent2" accent3="accent3" accent4="accent4" accent5="accent5" accent6="accent6" hlink="hlink" folHlink="folHlink"/>
  <p:sldLayoutIdLst>
    <p:sldLayoutId id="2147483748"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1/8/2026</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262484201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slideLayout" Target="../slideLayouts/slideLayout1.xml"/><Relationship Id="rId21" Type="http://schemas.microsoft.com/office/2007/relationships/hdphoto" Target="../media/hdphoto7.wdp"/><Relationship Id="rId34" Type="http://schemas.openxmlformats.org/officeDocument/2006/relationships/image" Target="../media/image20.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5" Type="http://schemas.microsoft.com/office/2007/relationships/hdphoto" Target="../media/hdphoto9.wdp"/><Relationship Id="rId33" Type="http://schemas.microsoft.com/office/2007/relationships/hdphoto" Target="../media/hdphoto11.wdp"/><Relationship Id="rId2" Type="http://schemas.openxmlformats.org/officeDocument/2006/relationships/audio" Target="../media/media1.mp3"/><Relationship Id="rId16" Type="http://schemas.microsoft.com/office/2007/relationships/hdphoto" Target="../media/hdphoto5.wdp"/><Relationship Id="rId20" Type="http://schemas.openxmlformats.org/officeDocument/2006/relationships/image" Target="../media/image11.png"/><Relationship Id="rId29" Type="http://schemas.openxmlformats.org/officeDocument/2006/relationships/image" Target="../media/image16.em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24" Type="http://schemas.openxmlformats.org/officeDocument/2006/relationships/image" Target="../media/image13.png"/><Relationship Id="rId32" Type="http://schemas.openxmlformats.org/officeDocument/2006/relationships/image" Target="../media/image19.png"/><Relationship Id="rId5" Type="http://schemas.openxmlformats.org/officeDocument/2006/relationships/image" Target="../media/image2.png"/><Relationship Id="rId15" Type="http://schemas.openxmlformats.org/officeDocument/2006/relationships/image" Target="../media/image8.png"/><Relationship Id="rId23" Type="http://schemas.microsoft.com/office/2007/relationships/hdphoto" Target="../media/hdphoto8.wdp"/><Relationship Id="rId28" Type="http://schemas.microsoft.com/office/2007/relationships/hdphoto" Target="../media/hdphoto10.wdp"/><Relationship Id="rId36" Type="http://schemas.microsoft.com/office/2007/relationships/hdphoto" Target="../media/hdphoto12.wdp"/><Relationship Id="rId10" Type="http://schemas.microsoft.com/office/2007/relationships/hdphoto" Target="../media/hdphoto2.wdp"/><Relationship Id="rId19" Type="http://schemas.microsoft.com/office/2007/relationships/hdphoto" Target="../media/hdphoto6.wdp"/><Relationship Id="rId31" Type="http://schemas.openxmlformats.org/officeDocument/2006/relationships/image" Target="../media/image18.gif"/><Relationship Id="rId4" Type="http://schemas.openxmlformats.org/officeDocument/2006/relationships/notesSlide" Target="../notesSlides/notesSlide1.xml"/><Relationship Id="rId9" Type="http://schemas.openxmlformats.org/officeDocument/2006/relationships/image" Target="../media/image5.png"/><Relationship Id="rId14" Type="http://schemas.microsoft.com/office/2007/relationships/hdphoto" Target="../media/hdphoto4.wdp"/><Relationship Id="rId22" Type="http://schemas.openxmlformats.org/officeDocument/2006/relationships/image" Target="../media/image12.png"/><Relationship Id="rId27" Type="http://schemas.openxmlformats.org/officeDocument/2006/relationships/image" Target="../media/image15.png"/><Relationship Id="rId30" Type="http://schemas.openxmlformats.org/officeDocument/2006/relationships/image" Target="../media/image17.png"/><Relationship Id="rId35" Type="http://schemas.openxmlformats.org/officeDocument/2006/relationships/image" Target="../media/image21.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7.png"/><Relationship Id="rId3" Type="http://schemas.openxmlformats.org/officeDocument/2006/relationships/slideLayout" Target="../slideLayouts/slideLayout20.xml"/><Relationship Id="rId7" Type="http://schemas.openxmlformats.org/officeDocument/2006/relationships/image" Target="../media/image32.gif"/><Relationship Id="rId12" Type="http://schemas.openxmlformats.org/officeDocument/2006/relationships/image" Target="../media/image3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gif"/><Relationship Id="rId11" Type="http://schemas.openxmlformats.org/officeDocument/2006/relationships/image" Target="../media/image36.png"/><Relationship Id="rId5" Type="http://schemas.openxmlformats.org/officeDocument/2006/relationships/image" Target="../media/image30.gif"/><Relationship Id="rId1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image" Target="../media/image29.gif"/><Relationship Id="rId9" Type="http://schemas.openxmlformats.org/officeDocument/2006/relationships/image" Target="../media/image34.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42.gif"/><Relationship Id="rId3" Type="http://schemas.openxmlformats.org/officeDocument/2006/relationships/audio" Target="../media/audio3.wav"/><Relationship Id="rId7" Type="http://schemas.openxmlformats.org/officeDocument/2006/relationships/image" Target="../media/image40.gif"/><Relationship Id="rId12" Type="http://schemas.openxmlformats.org/officeDocument/2006/relationships/image" Target="../media/image29.gif"/><Relationship Id="rId17" Type="http://schemas.openxmlformats.org/officeDocument/2006/relationships/image" Target="../media/image22.png"/><Relationship Id="rId2" Type="http://schemas.openxmlformats.org/officeDocument/2006/relationships/audio" Target="../media/audio2.wav"/><Relationship Id="rId16" Type="http://schemas.openxmlformats.org/officeDocument/2006/relationships/image" Target="../media/image44.png"/><Relationship Id="rId1" Type="http://schemas.openxmlformats.org/officeDocument/2006/relationships/slideLayout" Target="../slideLayouts/slideLayout20.xml"/><Relationship Id="rId6" Type="http://schemas.openxmlformats.org/officeDocument/2006/relationships/slide" Target="slide9.xml"/><Relationship Id="rId11" Type="http://schemas.openxmlformats.org/officeDocument/2006/relationships/image" Target="../media/image32.gif"/><Relationship Id="rId5" Type="http://schemas.openxmlformats.org/officeDocument/2006/relationships/image" Target="../media/image39.gif"/><Relationship Id="rId15" Type="http://schemas.openxmlformats.org/officeDocument/2006/relationships/image" Target="../media/image30.gif"/><Relationship Id="rId10" Type="http://schemas.openxmlformats.org/officeDocument/2006/relationships/slide" Target="slide8.xml"/><Relationship Id="rId4" Type="http://schemas.openxmlformats.org/officeDocument/2006/relationships/slide" Target="slide6.xml"/><Relationship Id="rId9" Type="http://schemas.openxmlformats.org/officeDocument/2006/relationships/image" Target="../media/image41.gif"/><Relationship Id="rId14" Type="http://schemas.openxmlformats.org/officeDocument/2006/relationships/image" Target="../media/image43.gi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5.wav"/><Relationship Id="rId7" Type="http://schemas.openxmlformats.org/officeDocument/2006/relationships/image" Target="../media/image25.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slide" Target="slide5.xml"/><Relationship Id="rId5" Type="http://schemas.openxmlformats.org/officeDocument/2006/relationships/image" Target="../media/image29.gif"/><Relationship Id="rId4" Type="http://schemas.openxmlformats.org/officeDocument/2006/relationships/image" Target="../media/image45.jpg"/></Relationships>
</file>

<file path=ppt/slides/_rels/slide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audio4.wav"/><Relationship Id="rId7" Type="http://schemas.openxmlformats.org/officeDocument/2006/relationships/image" Target="../media/image22.png"/><Relationship Id="rId2" Type="http://schemas.openxmlformats.org/officeDocument/2006/relationships/audio" Target="../media/audio5.wav"/><Relationship Id="rId1" Type="http://schemas.openxmlformats.org/officeDocument/2006/relationships/slideLayout" Target="../slideLayouts/slideLayout21.xml"/><Relationship Id="rId6" Type="http://schemas.openxmlformats.org/officeDocument/2006/relationships/slide" Target="slide5.xml"/><Relationship Id="rId5" Type="http://schemas.openxmlformats.org/officeDocument/2006/relationships/image" Target="../media/image43.gif"/><Relationship Id="rId4" Type="http://schemas.openxmlformats.org/officeDocument/2006/relationships/image" Target="../media/image45.jp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4.wav"/><Relationship Id="rId7" Type="http://schemas.openxmlformats.org/officeDocument/2006/relationships/image" Target="../media/image22.png"/><Relationship Id="rId2" Type="http://schemas.openxmlformats.org/officeDocument/2006/relationships/audio" Target="../media/audio5.wav"/><Relationship Id="rId1" Type="http://schemas.openxmlformats.org/officeDocument/2006/relationships/slideLayout" Target="../slideLayouts/slideLayout21.xml"/><Relationship Id="rId6" Type="http://schemas.openxmlformats.org/officeDocument/2006/relationships/slide" Target="slide5.xml"/><Relationship Id="rId5" Type="http://schemas.openxmlformats.org/officeDocument/2006/relationships/image" Target="../media/image32.gif"/><Relationship Id="rId4" Type="http://schemas.openxmlformats.org/officeDocument/2006/relationships/image" Target="../media/image45.jp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5.wav"/><Relationship Id="rId7"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slide" Target="slide5.xml"/><Relationship Id="rId5" Type="http://schemas.openxmlformats.org/officeDocument/2006/relationships/image" Target="../media/image40.gif"/><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318" y="2110716"/>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5570" y="4669481"/>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22" y="483043"/>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62529" tIns="162529" rIns="162529" bIns="162529" anchor="ctr" anchorCtr="0">
            <a:noAutofit/>
          </a:bodyPr>
          <a:lstStyle/>
          <a:p>
            <a:pPr defTabSz="1219140">
              <a:buClr>
                <a:srgbClr val="000000"/>
              </a:buClr>
            </a:pPr>
            <a:endParaRPr sz="2533" kern="0">
              <a:solidFill>
                <a:srgbClr val="000000"/>
              </a:solidFill>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105"/>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8"/>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6"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854032" y="4010419"/>
            <a:ext cx="2706994" cy="2870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25"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53"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56"/>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161671" y="3824935"/>
            <a:ext cx="1483281" cy="1551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29">
            <a:extLst>
              <a:ext uri="{28A0092B-C50C-407E-A947-70E740481C1C}">
                <a14:useLocalDpi xmlns:a14="http://schemas.microsoft.com/office/drawing/2010/main"/>
              </a:ext>
            </a:extLst>
          </a:blip>
          <a:srcRect/>
          <a:stretch>
            <a:fillRect/>
          </a:stretch>
        </p:blipFill>
        <p:spPr bwMode="auto">
          <a:xfrm>
            <a:off x="1495404" y="6301492"/>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1" cstate="print"/>
          <a:stretch>
            <a:fillRect/>
          </a:stretch>
        </p:blipFill>
        <p:spPr>
          <a:xfrm>
            <a:off x="932781" y="857834"/>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41"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80" y="513513"/>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2"/>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4283546" y="3871771"/>
            <a:ext cx="1397307" cy="2138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22" descr="Kid playing football Royalty Free Vector Image"/>
          <p:cNvPicPr>
            <a:picLocks noChangeAspect="1" noChangeArrowheads="1"/>
          </p:cNvPicPr>
          <p:nvPr/>
        </p:nvPicPr>
        <p:blipFill rotWithShape="1">
          <a:blip r:embed="rId35" cstate="print">
            <a:extLst>
              <a:ext uri="{BEBA8EAE-BF5A-486C-A8C5-ECC9F3942E4B}">
                <a14:imgProps xmlns:a14="http://schemas.microsoft.com/office/drawing/2010/main">
                  <a14:imgLayer r:embed="rId36">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426076" y="4087331"/>
            <a:ext cx="761243" cy="1894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4" name="Subtitle 1"/>
          <p:cNvSpPr>
            <a:spLocks noGrp="1"/>
          </p:cNvSpPr>
          <p:nvPr>
            <p:ph type="subTitle" idx="1"/>
          </p:nvPr>
        </p:nvSpPr>
        <p:spPr>
          <a:xfrm>
            <a:off x="2704696" y="284931"/>
            <a:ext cx="9543483" cy="3279190"/>
          </a:xfrm>
        </p:spPr>
        <p:txBody>
          <a:bodyPr/>
          <a:lstStyle/>
          <a:p>
            <a:endParaRPr lang="en-US" sz="4000" dirty="0">
              <a:latin typeface="Comic Sans MS" pitchFamily="66" charset="0"/>
            </a:endParaRPr>
          </a:p>
          <a:p>
            <a:r>
              <a:rPr lang="en-US" sz="4000" b="1" dirty="0">
                <a:latin typeface="Comic Sans MS" pitchFamily="66" charset="0"/>
              </a:rPr>
              <a:t>UNIT 6: OUTDOOR ACTIVITIES</a:t>
            </a:r>
          </a:p>
          <a:p>
            <a:endParaRPr lang="en-US" sz="4000" dirty="0">
              <a:latin typeface="Comic Sans MS" pitchFamily="66" charset="0"/>
            </a:endParaRPr>
          </a:p>
          <a:p>
            <a:r>
              <a:rPr lang="en-US" sz="4000" dirty="0">
                <a:latin typeface="Comic Sans MS" pitchFamily="66" charset="0"/>
              </a:rPr>
              <a:t>Lesson 1 </a:t>
            </a:r>
          </a:p>
          <a:p>
            <a:r>
              <a:rPr lang="en-US" sz="4000" dirty="0">
                <a:latin typeface="Comic Sans MS" pitchFamily="66" charset="0"/>
              </a:rPr>
              <a:t>Period 2 – Task 4,5,6 (P.65)</a:t>
            </a:r>
          </a:p>
        </p:txBody>
      </p:sp>
    </p:spTree>
    <p:extLst>
      <p:ext uri="{BB962C8B-B14F-4D97-AF65-F5344CB8AC3E}">
        <p14:creationId xmlns:p14="http://schemas.microsoft.com/office/powerpoint/2010/main" val="32765733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0" dur="3250" fill="hold"/>
                                        <p:tgtEl>
                                          <p:spTgt spid="17"/>
                                        </p:tgtEl>
                                        <p:attrNameLst>
                                          <p:attrName>ppt_x</p:attrName>
                                          <p:attrName>ppt_y</p:attrName>
                                        </p:attrNameLst>
                                      </p:cBhvr>
                                      <p:rCtr x="-4514" y="21389"/>
                                    </p:animMotion>
                                  </p:childTnLst>
                                </p:cTn>
                              </p:par>
                              <p:par>
                                <p:cTn id="11"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2" dur="3250" fill="hold"/>
                                        <p:tgtEl>
                                          <p:spTgt spid="16"/>
                                        </p:tgtEl>
                                        <p:attrNameLst>
                                          <p:attrName>ppt_x</p:attrName>
                                          <p:attrName>ppt_y</p:attrName>
                                        </p:attrNameLst>
                                      </p:cBhvr>
                                    </p:animMotion>
                                  </p:childTnLst>
                                </p:cTn>
                              </p:par>
                              <p:par>
                                <p:cTn id="13"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4" dur="1500" fill="hold"/>
                                        <p:tgtEl>
                                          <p:spTgt spid="56"/>
                                        </p:tgtEl>
                                        <p:attrNameLst>
                                          <p:attrName>ppt_x</p:attrName>
                                          <p:attrName>ppt_y</p:attrName>
                                        </p:attrNameLst>
                                      </p:cBhvr>
                                      <p:rCtr x="1263" y="0"/>
                                    </p:animMotion>
                                  </p:childTnLst>
                                </p:cTn>
                              </p:par>
                              <p:par>
                                <p:cTn id="15" presetID="42" presetClass="path" presetSubtype="0" repeatCount="indefinite" accel="50000" decel="50000" fill="hold" nodeType="withEffect">
                                  <p:stCondLst>
                                    <p:cond delay="0"/>
                                  </p:stCondLst>
                                  <p:childTnLst>
                                    <p:animMotion origin="layout" path="M -0.01106 -0.00579 L -0.0625 0.00023 " pathEditMode="relative" rAng="0" ptsTypes="AA">
                                      <p:cBhvr>
                                        <p:cTn id="16" dur="2000" fill="hold"/>
                                        <p:tgtEl>
                                          <p:spTgt spid="57"/>
                                        </p:tgtEl>
                                        <p:attrNameLst>
                                          <p:attrName>ppt_x</p:attrName>
                                          <p:attrName>ppt_y</p:attrName>
                                        </p:attrNameLst>
                                      </p:cBhvr>
                                      <p:rCtr x="-2578" y="3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35469E-EACA-6819-EB1F-447C8DC132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
        <p:nvSpPr>
          <p:cNvPr id="4" name="Rectangle: Rounded Corners 3">
            <a:extLst>
              <a:ext uri="{FF2B5EF4-FFF2-40B4-BE49-F238E27FC236}">
                <a16:creationId xmlns:a16="http://schemas.microsoft.com/office/drawing/2014/main" id="{BD240FFE-0105-DA87-35EB-2FDFE9627E79}"/>
              </a:ext>
            </a:extLst>
          </p:cNvPr>
          <p:cNvSpPr/>
          <p:nvPr/>
        </p:nvSpPr>
        <p:spPr>
          <a:xfrm>
            <a:off x="0" y="0"/>
            <a:ext cx="3814927" cy="10795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a:solidFill>
                  <a:srgbClr val="FFFFFF"/>
                </a:solidFill>
                <a:latin typeface="Fredoka One" panose="02000000000000000000" pitchFamily="2" charset="0"/>
                <a:sym typeface="Arial"/>
              </a:rPr>
              <a:t>5. Look and say</a:t>
            </a:r>
          </a:p>
          <a:p>
            <a:pPr algn="ctr" defTabSz="1219170">
              <a:buClr>
                <a:srgbClr val="000000"/>
              </a:buClr>
            </a:pPr>
            <a:r>
              <a:rPr lang="en-US" sz="2400" kern="0" dirty="0">
                <a:solidFill>
                  <a:srgbClr val="FFFFFF"/>
                </a:solidFill>
                <a:latin typeface="Fredoka One" panose="02000000000000000000" pitchFamily="2" charset="0"/>
                <a:sym typeface="Arial"/>
              </a:rPr>
              <a:t>(page 65)</a:t>
            </a:r>
          </a:p>
        </p:txBody>
      </p:sp>
      <p:pic>
        <p:nvPicPr>
          <p:cNvPr id="10" name="Graphic 9">
            <a:extLst>
              <a:ext uri="{FF2B5EF4-FFF2-40B4-BE49-F238E27FC236}">
                <a16:creationId xmlns:a16="http://schemas.microsoft.com/office/drawing/2014/main" id="{BE054F47-0686-EB79-1907-C747829CF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622" y="4418838"/>
            <a:ext cx="2765665" cy="2184400"/>
          </a:xfrm>
          <a:prstGeom prst="rect">
            <a:avLst/>
          </a:prstGeom>
        </p:spPr>
      </p:pic>
      <p:sp>
        <p:nvSpPr>
          <p:cNvPr id="12" name="Speech Bubble: Rectangle 11">
            <a:extLst>
              <a:ext uri="{FF2B5EF4-FFF2-40B4-BE49-F238E27FC236}">
                <a16:creationId xmlns:a16="http://schemas.microsoft.com/office/drawing/2014/main" id="{01791C85-1EC0-7AE6-C382-394B013B8BB7}"/>
              </a:ext>
            </a:extLst>
          </p:cNvPr>
          <p:cNvSpPr/>
          <p:nvPr/>
        </p:nvSpPr>
        <p:spPr>
          <a:xfrm>
            <a:off x="312516" y="2445152"/>
            <a:ext cx="2187616" cy="983848"/>
          </a:xfrm>
          <a:prstGeom prst="wedgeRectCallout">
            <a:avLst>
              <a:gd name="adj1" fmla="val -15542"/>
              <a:gd name="adj2" fmla="val 1095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Fredoka One" panose="02000000000000000000" pitchFamily="2" charset="0"/>
              </a:rPr>
              <a:t>What can we do in the field?</a:t>
            </a:r>
          </a:p>
        </p:txBody>
      </p:sp>
      <p:sp>
        <p:nvSpPr>
          <p:cNvPr id="13" name="Speech Bubble: Rectangle 12">
            <a:extLst>
              <a:ext uri="{FF2B5EF4-FFF2-40B4-BE49-F238E27FC236}">
                <a16:creationId xmlns:a16="http://schemas.microsoft.com/office/drawing/2014/main" id="{2BA69DA6-9798-A0BB-3F8C-DF0EC542477E}"/>
              </a:ext>
            </a:extLst>
          </p:cNvPr>
          <p:cNvSpPr/>
          <p:nvPr/>
        </p:nvSpPr>
        <p:spPr>
          <a:xfrm>
            <a:off x="2746737" y="3429000"/>
            <a:ext cx="2187616" cy="823284"/>
          </a:xfrm>
          <a:prstGeom prst="wedgeRectCallout">
            <a:avLst>
              <a:gd name="adj1" fmla="val -27624"/>
              <a:gd name="adj2" fmla="val 752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Fredoka One" panose="02000000000000000000" pitchFamily="2" charset="0"/>
              </a:rPr>
              <a:t>We can fly a kite in the field.</a:t>
            </a:r>
          </a:p>
        </p:txBody>
      </p:sp>
      <p:grpSp>
        <p:nvGrpSpPr>
          <p:cNvPr id="19" name="Group 18">
            <a:extLst>
              <a:ext uri="{FF2B5EF4-FFF2-40B4-BE49-F238E27FC236}">
                <a16:creationId xmlns:a16="http://schemas.microsoft.com/office/drawing/2014/main" id="{7F60E36B-3785-97B0-3F28-5839D06B9A2A}"/>
              </a:ext>
            </a:extLst>
          </p:cNvPr>
          <p:cNvGrpSpPr/>
          <p:nvPr/>
        </p:nvGrpSpPr>
        <p:grpSpPr>
          <a:xfrm>
            <a:off x="5265799" y="844181"/>
            <a:ext cx="2501887" cy="3027470"/>
            <a:chOff x="5604762" y="501367"/>
            <a:chExt cx="2501887" cy="3027470"/>
          </a:xfrm>
        </p:grpSpPr>
        <p:pic>
          <p:nvPicPr>
            <p:cNvPr id="14" name="Picture 2">
              <a:extLst>
                <a:ext uri="{FF2B5EF4-FFF2-40B4-BE49-F238E27FC236}">
                  <a16:creationId xmlns:a16="http://schemas.microsoft.com/office/drawing/2014/main" id="{9F555402-5A02-3F50-7169-A036EBD15D7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13" r="20163"/>
            <a:stretch/>
          </p:blipFill>
          <p:spPr bwMode="auto">
            <a:xfrm>
              <a:off x="5604762" y="501367"/>
              <a:ext cx="2501887" cy="2073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5F98F12-3219-2E08-F91B-C9DE17F437ED}"/>
                </a:ext>
              </a:extLst>
            </p:cNvPr>
            <p:cNvGrpSpPr/>
            <p:nvPr/>
          </p:nvGrpSpPr>
          <p:grpSpPr>
            <a:xfrm>
              <a:off x="5685703" y="2636828"/>
              <a:ext cx="2196676" cy="892009"/>
              <a:chOff x="6048945" y="2590909"/>
              <a:chExt cx="2196676" cy="892009"/>
            </a:xfrm>
          </p:grpSpPr>
          <p:sp>
            <p:nvSpPr>
              <p:cNvPr id="15" name="Rectangle: Rounded Corners 14">
                <a:extLst>
                  <a:ext uri="{FF2B5EF4-FFF2-40B4-BE49-F238E27FC236}">
                    <a16:creationId xmlns:a16="http://schemas.microsoft.com/office/drawing/2014/main" id="{B9BC4DE1-BCBD-334F-13FF-79AC2E830697}"/>
                  </a:ext>
                </a:extLst>
              </p:cNvPr>
              <p:cNvSpPr/>
              <p:nvPr/>
            </p:nvSpPr>
            <p:spPr>
              <a:xfrm>
                <a:off x="6323587" y="2590909"/>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a:solidFill>
                      <a:srgbClr val="FFFFFF"/>
                    </a:solidFill>
                    <a:latin typeface="Fredoka One" panose="02000000000000000000" pitchFamily="2" charset="0"/>
                    <a:sym typeface="Arial"/>
                  </a:rPr>
                  <a:t>fly a kite/ </a:t>
                </a:r>
              </a:p>
              <a:p>
                <a:pPr algn="ctr" defTabSz="1219170">
                  <a:buClr>
                    <a:srgbClr val="000000"/>
                  </a:buClr>
                </a:pPr>
                <a:r>
                  <a:rPr lang="en-US" sz="2000" kern="0">
                    <a:solidFill>
                      <a:srgbClr val="FFFFFF"/>
                    </a:solidFill>
                    <a:latin typeface="Fredoka One" panose="02000000000000000000" pitchFamily="2" charset="0"/>
                    <a:sym typeface="Arial"/>
                  </a:rPr>
                  <a:t>in the field</a:t>
                </a:r>
                <a:endParaRPr lang="en-US" sz="2000" kern="0" dirty="0">
                  <a:solidFill>
                    <a:srgbClr val="FFFFFF"/>
                  </a:solidFill>
                  <a:latin typeface="Fredoka One" panose="02000000000000000000" pitchFamily="2" charset="0"/>
                  <a:sym typeface="Arial"/>
                </a:endParaRPr>
              </a:p>
            </p:txBody>
          </p:sp>
          <p:sp>
            <p:nvSpPr>
              <p:cNvPr id="17" name="Oval 16">
                <a:extLst>
                  <a:ext uri="{FF2B5EF4-FFF2-40B4-BE49-F238E27FC236}">
                    <a16:creationId xmlns:a16="http://schemas.microsoft.com/office/drawing/2014/main" id="{9914E638-DE0F-4C48-5847-42A0B4DAE7F5}"/>
                  </a:ext>
                </a:extLst>
              </p:cNvPr>
              <p:cNvSpPr/>
              <p:nvPr/>
            </p:nvSpPr>
            <p:spPr>
              <a:xfrm>
                <a:off x="6048945" y="2760498"/>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1</a:t>
                </a:r>
              </a:p>
            </p:txBody>
          </p:sp>
        </p:grpSp>
      </p:grpSp>
      <p:grpSp>
        <p:nvGrpSpPr>
          <p:cNvPr id="23" name="Group 22">
            <a:extLst>
              <a:ext uri="{FF2B5EF4-FFF2-40B4-BE49-F238E27FC236}">
                <a16:creationId xmlns:a16="http://schemas.microsoft.com/office/drawing/2014/main" id="{C919FCFF-51C1-E11A-5EE0-E16D9EEEE097}"/>
              </a:ext>
            </a:extLst>
          </p:cNvPr>
          <p:cNvGrpSpPr/>
          <p:nvPr/>
        </p:nvGrpSpPr>
        <p:grpSpPr>
          <a:xfrm>
            <a:off x="8253534" y="855407"/>
            <a:ext cx="2434221" cy="3019597"/>
            <a:chOff x="8265691" y="902696"/>
            <a:chExt cx="2434221" cy="3019597"/>
          </a:xfrm>
        </p:grpSpPr>
        <p:pic>
          <p:nvPicPr>
            <p:cNvPr id="2052" name="Picture 4" descr="A family of three sitting in a hot tub financed by HFS Financial in the mountains">
              <a:extLst>
                <a:ext uri="{FF2B5EF4-FFF2-40B4-BE49-F238E27FC236}">
                  <a16:creationId xmlns:a16="http://schemas.microsoft.com/office/drawing/2014/main" id="{3B47D4D6-75AB-B223-306C-8B06F7AD55A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4168"/>
            <a:stretch/>
          </p:blipFill>
          <p:spPr bwMode="auto">
            <a:xfrm>
              <a:off x="8265691" y="902696"/>
              <a:ext cx="2434221" cy="2062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2E6ADE3-6690-10AC-C0F1-CE37CDB71AD9}"/>
                </a:ext>
              </a:extLst>
            </p:cNvPr>
            <p:cNvGrpSpPr/>
            <p:nvPr/>
          </p:nvGrpSpPr>
          <p:grpSpPr>
            <a:xfrm>
              <a:off x="8412895" y="3030284"/>
              <a:ext cx="2129424" cy="892009"/>
              <a:chOff x="8412895" y="3030284"/>
              <a:chExt cx="2129424" cy="892009"/>
            </a:xfrm>
          </p:grpSpPr>
          <p:sp>
            <p:nvSpPr>
              <p:cNvPr id="20" name="Rectangle: Rounded Corners 19">
                <a:extLst>
                  <a:ext uri="{FF2B5EF4-FFF2-40B4-BE49-F238E27FC236}">
                    <a16:creationId xmlns:a16="http://schemas.microsoft.com/office/drawing/2014/main" id="{8F004748-EED6-1A13-679A-36E6AF0B2AF5}"/>
                  </a:ext>
                </a:extLst>
              </p:cNvPr>
              <p:cNvSpPr/>
              <p:nvPr/>
            </p:nvSpPr>
            <p:spPr>
              <a:xfrm>
                <a:off x="8620285" y="3030284"/>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a:solidFill>
                      <a:srgbClr val="FFFFFF"/>
                    </a:solidFill>
                    <a:latin typeface="Fredoka One" panose="02000000000000000000" pitchFamily="2" charset="0"/>
                    <a:sym typeface="Arial"/>
                  </a:rPr>
                  <a:t>swim/ </a:t>
                </a:r>
              </a:p>
              <a:p>
                <a:pPr algn="ctr" defTabSz="1219170">
                  <a:buClr>
                    <a:srgbClr val="000000"/>
                  </a:buClr>
                </a:pPr>
                <a:r>
                  <a:rPr lang="en-US" sz="2000" kern="0">
                    <a:solidFill>
                      <a:srgbClr val="FFFFFF"/>
                    </a:solidFill>
                    <a:latin typeface="Fredoka One" panose="02000000000000000000" pitchFamily="2" charset="0"/>
                    <a:sym typeface="Arial"/>
                  </a:rPr>
                  <a:t>in the pool</a:t>
                </a:r>
                <a:endParaRPr lang="en-US" sz="2000" kern="0" dirty="0">
                  <a:solidFill>
                    <a:srgbClr val="FFFFFF"/>
                  </a:solidFill>
                  <a:latin typeface="Fredoka One" panose="02000000000000000000" pitchFamily="2" charset="0"/>
                  <a:sym typeface="Arial"/>
                </a:endParaRPr>
              </a:p>
            </p:txBody>
          </p:sp>
          <p:sp>
            <p:nvSpPr>
              <p:cNvPr id="21" name="Oval 20">
                <a:extLst>
                  <a:ext uri="{FF2B5EF4-FFF2-40B4-BE49-F238E27FC236}">
                    <a16:creationId xmlns:a16="http://schemas.microsoft.com/office/drawing/2014/main" id="{918204A8-DE87-2A24-C472-1BF672F64AD3}"/>
                  </a:ext>
                </a:extLst>
              </p:cNvPr>
              <p:cNvSpPr/>
              <p:nvPr/>
            </p:nvSpPr>
            <p:spPr>
              <a:xfrm>
                <a:off x="8412895" y="3196520"/>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2</a:t>
                </a:r>
              </a:p>
            </p:txBody>
          </p:sp>
        </p:grpSp>
      </p:grpSp>
      <p:grpSp>
        <p:nvGrpSpPr>
          <p:cNvPr id="27" name="Group 26">
            <a:extLst>
              <a:ext uri="{FF2B5EF4-FFF2-40B4-BE49-F238E27FC236}">
                <a16:creationId xmlns:a16="http://schemas.microsoft.com/office/drawing/2014/main" id="{9B3469BB-8AFD-7916-E576-67A1EF574D9F}"/>
              </a:ext>
            </a:extLst>
          </p:cNvPr>
          <p:cNvGrpSpPr/>
          <p:nvPr/>
        </p:nvGrpSpPr>
        <p:grpSpPr>
          <a:xfrm>
            <a:off x="5201784" y="4011695"/>
            <a:ext cx="2690423" cy="2797009"/>
            <a:chOff x="5237518" y="4045768"/>
            <a:chExt cx="2690423" cy="2797009"/>
          </a:xfrm>
        </p:grpSpPr>
        <p:pic>
          <p:nvPicPr>
            <p:cNvPr id="2054" name="Picture 6" descr="2 men fishing by lakeshore | Alexandria, VA">
              <a:extLst>
                <a:ext uri="{FF2B5EF4-FFF2-40B4-BE49-F238E27FC236}">
                  <a16:creationId xmlns:a16="http://schemas.microsoft.com/office/drawing/2014/main" id="{2FBF34E0-19D3-AFAF-8886-0177E96EA5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7518" y="4045768"/>
              <a:ext cx="2690423"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2FD555B-8B9D-92A8-8591-EDDC2C4546CE}"/>
                </a:ext>
              </a:extLst>
            </p:cNvPr>
            <p:cNvGrpSpPr/>
            <p:nvPr/>
          </p:nvGrpSpPr>
          <p:grpSpPr>
            <a:xfrm>
              <a:off x="5413992" y="5950768"/>
              <a:ext cx="2129424" cy="892009"/>
              <a:chOff x="5413992" y="5950768"/>
              <a:chExt cx="2129424" cy="892009"/>
            </a:xfrm>
          </p:grpSpPr>
          <p:sp>
            <p:nvSpPr>
              <p:cNvPr id="24" name="Rectangle: Rounded Corners 23">
                <a:extLst>
                  <a:ext uri="{FF2B5EF4-FFF2-40B4-BE49-F238E27FC236}">
                    <a16:creationId xmlns:a16="http://schemas.microsoft.com/office/drawing/2014/main" id="{B123E8A4-D578-80EF-F2AF-6AA08244D5F1}"/>
                  </a:ext>
                </a:extLst>
              </p:cNvPr>
              <p:cNvSpPr/>
              <p:nvPr/>
            </p:nvSpPr>
            <p:spPr>
              <a:xfrm>
                <a:off x="5621382" y="5950768"/>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dirty="0">
                    <a:solidFill>
                      <a:srgbClr val="FFFFFF"/>
                    </a:solidFill>
                    <a:latin typeface="Fredoka One" panose="02000000000000000000" pitchFamily="2" charset="0"/>
                    <a:sym typeface="Arial"/>
                  </a:rPr>
                  <a:t>go fishing/ </a:t>
                </a:r>
              </a:p>
              <a:p>
                <a:pPr algn="ctr" defTabSz="1219170">
                  <a:buClr>
                    <a:srgbClr val="000000"/>
                  </a:buClr>
                </a:pPr>
                <a:r>
                  <a:rPr lang="en-US" sz="2000" kern="0" dirty="0">
                    <a:solidFill>
                      <a:srgbClr val="FFFFFF"/>
                    </a:solidFill>
                    <a:latin typeface="Fredoka One" panose="02000000000000000000" pitchFamily="2" charset="0"/>
                    <a:sym typeface="Arial"/>
                  </a:rPr>
                  <a:t>by the river</a:t>
                </a:r>
              </a:p>
            </p:txBody>
          </p:sp>
          <p:sp>
            <p:nvSpPr>
              <p:cNvPr id="25" name="Oval 24">
                <a:extLst>
                  <a:ext uri="{FF2B5EF4-FFF2-40B4-BE49-F238E27FC236}">
                    <a16:creationId xmlns:a16="http://schemas.microsoft.com/office/drawing/2014/main" id="{7C672B8F-B3F9-60BA-5D72-32218DBC9C69}"/>
                  </a:ext>
                </a:extLst>
              </p:cNvPr>
              <p:cNvSpPr/>
              <p:nvPr/>
            </p:nvSpPr>
            <p:spPr>
              <a:xfrm>
                <a:off x="5413992" y="6128601"/>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3</a:t>
                </a:r>
              </a:p>
            </p:txBody>
          </p:sp>
        </p:grpSp>
      </p:grpSp>
      <p:pic>
        <p:nvPicPr>
          <p:cNvPr id="2056" name="Picture 8">
            <a:extLst>
              <a:ext uri="{FF2B5EF4-FFF2-40B4-BE49-F238E27FC236}">
                <a16:creationId xmlns:a16="http://schemas.microsoft.com/office/drawing/2014/main" id="{6988CB1C-7686-AEAE-E34D-3D2409AB470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71" r="28894" b="38159"/>
          <a:stretch/>
        </p:blipFill>
        <p:spPr bwMode="auto">
          <a:xfrm>
            <a:off x="8305280" y="4011693"/>
            <a:ext cx="2434220" cy="1905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3733C4E-A4DE-AA2C-4544-D7BA5CE4B16F}"/>
              </a:ext>
            </a:extLst>
          </p:cNvPr>
          <p:cNvGrpSpPr/>
          <p:nvPr/>
        </p:nvGrpSpPr>
        <p:grpSpPr>
          <a:xfrm>
            <a:off x="8478636" y="5950845"/>
            <a:ext cx="2129424" cy="892009"/>
            <a:chOff x="8478636" y="5950845"/>
            <a:chExt cx="2129424" cy="892009"/>
          </a:xfrm>
        </p:grpSpPr>
        <p:sp>
          <p:nvSpPr>
            <p:cNvPr id="28" name="Rectangle: Rounded Corners 27">
              <a:extLst>
                <a:ext uri="{FF2B5EF4-FFF2-40B4-BE49-F238E27FC236}">
                  <a16:creationId xmlns:a16="http://schemas.microsoft.com/office/drawing/2014/main" id="{D0C47C78-33D5-901B-A476-79F6B5A0C442}"/>
                </a:ext>
              </a:extLst>
            </p:cNvPr>
            <p:cNvSpPr/>
            <p:nvPr/>
          </p:nvSpPr>
          <p:spPr>
            <a:xfrm>
              <a:off x="8686026" y="5950845"/>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a:solidFill>
                    <a:srgbClr val="FFFFFF"/>
                  </a:solidFill>
                  <a:latin typeface="Fredoka One" panose="02000000000000000000" pitchFamily="2" charset="0"/>
                  <a:sym typeface="Arial"/>
                </a:rPr>
                <a:t>ice-skate/ </a:t>
              </a:r>
            </a:p>
            <a:p>
              <a:pPr algn="ctr" defTabSz="1219170">
                <a:buClr>
                  <a:srgbClr val="000000"/>
                </a:buClr>
              </a:pPr>
              <a:r>
                <a:rPr lang="en-US" sz="2000" kern="0">
                  <a:solidFill>
                    <a:srgbClr val="FFFFFF"/>
                  </a:solidFill>
                  <a:latin typeface="Fredoka One" panose="02000000000000000000" pitchFamily="2" charset="0"/>
                  <a:sym typeface="Arial"/>
                </a:rPr>
                <a:t>on the lake</a:t>
              </a:r>
              <a:endParaRPr lang="en-US" sz="2000" kern="0" dirty="0">
                <a:solidFill>
                  <a:srgbClr val="FFFFFF"/>
                </a:solidFill>
                <a:latin typeface="Fredoka One" panose="02000000000000000000" pitchFamily="2" charset="0"/>
                <a:sym typeface="Arial"/>
              </a:endParaRPr>
            </a:p>
          </p:txBody>
        </p:sp>
        <p:sp>
          <p:nvSpPr>
            <p:cNvPr id="29" name="Oval 28">
              <a:extLst>
                <a:ext uri="{FF2B5EF4-FFF2-40B4-BE49-F238E27FC236}">
                  <a16:creationId xmlns:a16="http://schemas.microsoft.com/office/drawing/2014/main" id="{3F545A66-B720-0A2E-FCE4-CD7AD2AA0DA4}"/>
                </a:ext>
              </a:extLst>
            </p:cNvPr>
            <p:cNvSpPr/>
            <p:nvPr/>
          </p:nvSpPr>
          <p:spPr>
            <a:xfrm>
              <a:off x="8478636" y="6148135"/>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4</a:t>
              </a:r>
            </a:p>
          </p:txBody>
        </p:sp>
      </p:grpSp>
    </p:spTree>
    <p:extLst>
      <p:ext uri="{BB962C8B-B14F-4D97-AF65-F5344CB8AC3E}">
        <p14:creationId xmlns:p14="http://schemas.microsoft.com/office/powerpoint/2010/main" val="1900702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438;p31">
            <a:extLst>
              <a:ext uri="{FF2B5EF4-FFF2-40B4-BE49-F238E27FC236}">
                <a16:creationId xmlns:a16="http://schemas.microsoft.com/office/drawing/2014/main" id="{735B6093-823A-21F3-A321-1E96CE8B4C21}"/>
              </a:ext>
            </a:extLst>
          </p:cNvPr>
          <p:cNvSpPr/>
          <p:nvPr/>
        </p:nvSpPr>
        <p:spPr>
          <a:xfrm>
            <a:off x="1740095" y="3910685"/>
            <a:ext cx="8730400" cy="1463600"/>
          </a:xfrm>
          <a:prstGeom prst="ellipseRibbon">
            <a:avLst>
              <a:gd name="adj1" fmla="val 29595"/>
              <a:gd name="adj2" fmla="val 75000"/>
              <a:gd name="adj3" fmla="val 8085"/>
            </a:avLst>
          </a:prstGeom>
          <a:solidFill>
            <a:schemeClr val="accent4">
              <a:lumMod val="60000"/>
              <a:lumOff val="40000"/>
            </a:schemeClr>
          </a:solidFill>
          <a:ln>
            <a:solidFill>
              <a:schemeClr val="accent4">
                <a:lumMod val="60000"/>
                <a:lumOff val="40000"/>
              </a:schemeClr>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a:noFill/>
                </a:ln>
                <a:solidFill>
                  <a:srgbClr val="FFFFFF"/>
                </a:solidFill>
                <a:effectLst/>
                <a:uLnTx/>
                <a:uFillTx/>
                <a:latin typeface="Fredoka One" panose="02000000000000000000" pitchFamily="2" charset="0"/>
                <a:ea typeface="+mn-ea"/>
                <a:cs typeface="+mn-cs"/>
                <a:sym typeface="Arial"/>
              </a:rPr>
              <a:t>PRACTICE</a:t>
            </a:r>
            <a:endParaRPr kumimoji="0" sz="5867" b="0" i="0" u="none" strike="noStrike" kern="0" cap="none" spc="0" normalizeH="0" baseline="0" noProof="0" dirty="0">
              <a:ln>
                <a:noFill/>
              </a:ln>
              <a:solidFill>
                <a:srgbClr val="FFFFFF"/>
              </a:solidFill>
              <a:effectLst/>
              <a:uLnTx/>
              <a:uFillTx/>
              <a:latin typeface="Fredoka One" panose="02000000000000000000" pitchFamily="2" charset="0"/>
              <a:ea typeface="+mn-ea"/>
              <a:cs typeface="+mn-cs"/>
              <a:sym typeface="Arial"/>
            </a:endParaRPr>
          </a:p>
        </p:txBody>
      </p:sp>
      <p:sp>
        <p:nvSpPr>
          <p:cNvPr id="16" name="Google Shape;439;p31">
            <a:extLst>
              <a:ext uri="{FF2B5EF4-FFF2-40B4-BE49-F238E27FC236}">
                <a16:creationId xmlns:a16="http://schemas.microsoft.com/office/drawing/2014/main" id="{5B2FC928-CED4-7C8D-A5C3-84CA881322F0}"/>
              </a:ext>
            </a:extLst>
          </p:cNvPr>
          <p:cNvSpPr/>
          <p:nvPr/>
        </p:nvSpPr>
        <p:spPr>
          <a:xfrm>
            <a:off x="4499653" y="1698787"/>
            <a:ext cx="3211200" cy="2066400"/>
          </a:xfrm>
          <a:prstGeom prst="roundRect">
            <a:avLst>
              <a:gd name="adj" fmla="val 10238"/>
            </a:avLst>
          </a:pr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oogle Shape;388;p30">
            <a:extLst>
              <a:ext uri="{FF2B5EF4-FFF2-40B4-BE49-F238E27FC236}">
                <a16:creationId xmlns:a16="http://schemas.microsoft.com/office/drawing/2014/main" id="{4297EFCF-6151-B710-6CB9-6427ABE48F54}"/>
              </a:ext>
            </a:extLst>
          </p:cNvPr>
          <p:cNvGrpSpPr/>
          <p:nvPr/>
        </p:nvGrpSpPr>
        <p:grpSpPr>
          <a:xfrm>
            <a:off x="5793700" y="670927"/>
            <a:ext cx="605000" cy="1021800"/>
            <a:chOff x="3726300" y="292100"/>
            <a:chExt cx="453750" cy="766350"/>
          </a:xfrm>
        </p:grpSpPr>
        <p:sp>
          <p:nvSpPr>
            <p:cNvPr id="5" name="Google Shape;389;p30">
              <a:extLst>
                <a:ext uri="{FF2B5EF4-FFF2-40B4-BE49-F238E27FC236}">
                  <a16:creationId xmlns:a16="http://schemas.microsoft.com/office/drawing/2014/main" id="{BE0D5B18-71FB-6B04-CA22-4555BD8DD227}"/>
                </a:ext>
              </a:extLst>
            </p:cNvPr>
            <p:cNvSpPr/>
            <p:nvPr/>
          </p:nvSpPr>
          <p:spPr>
            <a:xfrm>
              <a:off x="3923375" y="769450"/>
              <a:ext cx="59625" cy="289000"/>
            </a:xfrm>
            <a:custGeom>
              <a:avLst/>
              <a:gdLst/>
              <a:ahLst/>
              <a:cxnLst/>
              <a:rect l="l" t="t" r="r" b="b"/>
              <a:pathLst>
                <a:path w="2385" h="11560" extrusionOk="0">
                  <a:moveTo>
                    <a:pt x="422" y="1"/>
                  </a:moveTo>
                  <a:lnTo>
                    <a:pt x="0" y="11560"/>
                  </a:lnTo>
                  <a:lnTo>
                    <a:pt x="2385" y="11560"/>
                  </a:lnTo>
                  <a:lnTo>
                    <a:pt x="209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90;p30">
              <a:extLst>
                <a:ext uri="{FF2B5EF4-FFF2-40B4-BE49-F238E27FC236}">
                  <a16:creationId xmlns:a16="http://schemas.microsoft.com/office/drawing/2014/main" id="{7433C776-513E-7C46-FDDB-16CBA277C137}"/>
                </a:ext>
              </a:extLst>
            </p:cNvPr>
            <p:cNvSpPr/>
            <p:nvPr/>
          </p:nvSpPr>
          <p:spPr>
            <a:xfrm>
              <a:off x="3937625" y="775275"/>
              <a:ext cx="139950" cy="159225"/>
            </a:xfrm>
            <a:custGeom>
              <a:avLst/>
              <a:gdLst/>
              <a:ahLst/>
              <a:cxnLst/>
              <a:rect l="l" t="t" r="r" b="b"/>
              <a:pathLst>
                <a:path w="5598" h="6369" extrusionOk="0">
                  <a:moveTo>
                    <a:pt x="3520" y="0"/>
                  </a:moveTo>
                  <a:lnTo>
                    <a:pt x="3520" y="0"/>
                  </a:lnTo>
                  <a:cubicBezTo>
                    <a:pt x="4849" y="4531"/>
                    <a:pt x="33" y="5041"/>
                    <a:pt x="33" y="5041"/>
                  </a:cubicBezTo>
                  <a:lnTo>
                    <a:pt x="1" y="6369"/>
                  </a:lnTo>
                  <a:cubicBezTo>
                    <a:pt x="5598" y="4617"/>
                    <a:pt x="4773" y="206"/>
                    <a:pt x="4773" y="206"/>
                  </a:cubicBezTo>
                  <a:lnTo>
                    <a:pt x="3520" y="0"/>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91;p30">
              <a:extLst>
                <a:ext uri="{FF2B5EF4-FFF2-40B4-BE49-F238E27FC236}">
                  <a16:creationId xmlns:a16="http://schemas.microsoft.com/office/drawing/2014/main" id="{8CC3ADB2-822A-384C-EEB1-73AD83CEF5F1}"/>
                </a:ext>
              </a:extLst>
            </p:cNvPr>
            <p:cNvSpPr/>
            <p:nvPr/>
          </p:nvSpPr>
          <p:spPr>
            <a:xfrm>
              <a:off x="3852150" y="747550"/>
              <a:ext cx="101175" cy="129525"/>
            </a:xfrm>
            <a:custGeom>
              <a:avLst/>
              <a:gdLst/>
              <a:ahLst/>
              <a:cxnLst/>
              <a:rect l="l" t="t" r="r" b="b"/>
              <a:pathLst>
                <a:path w="4047" h="5181" extrusionOk="0">
                  <a:moveTo>
                    <a:pt x="53" y="1"/>
                  </a:moveTo>
                  <a:lnTo>
                    <a:pt x="53" y="1"/>
                  </a:lnTo>
                  <a:cubicBezTo>
                    <a:pt x="0" y="4715"/>
                    <a:pt x="3578" y="5181"/>
                    <a:pt x="3578" y="5181"/>
                  </a:cubicBezTo>
                  <a:lnTo>
                    <a:pt x="4046" y="4274"/>
                  </a:lnTo>
                  <a:cubicBezTo>
                    <a:pt x="254" y="4164"/>
                    <a:pt x="1060" y="357"/>
                    <a:pt x="1060" y="357"/>
                  </a:cubicBezTo>
                  <a:lnTo>
                    <a:pt x="5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92;p30">
              <a:extLst>
                <a:ext uri="{FF2B5EF4-FFF2-40B4-BE49-F238E27FC236}">
                  <a16:creationId xmlns:a16="http://schemas.microsoft.com/office/drawing/2014/main" id="{21CAAB4F-A131-74F2-2CE1-499403AD69A1}"/>
                </a:ext>
              </a:extLst>
            </p:cNvPr>
            <p:cNvSpPr/>
            <p:nvPr/>
          </p:nvSpPr>
          <p:spPr>
            <a:xfrm>
              <a:off x="3726300" y="292100"/>
              <a:ext cx="453750" cy="539750"/>
            </a:xfrm>
            <a:custGeom>
              <a:avLst/>
              <a:gdLst/>
              <a:ahLst/>
              <a:cxnLst/>
              <a:rect l="l" t="t" r="r" b="b"/>
              <a:pathLst>
                <a:path w="18150" h="21590" extrusionOk="0">
                  <a:moveTo>
                    <a:pt x="9075" y="1"/>
                  </a:moveTo>
                  <a:cubicBezTo>
                    <a:pt x="4063" y="1"/>
                    <a:pt x="1" y="5346"/>
                    <a:pt x="1" y="11941"/>
                  </a:cubicBezTo>
                  <a:cubicBezTo>
                    <a:pt x="1" y="18536"/>
                    <a:pt x="4063" y="21590"/>
                    <a:pt x="9075" y="21590"/>
                  </a:cubicBezTo>
                  <a:cubicBezTo>
                    <a:pt x="14086" y="21590"/>
                    <a:pt x="18149" y="18536"/>
                    <a:pt x="18149" y="11941"/>
                  </a:cubicBezTo>
                  <a:cubicBezTo>
                    <a:pt x="18149" y="5346"/>
                    <a:pt x="14086" y="1"/>
                    <a:pt x="90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3" name="Google Shape;404;p30">
            <a:extLst>
              <a:ext uri="{FF2B5EF4-FFF2-40B4-BE49-F238E27FC236}">
                <a16:creationId xmlns:a16="http://schemas.microsoft.com/office/drawing/2014/main" id="{B3980493-9990-1E6E-616B-051C3FEC6FA1}"/>
              </a:ext>
            </a:extLst>
          </p:cNvPr>
          <p:cNvSpPr txBox="1">
            <a:spLocks/>
          </p:cNvSpPr>
          <p:nvPr/>
        </p:nvSpPr>
        <p:spPr>
          <a:xfrm rot="1829">
            <a:off x="4968400" y="1720136"/>
            <a:ext cx="2255200" cy="206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1733" b="0" i="0" u="none" strike="noStrike" kern="0" cap="none" spc="0" normalizeH="0" baseline="0" noProof="0">
                <a:ln>
                  <a:noFill/>
                </a:ln>
                <a:solidFill>
                  <a:srgbClr val="FFFFFF"/>
                </a:solidFill>
                <a:effectLst/>
                <a:uLnTx/>
                <a:uFillTx/>
                <a:latin typeface="Fredoka One" panose="02000000000000000000" pitchFamily="2" charset="0"/>
                <a:cs typeface="Arial"/>
                <a:sym typeface="Arial"/>
              </a:rPr>
              <a:t>03</a:t>
            </a:r>
            <a:endParaRPr kumimoji="0" lang="en" sz="11733" b="0" i="0" u="none" strike="noStrike" kern="0" cap="none" spc="0" normalizeH="0" baseline="0" noProof="0" dirty="0">
              <a:ln>
                <a:noFill/>
              </a:ln>
              <a:solidFill>
                <a:srgbClr val="FFFFFF"/>
              </a:solidFill>
              <a:effectLst/>
              <a:uLnTx/>
              <a:uFillTx/>
              <a:latin typeface="Fredoka One" panose="02000000000000000000" pitchFamily="2" charset="0"/>
              <a:cs typeface="Arial"/>
              <a:sym typeface="Arial"/>
            </a:endParaRPr>
          </a:p>
        </p:txBody>
      </p:sp>
      <p:pic>
        <p:nvPicPr>
          <p:cNvPr id="2" name="Picture 1">
            <a:extLst>
              <a:ext uri="{FF2B5EF4-FFF2-40B4-BE49-F238E27FC236}">
                <a16:creationId xmlns:a16="http://schemas.microsoft.com/office/drawing/2014/main" id="{2946E7A3-953B-67A6-FA26-F25C12AF2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3475468257"/>
      </p:ext>
    </p:extLst>
  </p:cSld>
  <p:clrMapOvr>
    <a:masterClrMapping/>
  </p:clrMapOvr>
  <p:transition spd="slow">
    <p:cover/>
    <p:sndAc>
      <p:stSnd>
        <p:snd r:embed="rId2" name="chimes.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741048"/>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0D04A0A-33F9-4E82-8CBB-DCAD53483EE3}"/>
              </a:ext>
            </a:extLst>
          </p:cNvPr>
          <p:cNvSpPr/>
          <p:nvPr/>
        </p:nvSpPr>
        <p:spPr>
          <a:xfrm>
            <a:off x="2119820" y="142376"/>
            <a:ext cx="56781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VnVogue" panose="020B7200000000000000" pitchFamily="34" charset="0"/>
                <a:cs typeface="Times New Roman" panose="02020603050405020304" pitchFamily="18" charset="0"/>
              </a:rPr>
              <a:t>CATCHING</a:t>
            </a:r>
            <a:r>
              <a:rPr kumimoji="0" lang="en-US" sz="4000" b="1" i="0" u="none" strike="noStrike" kern="1200" cap="none" spc="0" normalizeH="0" noProof="0">
                <a:ln>
                  <a:noFill/>
                </a:ln>
                <a:solidFill>
                  <a:srgbClr val="FF0000"/>
                </a:solidFill>
                <a:effectLst/>
                <a:uLnTx/>
                <a:uFillTx/>
                <a:latin typeface=".VnVogue" panose="020B7200000000000000" pitchFamily="34" charset="0"/>
                <a:cs typeface="Times New Roman" panose="02020603050405020304" pitchFamily="18" charset="0"/>
              </a:rPr>
              <a:t> BUTTERFLIES</a:t>
            </a:r>
            <a:endParaRPr kumimoji="0" lang="en-US" sz="4000" b="1" i="0" u="none" strike="noStrike" kern="1200" cap="none" spc="0" normalizeH="0" baseline="0" noProof="0">
              <a:ln>
                <a:noFill/>
              </a:ln>
              <a:solidFill>
                <a:srgbClr val="FF0000"/>
              </a:solidFill>
              <a:effectLst/>
              <a:uLnTx/>
              <a:uFillTx/>
              <a:latin typeface=".VnVogue" panose="020B7200000000000000"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64330" y="1222205"/>
            <a:ext cx="1609725"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92" y="1070397"/>
            <a:ext cx="1609725" cy="150670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124" y="2321086"/>
            <a:ext cx="1044772" cy="828355"/>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2676" y="902424"/>
            <a:ext cx="1609725"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pic>
        <p:nvPicPr>
          <p:cNvPr id="2" name="Picture 1">
            <a:extLst>
              <a:ext uri="{FF2B5EF4-FFF2-40B4-BE49-F238E27FC236}">
                <a16:creationId xmlns:a16="http://schemas.microsoft.com/office/drawing/2014/main" id="{658BDDF4-003F-3E85-0348-7698722671D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403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1250" fill="hold"/>
                                        <p:tgtEl>
                                          <p:spTgt spid="29"/>
                                        </p:tgtEl>
                                        <p:attrNameLst>
                                          <p:attrName>ppt_x</p:attrName>
                                        </p:attrNameLst>
                                      </p:cBhvr>
                                      <p:tavLst>
                                        <p:tav tm="0">
                                          <p:val>
                                            <p:strVal val="0-#ppt_w/2"/>
                                          </p:val>
                                        </p:tav>
                                        <p:tav tm="100000">
                                          <p:val>
                                            <p:strVal val="#ppt_x"/>
                                          </p:val>
                                        </p:tav>
                                      </p:tavLst>
                                    </p:anim>
                                    <p:anim calcmode="lin" valueType="num">
                                      <p:cBhvr additive="base">
                                        <p:cTn id="14" dur="1250" fill="hold"/>
                                        <p:tgtEl>
                                          <p:spTgt spid="29"/>
                                        </p:tgtEl>
                                        <p:attrNameLst>
                                          <p:attrName>ppt_y</p:attrName>
                                        </p:attrNameLst>
                                      </p:cBhvr>
                                      <p:tavLst>
                                        <p:tav tm="0">
                                          <p:val>
                                            <p:strVal val="#ppt_y"/>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750" fill="hold"/>
                                        <p:tgtEl>
                                          <p:spTgt spid="19"/>
                                        </p:tgtEl>
                                        <p:attrNameLst>
                                          <p:attrName>ppt_x</p:attrName>
                                        </p:attrNameLst>
                                      </p:cBhvr>
                                      <p:tavLst>
                                        <p:tav tm="0">
                                          <p:val>
                                            <p:strVal val="#ppt_x"/>
                                          </p:val>
                                        </p:tav>
                                        <p:tav tm="100000">
                                          <p:val>
                                            <p:strVal val="#ppt_x"/>
                                          </p:val>
                                        </p:tav>
                                      </p:tavLst>
                                    </p:anim>
                                    <p:anim calcmode="lin" valueType="num">
                                      <p:cBhvr additive="base">
                                        <p:cTn id="18" dur="1750" fill="hold"/>
                                        <p:tgtEl>
                                          <p:spTgt spid="19"/>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3000" fill="hold"/>
                                        <p:tgtEl>
                                          <p:spTgt spid="23"/>
                                        </p:tgtEl>
                                        <p:attrNameLst>
                                          <p:attrName>ppt_x</p:attrName>
                                        </p:attrNameLst>
                                      </p:cBhvr>
                                      <p:tavLst>
                                        <p:tav tm="0">
                                          <p:val>
                                            <p:strVal val="1+#ppt_w/2"/>
                                          </p:val>
                                        </p:tav>
                                        <p:tav tm="100000">
                                          <p:val>
                                            <p:strVal val="#ppt_x"/>
                                          </p:val>
                                        </p:tav>
                                      </p:tavLst>
                                    </p:anim>
                                    <p:anim calcmode="lin" valueType="num">
                                      <p:cBhvr additive="base">
                                        <p:cTn id="22" dur="3000" fill="hold"/>
                                        <p:tgtEl>
                                          <p:spTgt spid="23"/>
                                        </p:tgtEl>
                                        <p:attrNameLst>
                                          <p:attrName>ppt_y</p:attrName>
                                        </p:attrNameLst>
                                      </p:cBhvr>
                                      <p:tavLst>
                                        <p:tav tm="0">
                                          <p:val>
                                            <p:strVal val="#ppt_y"/>
                                          </p:val>
                                        </p:tav>
                                        <p:tav tm="100000">
                                          <p:val>
                                            <p:strVal val="#ppt_y"/>
                                          </p:val>
                                        </p:tav>
                                      </p:tavLst>
                                    </p:anim>
                                  </p:childTnLst>
                                </p:cTn>
                              </p:par>
                              <p:par>
                                <p:cTn id="23" presetID="2" presetClass="exit" presetSubtype="8" repeatCount="indefinite" fill="hold" nodeType="withEffect">
                                  <p:stCondLst>
                                    <p:cond delay="0"/>
                                  </p:stCondLst>
                                  <p:childTnLst>
                                    <p:anim calcmode="lin" valueType="num">
                                      <p:cBhvr additive="base">
                                        <p:cTn id="24" dur="5000"/>
                                        <p:tgtEl>
                                          <p:spTgt spid="77"/>
                                        </p:tgtEl>
                                        <p:attrNameLst>
                                          <p:attrName>ppt_x</p:attrName>
                                        </p:attrNameLst>
                                      </p:cBhvr>
                                      <p:tavLst>
                                        <p:tav tm="0">
                                          <p:val>
                                            <p:strVal val="ppt_x"/>
                                          </p:val>
                                        </p:tav>
                                        <p:tav tm="100000">
                                          <p:val>
                                            <p:strVal val="0-ppt_w/2"/>
                                          </p:val>
                                        </p:tav>
                                      </p:tavLst>
                                    </p:anim>
                                    <p:anim calcmode="lin" valueType="num">
                                      <p:cBhvr additive="base">
                                        <p:cTn id="25" dur="5000"/>
                                        <p:tgtEl>
                                          <p:spTgt spid="77"/>
                                        </p:tgtEl>
                                        <p:attrNameLst>
                                          <p:attrName>ppt_y</p:attrName>
                                        </p:attrNameLst>
                                      </p:cBhvr>
                                      <p:tavLst>
                                        <p:tav tm="0">
                                          <p:val>
                                            <p:strVal val="ppt_y"/>
                                          </p:val>
                                        </p:tav>
                                        <p:tav tm="100000">
                                          <p:val>
                                            <p:strVal val="ppt_y"/>
                                          </p:val>
                                        </p:tav>
                                      </p:tavLst>
                                    </p:anim>
                                    <p:set>
                                      <p:cBhvr>
                                        <p:cTn id="26"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174283" y="5742169"/>
            <a:ext cx="20372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TEAM A</a:t>
            </a:r>
          </a:p>
        </p:txBody>
      </p:sp>
      <p:sp>
        <p:nvSpPr>
          <p:cNvPr id="28" name="Plus Sign 27">
            <a:extLst>
              <a:ext uri="{FF2B5EF4-FFF2-40B4-BE49-F238E27FC236}">
                <a16:creationId xmlns:a16="http://schemas.microsoft.com/office/drawing/2014/main"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3747030" y="1107101"/>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4"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958" y="237018"/>
            <a:ext cx="1606378" cy="1545336"/>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5931995" y="3918382"/>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6"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7277" y="2545729"/>
            <a:ext cx="1749437" cy="1545336"/>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7786183" y="2125152"/>
            <a:ext cx="457200" cy="4572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8"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4171" y="691514"/>
            <a:ext cx="1613086" cy="1545336"/>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2875906" y="4325348"/>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3854" y="3374314"/>
            <a:ext cx="1564105" cy="1545336"/>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1824525" y="461797"/>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4"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9599" y="314656"/>
            <a:ext cx="1589852" cy="1545336"/>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9075039" y="3868148"/>
            <a:ext cx="457200" cy="4572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6"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39656" y="2582554"/>
            <a:ext cx="1727966" cy="1545336"/>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1367325" y="2861197"/>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8"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7281" y="1828978"/>
            <a:ext cx="2091294" cy="1545336"/>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0246568" y="1430638"/>
            <a:ext cx="457200" cy="4572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0"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77767" y="342502"/>
            <a:ext cx="1651000" cy="1545336"/>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7474724" y="5746057"/>
            <a:ext cx="20372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TEAM B</a:t>
            </a:r>
          </a:p>
        </p:txBody>
      </p:sp>
      <p:sp>
        <p:nvSpPr>
          <p:cNvPr id="49" name="Plus Sign 48">
            <a:extLst>
              <a:ext uri="{FF2B5EF4-FFF2-40B4-BE49-F238E27FC236}">
                <a16:creationId xmlns:a16="http://schemas.microsoft.com/office/drawing/2014/main"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477722" y="1082860"/>
            <a:ext cx="6171882"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CONGRATULATIONS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TEAM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621150"/>
            <a:ext cx="1333986" cy="1333986"/>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621150"/>
            <a:ext cx="1333986" cy="1333986"/>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6382365" y="1143845"/>
            <a:ext cx="6058582"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CONGRATULATIONS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TEAM B</a:t>
            </a:r>
          </a:p>
        </p:txBody>
      </p:sp>
      <p:sp>
        <p:nvSpPr>
          <p:cNvPr id="16" name="Heart 15">
            <a:hlinkClick r:id="" action="ppaction://noaction"/>
            <a:extLst>
              <a:ext uri="{FF2B5EF4-FFF2-40B4-BE49-F238E27FC236}">
                <a16:creationId xmlns:a16="http://schemas.microsoft.com/office/drawing/2014/main" id="{DA69900A-F0DA-4B13-B9A0-C0120A855BBF}"/>
              </a:ext>
            </a:extLst>
          </p:cNvPr>
          <p:cNvSpPr/>
          <p:nvPr/>
        </p:nvSpPr>
        <p:spPr>
          <a:xfrm>
            <a:off x="5528709" y="5563486"/>
            <a:ext cx="1134582" cy="1134582"/>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PIPI</a:t>
            </a:r>
          </a:p>
        </p:txBody>
      </p:sp>
      <p:pic>
        <p:nvPicPr>
          <p:cNvPr id="2" name="Picture 1">
            <a:extLst>
              <a:ext uri="{FF2B5EF4-FFF2-40B4-BE49-F238E27FC236}">
                <a16:creationId xmlns:a16="http://schemas.microsoft.com/office/drawing/2014/main" id="{FBB22273-D5E8-EAA6-D3B0-9146E34E94B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449342" y="163499"/>
            <a:ext cx="1429935" cy="685627"/>
          </a:xfrm>
          <a:prstGeom prst="rect">
            <a:avLst/>
          </a:prstGeom>
        </p:spPr>
      </p:pic>
    </p:spTree>
    <p:extLst>
      <p:ext uri="{BB962C8B-B14F-4D97-AF65-F5344CB8AC3E}">
        <p14:creationId xmlns:p14="http://schemas.microsoft.com/office/powerpoint/2010/main" val="4281345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4" y="2497522"/>
            <a:ext cx="5676962"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dirty="0">
                <a:solidFill>
                  <a:prstClr val="white"/>
                </a:solidFill>
                <a:latin typeface="Comic Sans MS" panose="030F0702030302020204" pitchFamily="66" charset="0"/>
                <a:cs typeface="Times New Roman" panose="02020603050405020304" pitchFamily="18" charset="0"/>
              </a:rPr>
              <a:t>We</a:t>
            </a: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 can fly a kite.</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002060"/>
                </a:solidFill>
                <a:latin typeface="Comic Sans MS" panose="030F0702030302020204" pitchFamily="66" charset="0"/>
                <a:cs typeface="Times New Roman" panose="02020603050405020304" pitchFamily="18" charset="0"/>
              </a:rPr>
              <a:t>What can </a:t>
            </a:r>
            <a:r>
              <a:rPr lang="en-US" sz="3200" b="1" dirty="0">
                <a:solidFill>
                  <a:srgbClr val="002060"/>
                </a:solidFill>
                <a:latin typeface="Comic Sans MS" panose="030F0702030302020204" pitchFamily="66" charset="0"/>
                <a:cs typeface="Times New Roman" panose="02020603050405020304" pitchFamily="18" charset="0"/>
              </a:rPr>
              <a:t>we </a:t>
            </a:r>
            <a:r>
              <a:rPr lang="en-US" sz="3200" b="1" noProof="0" dirty="0">
                <a:solidFill>
                  <a:srgbClr val="002060"/>
                </a:solidFill>
                <a:latin typeface="Comic Sans MS" panose="030F0702030302020204" pitchFamily="66" charset="0"/>
                <a:cs typeface="Times New Roman" panose="02020603050405020304" pitchFamily="18" charset="0"/>
              </a:rPr>
              <a:t>do in the field?</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5676963"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dirty="0">
                <a:solidFill>
                  <a:prstClr val="white"/>
                </a:solidFill>
                <a:latin typeface="Comic Sans MS" panose="030F0702030302020204" pitchFamily="66" charset="0"/>
                <a:cs typeface="Times New Roman" panose="02020603050405020304" pitchFamily="18" charset="0"/>
              </a:rPr>
              <a:t>We can </a:t>
            </a: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jump rope.</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5676963"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 </a:t>
            </a:r>
            <a:r>
              <a:rPr lang="en-US" sz="3200" b="1" dirty="0">
                <a:solidFill>
                  <a:prstClr val="white"/>
                </a:solidFill>
                <a:latin typeface="Comic Sans MS" panose="030F0702030302020204" pitchFamily="66" charset="0"/>
                <a:cs typeface="Times New Roman" panose="02020603050405020304" pitchFamily="18" charset="0"/>
              </a:rPr>
              <a:t>We can </a:t>
            </a: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take photos.</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5676963"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 </a:t>
            </a:r>
            <a:r>
              <a:rPr lang="en-US" sz="3200" b="1" dirty="0">
                <a:solidFill>
                  <a:prstClr val="white"/>
                </a:solidFill>
                <a:latin typeface="Comic Sans MS" panose="030F0702030302020204" pitchFamily="66" charset="0"/>
                <a:cs typeface="Times New Roman" panose="02020603050405020304" pitchFamily="18" charset="0"/>
              </a:rPr>
              <a:t>We can swim.</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57591" y="807445"/>
            <a:ext cx="1589852"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Comic Sans MS" panose="030F0702030302020204" pitchFamily="66" charset="0"/>
                <a:cs typeface="Times New Roman" panose="02020603050405020304" pitchFamily="18" charset="0"/>
              </a:rPr>
              <a:t>GO HOME</a:t>
            </a:r>
          </a:p>
        </p:txBody>
      </p:sp>
      <p:pic>
        <p:nvPicPr>
          <p:cNvPr id="2" name="Picture 2">
            <a:extLst>
              <a:ext uri="{FF2B5EF4-FFF2-40B4-BE49-F238E27FC236}">
                <a16:creationId xmlns:a16="http://schemas.microsoft.com/office/drawing/2014/main" id="{22FFFFB7-E1F1-18FC-6719-8B1F05720F8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13" r="20163"/>
          <a:stretch/>
        </p:blipFill>
        <p:spPr bwMode="auto">
          <a:xfrm>
            <a:off x="7685317" y="296194"/>
            <a:ext cx="2501887" cy="2073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E51B45-5D3F-B108-7B74-FC1756C15B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fishing.</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omic Sans MS" panose="030F0702030302020204" pitchFamily="66" charset="0"/>
                <a:cs typeface="Times New Roman" panose="02020603050405020304" pitchFamily="18" charset="0"/>
              </a:rPr>
              <a:t>What can</a:t>
            </a:r>
            <a:r>
              <a:rPr kumimoji="0" lang="en-US" sz="3200" b="1" i="0" u="none" strike="noStrike" kern="1200" cap="none" spc="0" normalizeH="0" noProof="0">
                <a:ln>
                  <a:noFill/>
                </a:ln>
                <a:solidFill>
                  <a:srgbClr val="002060"/>
                </a:solidFill>
                <a:effectLst/>
                <a:uLnTx/>
                <a:uFillTx/>
                <a:latin typeface="Comic Sans MS" panose="030F0702030302020204" pitchFamily="66" charset="0"/>
                <a:cs typeface="Times New Roman" panose="02020603050405020304" pitchFamily="18" charset="0"/>
              </a:rPr>
              <a:t> we do on the lake?</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hiking.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climb the tree.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ice-skate.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10498478" y="1414524"/>
            <a:ext cx="1589852"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Comic Sans MS" panose="030F0702030302020204" pitchFamily="66" charset="0"/>
                <a:cs typeface="Times New Roman" panose="02020603050405020304" pitchFamily="18" charset="0"/>
              </a:rPr>
              <a:t>GO HOME</a:t>
            </a:r>
          </a:p>
        </p:txBody>
      </p:sp>
      <p:pic>
        <p:nvPicPr>
          <p:cNvPr id="2" name="Picture 1">
            <a:extLst>
              <a:ext uri="{FF2B5EF4-FFF2-40B4-BE49-F238E27FC236}">
                <a16:creationId xmlns:a16="http://schemas.microsoft.com/office/drawing/2014/main" id="{B1F3556E-FF44-DA91-7CC3-81A1787AD4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pic>
        <p:nvPicPr>
          <p:cNvPr id="14" name="Picture 8">
            <a:extLst>
              <a:ext uri="{FF2B5EF4-FFF2-40B4-BE49-F238E27FC236}">
                <a16:creationId xmlns:a16="http://schemas.microsoft.com/office/drawing/2014/main" id="{30B0BAAE-2892-036B-34E6-83EB978418A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71" r="28894" b="38159"/>
          <a:stretch/>
        </p:blipFill>
        <p:spPr bwMode="auto">
          <a:xfrm>
            <a:off x="7499619" y="231910"/>
            <a:ext cx="2743976" cy="2147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2.08333E-6 1.85185E-6 L -0.29023 0.6044 " pathEditMode="relative" rAng="0" ptsTypes="AA">
                                      <p:cBhvr>
                                        <p:cTn id="69" dur="2000" fill="hold"/>
                                        <p:tgtEl>
                                          <p:spTgt spid="10"/>
                                        </p:tgtEl>
                                        <p:attrNameLst>
                                          <p:attrName>ppt_x</p:attrName>
                                          <p:attrName>ppt_y</p:attrName>
                                        </p:attrNameLst>
                                      </p:cBhvr>
                                      <p:rCtr x="-14518" y="30208"/>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jump rope.</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Comic Sans MS" panose="030F0702030302020204" pitchFamily="66" charset="0"/>
                <a:cs typeface="Times New Roman" panose="02020603050405020304" pitchFamily="18" charset="0"/>
              </a:rPr>
              <a:t>What can we do by the river?</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fishing.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sing a song.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a:t>
            </a:r>
            <a:r>
              <a:rPr kumimoji="0" lang="en-US" sz="3200" b="1" i="0" u="none" strike="noStrike" kern="1200" cap="none" spc="0" normalizeH="0" noProof="0">
                <a:ln>
                  <a:noFill/>
                </a:ln>
                <a:solidFill>
                  <a:prstClr val="white"/>
                </a:solidFill>
                <a:effectLst/>
                <a:uLnTx/>
                <a:uFillTx/>
                <a:latin typeface="Comic Sans MS" panose="030F0702030302020204" pitchFamily="66" charset="0"/>
                <a:cs typeface="Times New Roman" panose="02020603050405020304" pitchFamily="18" charset="0"/>
              </a:rPr>
              <a:t> can dance.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70464" y="807445"/>
            <a:ext cx="1564105"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Comic Sans MS" panose="030F0702030302020204" pitchFamily="66" charset="0"/>
                <a:cs typeface="Times New Roman" panose="02020603050405020304" pitchFamily="18" charset="0"/>
              </a:rPr>
              <a:t>GO HOME</a:t>
            </a:r>
          </a:p>
        </p:txBody>
      </p:sp>
      <p:pic>
        <p:nvPicPr>
          <p:cNvPr id="2" name="Picture 1">
            <a:extLst>
              <a:ext uri="{FF2B5EF4-FFF2-40B4-BE49-F238E27FC236}">
                <a16:creationId xmlns:a16="http://schemas.microsoft.com/office/drawing/2014/main" id="{FC4FC433-CE36-1569-9987-2F08B0330ED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pic>
        <p:nvPicPr>
          <p:cNvPr id="6146" name="Picture 2" descr="Chân dung nhìn từ bên của hai cha con ngồi câu cá cùng nhau trên những tảng đá bằng cần câu trong vùng nước hồ yên tĩnh với phong cảnh mặt trời lặn, cả hai đều mặc áo sơ mi ca rô, chụp từ phía sau cái cây">
            <a:extLst>
              <a:ext uri="{FF2B5EF4-FFF2-40B4-BE49-F238E27FC236}">
                <a16:creationId xmlns:a16="http://schemas.microsoft.com/office/drawing/2014/main" id="{9FBC48E0-1499-24D8-3DE3-432C9AD889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4022" y="231911"/>
            <a:ext cx="3179753" cy="2120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swim.</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Comic Sans MS" panose="030F0702030302020204" pitchFamily="66" charset="0"/>
                <a:cs typeface="Times New Roman" panose="02020603050405020304" pitchFamily="18" charset="0"/>
              </a:rPr>
              <a:t>What can we do in the pool?</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play tennis.</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fishing.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ice-skate.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7591" y="877928"/>
            <a:ext cx="1589852" cy="1404369"/>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pic>
        <p:nvPicPr>
          <p:cNvPr id="2" name="Picture 1">
            <a:extLst>
              <a:ext uri="{FF2B5EF4-FFF2-40B4-BE49-F238E27FC236}">
                <a16:creationId xmlns:a16="http://schemas.microsoft.com/office/drawing/2014/main" id="{61470129-DDA3-376E-86A0-7C6012D36D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pic>
        <p:nvPicPr>
          <p:cNvPr id="3" name="Picture 4" descr="A family of three sitting in a hot tub financed by HFS Financial in the mountains">
            <a:extLst>
              <a:ext uri="{FF2B5EF4-FFF2-40B4-BE49-F238E27FC236}">
                <a16:creationId xmlns:a16="http://schemas.microsoft.com/office/drawing/2014/main" id="{C7D9AE15-18C0-655D-F7F7-E1B39C90D6D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4168"/>
          <a:stretch/>
        </p:blipFill>
        <p:spPr bwMode="auto">
          <a:xfrm>
            <a:off x="8044070" y="283245"/>
            <a:ext cx="2434221" cy="2062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213&quot;&gt;&lt;object type=&quot;3&quot; unique_id=&quot;10214&quot;&gt;&lt;property id=&quot;20148&quot; value=&quot;5&quot;/&gt;&lt;property id=&quot;20300&quot; value=&quot;Slide 1&quot;/&gt;&lt;property id=&quot;20307&quot; value=&quot;257&quot;/&gt;&lt;/object&gt;&lt;object type=&quot;3&quot; unique_id=&quot;10216&quot;&gt;&lt;property id=&quot;20148&quot; value=&quot;5&quot;/&gt;&lt;property id=&quot;20300&quot; value=&quot;Slide 3 - &amp;quot;Contents&amp;quot;&quot;/&gt;&lt;property id=&quot;20307&quot; value=&quot;349&quot;/&gt;&lt;/object&gt;&lt;object type=&quot;3&quot; unique_id=&quot;10217&quot;&gt;&lt;property id=&quot;20148&quot; value=&quot;5&quot;/&gt;&lt;property id=&quot;20300&quot; value=&quot;Slide 4 - &amp;quot;WARM-UP&amp;quot;&quot;/&gt;&lt;property id=&quot;20307&quot; value=&quot;259&quot;/&gt;&lt;/object&gt;&lt;object type=&quot;3&quot; unique_id=&quot;10218&quot;&gt;&lt;property id=&quot;20148&quot; value=&quot;5&quot;/&gt;&lt;property id=&quot;20300&quot; value=&quot;Slide 5&quot;/&gt;&lt;property id=&quot;20307&quot; value=&quot;350&quot;/&gt;&lt;/object&gt;&lt;object type=&quot;3&quot; unique_id=&quot;10219&quot;&gt;&lt;property id=&quot;20148&quot; value=&quot;5&quot;/&gt;&lt;property id=&quot;20300&quot; value=&quot;Slide 6&quot;/&gt;&lt;property id=&quot;20307&quot; value=&quot;407&quot;/&gt;&lt;/object&gt;&lt;object type=&quot;3&quot; unique_id=&quot;10220&quot;&gt;&lt;property id=&quot;20148&quot; value=&quot;5&quot;/&gt;&lt;property id=&quot;20300&quot; value=&quot;Slide 7&quot;/&gt;&lt;property id=&quot;20307&quot; value=&quot;608&quot;/&gt;&lt;/object&gt;&lt;object type=&quot;3&quot; unique_id=&quot;10221&quot;&gt;&lt;property id=&quot;20148&quot; value=&quot;5&quot;/&gt;&lt;property id=&quot;20300&quot; value=&quot;Slide 8&quot;/&gt;&lt;property id=&quot;20307&quot; value=&quot;609&quot;/&gt;&lt;/object&gt;&lt;object type=&quot;3&quot; unique_id=&quot;10222&quot;&gt;&lt;property id=&quot;20148&quot; value=&quot;5&quot;/&gt;&lt;property id=&quot;20300&quot; value=&quot;Slide 9&quot;/&gt;&lt;property id=&quot;20307&quot; value=&quot;610&quot;/&gt;&lt;/object&gt;&lt;object type=&quot;3&quot; unique_id=&quot;10223&quot;&gt;&lt;property id=&quot;20148&quot; value=&quot;5&quot;/&gt;&lt;property id=&quot;20300&quot; value=&quot;Slide 10&quot;/&gt;&lt;property id=&quot;20307&quot; value=&quot;611&quot;/&gt;&lt;/object&gt;&lt;object type=&quot;3&quot; unique_id=&quot;10224&quot;&gt;&lt;property id=&quot;20148&quot; value=&quot;5&quot;/&gt;&lt;property id=&quot;20300&quot; value=&quot;Slide 11&quot;/&gt;&lt;property id=&quot;20307&quot; value=&quot;612&quot;/&gt;&lt;/object&gt;&lt;object type=&quot;3&quot; unique_id=&quot;10225&quot;&gt;&lt;property id=&quot;20148&quot; value=&quot;5&quot;/&gt;&lt;property id=&quot;20300&quot; value=&quot;Slide 12&quot;/&gt;&lt;property id=&quot;20307&quot; value=&quot;613&quot;/&gt;&lt;/object&gt;&lt;object type=&quot;3&quot; unique_id=&quot;10226&quot;&gt;&lt;property id=&quot;20148&quot; value=&quot;5&quot;/&gt;&lt;property id=&quot;20300&quot; value=&quot;Slide 13&quot;/&gt;&lt;property id=&quot;20307&quot; value=&quot;614&quot;/&gt;&lt;/object&gt;&lt;object type=&quot;3&quot; unique_id=&quot;10227&quot;&gt;&lt;property id=&quot;20148&quot; value=&quot;5&quot;/&gt;&lt;property id=&quot;20300&quot; value=&quot;Slide 14&quot;/&gt;&lt;property id=&quot;20307&quot; value=&quot;615&quot;/&gt;&lt;/object&gt;&lt;object type=&quot;3&quot; unique_id=&quot;10228&quot;&gt;&lt;property id=&quot;20148&quot; value=&quot;5&quot;/&gt;&lt;property id=&quot;20300&quot; value=&quot;Slide 15&quot;/&gt;&lt;property id=&quot;20307&quot; value=&quot;424&quot;/&gt;&lt;/object&gt;&lt;object type=&quot;3&quot; unique_id=&quot;10229&quot;&gt;&lt;property id=&quot;20148&quot; value=&quot;5&quot;/&gt;&lt;property id=&quot;20300&quot; value=&quot;Slide 16&quot;/&gt;&lt;property id=&quot;20307&quot; value=&quot;411&quot;/&gt;&lt;/object&gt;&lt;object type=&quot;3&quot; unique_id=&quot;10230&quot;&gt;&lt;property id=&quot;20148&quot; value=&quot;5&quot;/&gt;&lt;property id=&quot;20300&quot; value=&quot;Slide 17&quot;/&gt;&lt;property id=&quot;20307&quot; value=&quot;423&quot;/&gt;&lt;/object&gt;&lt;object type=&quot;3&quot; unique_id=&quot;10231&quot;&gt;&lt;property id=&quot;20148&quot; value=&quot;5&quot;/&gt;&lt;property id=&quot;20300&quot; value=&quot;Slide 18&quot;/&gt;&lt;property id=&quot;20307&quot; value=&quot;267&quot;/&gt;&lt;/object&gt;&lt;object type=&quot;3&quot; unique_id=&quot;10232&quot;&gt;&lt;property id=&quot;20148&quot; value=&quot;5&quot;/&gt;&lt;property id=&quot;20300&quot; value=&quot;Slide 19&quot;/&gt;&lt;property id=&quot;20307&quot; value=&quot;256&quot;/&gt;&lt;/object&gt;&lt;object type=&quot;3&quot; unique_id=&quot;10233&quot;&gt;&lt;property id=&quot;20148&quot; value=&quot;5&quot;/&gt;&lt;property id=&quot;20300&quot; value=&quot;Slide 20&quot;/&gt;&lt;property id=&quot;20307&quot; value=&quot;616&quot;/&gt;&lt;/object&gt;&lt;object type=&quot;3&quot; unique_id=&quot;10234&quot;&gt;&lt;property id=&quot;20148&quot; value=&quot;5&quot;/&gt;&lt;property id=&quot;20300&quot; value=&quot;Slide 21&quot;/&gt;&lt;property id=&quot;20307&quot; value=&quot;261&quot;/&gt;&lt;/object&gt;&lt;object type=&quot;3&quot; unique_id=&quot;10235&quot;&gt;&lt;property id=&quot;20148&quot; value=&quot;5&quot;/&gt;&lt;property id=&quot;20300&quot; value=&quot;Slide 22&quot;/&gt;&lt;property id=&quot;20307&quot; value=&quot;617&quot;/&gt;&lt;/object&gt;&lt;object type=&quot;3&quot; unique_id=&quot;10236&quot;&gt;&lt;property id=&quot;20148&quot; value=&quot;5&quot;/&gt;&lt;property id=&quot;20300&quot; value=&quot;Slide 23&quot;/&gt;&lt;property id=&quot;20307&quot; value=&quot;262&quot;/&gt;&lt;/object&gt;&lt;object type=&quot;3&quot; unique_id=&quot;10237&quot;&gt;&lt;property id=&quot;20148&quot; value=&quot;5&quot;/&gt;&lt;property id=&quot;20300&quot; value=&quot;Slide 24&quot;/&gt;&lt;property id=&quot;20307&quot; value=&quot;618&quot;/&gt;&lt;/object&gt;&lt;object type=&quot;3&quot; unique_id=&quot;10238&quot;&gt;&lt;property id=&quot;20148&quot; value=&quot;5&quot;/&gt;&lt;property id=&quot;20300&quot; value=&quot;Slide 25&quot;/&gt;&lt;property id=&quot;20307&quot; value=&quot;422&quot;/&gt;&lt;/object&gt;&lt;object type=&quot;3&quot; unique_id=&quot;10239&quot;&gt;&lt;property id=&quot;20148&quot; value=&quot;5&quot;/&gt;&lt;property id=&quot;20300&quot; value=&quot;Slide 26&quot;/&gt;&lt;property id=&quot;20307&quot; value=&quot;619&quot;/&gt;&lt;/object&gt;&lt;object type=&quot;3&quot; unique_id=&quot;10240&quot;&gt;&lt;property id=&quot;20148&quot; value=&quot;5&quot;/&gt;&lt;property id=&quot;20300&quot; value=&quot;Slide 27&quot;/&gt;&lt;property id=&quot;20307&quot; value=&quot;304&quot;/&gt;&lt;/object&gt;&lt;object type=&quot;3&quot; unique_id=&quot;10241&quot;&gt;&lt;property id=&quot;20148&quot; value=&quot;5&quot;/&gt;&lt;property id=&quot;20300&quot; value=&quot;Slide 28&quot;/&gt;&lt;property id=&quot;20307&quot; value=&quot;258&quot;/&gt;&lt;/object&gt;&lt;object type=&quot;3&quot; unique_id=&quot;10362&quot;&gt;&lt;property id=&quot;20148&quot; value=&quot;5&quot;/&gt;&lt;property id=&quot;20300&quot; value=&quot;Slide 2&quot;/&gt;&lt;property id=&quot;20307&quot; value=&quot;620&quot;/&gt;&lt;/object&gt;&lt;/object&gt;&lt;object type=&quot;8&quot; unique_id=&quot;10271&quot;&gt;&lt;/object&gt;&lt;/object&gt;&lt;/database&gt;"/>
  <p:tag name="SECTOMILLISECCONVERTED" val="1"/>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imated Family Tree by Slidesgo">
  <a:themeElements>
    <a:clrScheme name="Simple Light">
      <a:dk1>
        <a:srgbClr val="000000"/>
      </a:dk1>
      <a:lt1>
        <a:srgbClr val="FFFFFF"/>
      </a:lt1>
      <a:dk2>
        <a:srgbClr val="FF5170"/>
      </a:dk2>
      <a:lt2>
        <a:srgbClr val="FC2D4A"/>
      </a:lt2>
      <a:accent1>
        <a:srgbClr val="E9E978"/>
      </a:accent1>
      <a:accent2>
        <a:srgbClr val="64B35B"/>
      </a:accent2>
      <a:accent3>
        <a:srgbClr val="A9D0EB"/>
      </a:accent3>
      <a:accent4>
        <a:srgbClr val="79B0E6"/>
      </a:accent4>
      <a:accent5>
        <a:srgbClr val="FF8751"/>
      </a:accent5>
      <a:accent6>
        <a:srgbClr val="FF611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7920</TotalTime>
  <Words>263</Words>
  <Application>Microsoft Office PowerPoint</Application>
  <PresentationFormat>Widescreen</PresentationFormat>
  <Paragraphs>83</Paragraphs>
  <Slides>9</Slides>
  <Notes>1</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9</vt:i4>
      </vt:variant>
    </vt:vector>
  </HeadingPairs>
  <TitlesOfParts>
    <vt:vector size="26" baseType="lpstr">
      <vt:lpstr>Comic Sans MS</vt:lpstr>
      <vt:lpstr>Capriola</vt:lpstr>
      <vt:lpstr>Calibri</vt:lpstr>
      <vt:lpstr>Kirang Haerang</vt:lpstr>
      <vt:lpstr>Calibri Light</vt:lpstr>
      <vt:lpstr>Bebas Neue</vt:lpstr>
      <vt:lpstr>Times New Roman</vt:lpstr>
      <vt:lpstr>Quicksand</vt:lpstr>
      <vt:lpstr>Quicksand SemiBold</vt:lpstr>
      <vt:lpstr>Fredoka One</vt:lpstr>
      <vt:lpstr>Life Savers ExtraBold</vt:lpstr>
      <vt:lpstr>Arial</vt:lpstr>
      <vt:lpstr>.VnVogue</vt:lpstr>
      <vt:lpstr>Life Savers</vt:lpstr>
      <vt:lpstr>Science Subject for Elementary - 3rd Grade: Physical, Life, and Earth by Slidesgo</vt:lpstr>
      <vt:lpstr>Animated Family Tree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Thi Phep</dc:creator>
  <cp:lastModifiedBy>admin</cp:lastModifiedBy>
  <cp:revision>286</cp:revision>
  <dcterms:created xsi:type="dcterms:W3CDTF">2022-06-04T05:30:59Z</dcterms:created>
  <dcterms:modified xsi:type="dcterms:W3CDTF">2026-01-08T08:51:59Z</dcterms:modified>
</cp:coreProperties>
</file>