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18"/>
  </p:notesMasterIdLst>
  <p:sldIdLst>
    <p:sldId id="376" r:id="rId3"/>
    <p:sldId id="402" r:id="rId4"/>
    <p:sldId id="289" r:id="rId5"/>
    <p:sldId id="395" r:id="rId6"/>
    <p:sldId id="362" r:id="rId7"/>
    <p:sldId id="363" r:id="rId8"/>
    <p:sldId id="364" r:id="rId9"/>
    <p:sldId id="365" r:id="rId10"/>
    <p:sldId id="366" r:id="rId11"/>
    <p:sldId id="396" r:id="rId12"/>
    <p:sldId id="290" r:id="rId13"/>
    <p:sldId id="387" r:id="rId14"/>
    <p:sldId id="388" r:id="rId15"/>
    <p:sldId id="389" r:id="rId16"/>
    <p:sldId id="40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0214" autoAdjust="0"/>
  </p:normalViewPr>
  <p:slideViewPr>
    <p:cSldViewPr snapToGrid="0">
      <p:cViewPr varScale="1">
        <p:scale>
          <a:sx n="56" d="100"/>
          <a:sy n="56" d="100"/>
        </p:scale>
        <p:origin x="117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số</a:t>
            </a:r>
            <a:r>
              <a:rPr lang="en-US" baseline="0" dirty="0"/>
              <a:t> 7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 </a:t>
            </a:r>
            <a:r>
              <a:rPr lang="en-US" baseline="0" dirty="0" err="1"/>
              <a:t>của</a:t>
            </a:r>
            <a:r>
              <a:rPr lang="en-US" baseline="0" dirty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3/31/2026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gif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8.jpeg"/><Relationship Id="rId5" Type="http://schemas.openxmlformats.org/officeDocument/2006/relationships/image" Target="../media/image26.jp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16.wdp"/><Relationship Id="rId5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11.wdp"/><Relationship Id="rId3" Type="http://schemas.microsoft.com/office/2007/relationships/media" Target="../media/media2.mp3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audio" Target="../media/audio7.wav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4.wdp"/><Relationship Id="rId11" Type="http://schemas.openxmlformats.org/officeDocument/2006/relationships/slide" Target="slide9.xml"/><Relationship Id="rId5" Type="http://schemas.openxmlformats.org/officeDocument/2006/relationships/image" Target="../media/image28.jpeg"/><Relationship Id="rId1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microsoft.com/office/2007/relationships/hdphoto" Target="../media/hdphoto15.wdp"/><Relationship Id="rId5" Type="http://schemas.openxmlformats.org/officeDocument/2006/relationships/image" Target="../media/image33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5" y="407484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37994" y="3355483"/>
            <a:ext cx="1436647" cy="277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47053-4535-428A-AB29-BC7D35E5426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98" y="3737478"/>
            <a:ext cx="1585290" cy="2848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6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11548</TotalTime>
  <Words>254</Words>
  <Application>Microsoft Office PowerPoint</Application>
  <PresentationFormat>Widescreen</PresentationFormat>
  <Paragraphs>106</Paragraphs>
  <Slides>15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.VnBlack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141</cp:revision>
  <dcterms:created xsi:type="dcterms:W3CDTF">2022-02-22T14:44:02Z</dcterms:created>
  <dcterms:modified xsi:type="dcterms:W3CDTF">2026-03-31T07:27:19Z</dcterms:modified>
</cp:coreProperties>
</file>