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5.wav" ContentType="audio/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6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8.wav" ContentType="audio/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9.wav" ContentType="audio/wav"/>
  <Override PartName="/ppt/media/audio10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7"/>
  </p:notesMasterIdLst>
  <p:sldIdLst>
    <p:sldId id="307" r:id="rId2"/>
    <p:sldId id="323" r:id="rId3"/>
    <p:sldId id="289" r:id="rId4"/>
    <p:sldId id="322" r:id="rId5"/>
    <p:sldId id="290" r:id="rId6"/>
    <p:sldId id="264" r:id="rId7"/>
    <p:sldId id="291" r:id="rId8"/>
    <p:sldId id="292" r:id="rId9"/>
    <p:sldId id="293" r:id="rId10"/>
    <p:sldId id="295" r:id="rId11"/>
    <p:sldId id="305" r:id="rId12"/>
    <p:sldId id="297" r:id="rId13"/>
    <p:sldId id="312" r:id="rId14"/>
    <p:sldId id="325" r:id="rId15"/>
    <p:sldId id="31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1" autoAdjust="0"/>
    <p:restoredTop sz="94640"/>
  </p:normalViewPr>
  <p:slideViewPr>
    <p:cSldViewPr snapToGrid="0">
      <p:cViewPr varScale="1">
        <p:scale>
          <a:sx n="58" d="100"/>
          <a:sy n="58" d="100"/>
        </p:scale>
        <p:origin x="5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3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361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57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1755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3/31/2026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58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06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3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85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6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943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035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01AA-509B-43C6-8E13-2432D7817C81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40.png"/><Relationship Id="rId12" Type="http://schemas.openxmlformats.org/officeDocument/2006/relationships/image" Target="../media/image47.jpe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45.jpeg"/><Relationship Id="rId5" Type="http://schemas.openxmlformats.org/officeDocument/2006/relationships/notesSlide" Target="../notesSlides/notesSlide9.xml"/><Relationship Id="rId15" Type="http://schemas.openxmlformats.org/officeDocument/2006/relationships/audio" Target="../media/audio8.wav"/><Relationship Id="rId10" Type="http://schemas.openxmlformats.org/officeDocument/2006/relationships/image" Target="../media/image4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jpeg"/><Relationship Id="rId1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3.jpeg"/><Relationship Id="rId3" Type="http://schemas.microsoft.com/office/2007/relationships/media" Target="../media/media2.wav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17" Type="http://schemas.openxmlformats.org/officeDocument/2006/relationships/audio" Target="../media/audio6.wav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1" Type="http://schemas.openxmlformats.org/officeDocument/2006/relationships/tags" Target="../tags/tag11.xml"/><Relationship Id="rId6" Type="http://schemas.openxmlformats.org/officeDocument/2006/relationships/audio" Target="../media/audio6.wav"/><Relationship Id="rId11" Type="http://schemas.openxmlformats.org/officeDocument/2006/relationships/image" Target="../media/image51.jpe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55.gif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audio" Target="../media/audio9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12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microsoft.com/office/2007/relationships/hdphoto" Target="../media/hdphoto17.wdp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9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8.png"/><Relationship Id="rId12" Type="http://schemas.microsoft.com/office/2007/relationships/hdphoto" Target="../media/hdphoto17.wdp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audio" Target="../media/audio10.wav"/><Relationship Id="rId9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12" Type="http://schemas.openxmlformats.org/officeDocument/2006/relationships/image" Target="../media/image6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60.JPG"/><Relationship Id="rId11" Type="http://schemas.openxmlformats.org/officeDocument/2006/relationships/image" Target="../media/image17.png"/><Relationship Id="rId5" Type="http://schemas.openxmlformats.org/officeDocument/2006/relationships/image" Target="../media/image57.png"/><Relationship Id="rId10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4.wdp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7.jpeg"/><Relationship Id="rId5" Type="http://schemas.openxmlformats.org/officeDocument/2006/relationships/image" Target="../media/image28.jp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38.png"/><Relationship Id="rId12" Type="http://schemas.openxmlformats.org/officeDocument/2006/relationships/image" Target="../media/image41.jpe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media" Target="../media/media2.wav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audio" Target="../media/audio7.wav"/><Relationship Id="rId3" Type="http://schemas.microsoft.com/office/2007/relationships/media" Target="../media/media2.wav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7.wav"/><Relationship Id="rId11" Type="http://schemas.openxmlformats.org/officeDocument/2006/relationships/image" Target="../media/image44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media" Target="../media/media2.wav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8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38" y="3946333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6114" y="3681403"/>
            <a:ext cx="1367066" cy="263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59351" y="4187490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72AF6-025C-4669-8E56-9A7C287B0FD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78" y="3706115"/>
            <a:ext cx="1628451" cy="2926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-579388" y="3753530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969522"/>
            <a:ext cx="10871200" cy="41859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4" descr="Ảnh miễn phí của Khởi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2" y="743321"/>
            <a:ext cx="3539973" cy="21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869428" y="3062507"/>
            <a:ext cx="425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Surf the Internet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7068231" y="3062506"/>
            <a:ext cx="350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Use the tablet</a:t>
            </a:r>
          </a:p>
        </p:txBody>
      </p:sp>
      <p:pic>
        <p:nvPicPr>
          <p:cNvPr id="12" name="Picture 2" descr="Ảnh miễn phí của T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45" y="692752"/>
            <a:ext cx="3802779" cy="22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7068231" y="6134570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groups</a:t>
            </a:r>
          </a:p>
        </p:txBody>
      </p:sp>
      <p:pic>
        <p:nvPicPr>
          <p:cNvPr id="14" name="Picture 2" descr="Ảnh miễn phí của Mọi ngườ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1" y="3753530"/>
            <a:ext cx="3749835" cy="23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174931" y="6123156"/>
            <a:ext cx="32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pairs</a:t>
            </a:r>
          </a:p>
        </p:txBody>
      </p:sp>
      <p:pic>
        <p:nvPicPr>
          <p:cNvPr id="17" name="Picture 2" descr="Ảnh miễn phí của Những cậu bé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2" y="3820864"/>
            <a:ext cx="3484471" cy="22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E9227DDE-C40E-E283-AAA2-15E4567CE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0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1950" y="113068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10141" y="-1004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66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77850" y="113068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point. Repeat.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9" y="174886"/>
            <a:ext cx="472440" cy="434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6" name="cashreg.wav"/>
          </p:stSnd>
        </p:sndAc>
      </p:transition>
    </mc:Choice>
    <mc:Fallback xmlns="">
      <p:transition spd="slow">
        <p:blinds dir="vert"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998D31B-28A0-4C09-98D1-116E7A65312E}"/>
              </a:ext>
            </a:extLst>
          </p:cNvPr>
          <p:cNvSpPr/>
          <p:nvPr/>
        </p:nvSpPr>
        <p:spPr>
          <a:xfrm>
            <a:off x="1940832" y="1138216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049AFE5-BDA3-4787-9878-CB6CD4F7E172}"/>
              </a:ext>
            </a:extLst>
          </p:cNvPr>
          <p:cNvSpPr/>
          <p:nvPr/>
        </p:nvSpPr>
        <p:spPr>
          <a:xfrm>
            <a:off x="4593770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939332D-27DD-49E7-9017-3A84F6D4CC98}"/>
              </a:ext>
            </a:extLst>
          </p:cNvPr>
          <p:cNvSpPr/>
          <p:nvPr/>
        </p:nvSpPr>
        <p:spPr>
          <a:xfrm>
            <a:off x="200010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0A20A55-FFA5-49B5-93B4-491AEA2C7349}"/>
              </a:ext>
            </a:extLst>
          </p:cNvPr>
          <p:cNvSpPr/>
          <p:nvPr/>
        </p:nvSpPr>
        <p:spPr>
          <a:xfrm>
            <a:off x="4611972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B2C47A-50B0-4044-9F9F-8F307EF35750}"/>
              </a:ext>
            </a:extLst>
          </p:cNvPr>
          <p:cNvSpPr/>
          <p:nvPr/>
        </p:nvSpPr>
        <p:spPr>
          <a:xfrm>
            <a:off x="242155" y="166001"/>
            <a:ext cx="6293556" cy="621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Comic Sans MS" pitchFamily="66" charset="0"/>
              </a:rPr>
              <a:t> SLAP THE BOARD GAME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0" name="Hexagon 29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Ảnh miễn phí của Khởi độ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5"/>
          <a:stretch/>
        </p:blipFill>
        <p:spPr bwMode="auto">
          <a:xfrm>
            <a:off x="2181584" y="1245743"/>
            <a:ext cx="2130357" cy="1724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miễn phí của Ta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/>
          <a:stretch/>
        </p:blipFill>
        <p:spPr bwMode="auto">
          <a:xfrm>
            <a:off x="4878542" y="1292002"/>
            <a:ext cx="2078722" cy="163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Ảnh miễn phí của Mọi ngườ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50" y="1388852"/>
            <a:ext cx="2269477" cy="143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Những cậu bé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09" y="3137709"/>
            <a:ext cx="2078378" cy="180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52" y="3375169"/>
            <a:ext cx="2058897" cy="1732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7613983" y="3137709"/>
            <a:ext cx="1927754" cy="183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431110" y="4297673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C91CCB02-0EE2-F5BA-3DDA-11A1A66F5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02" end="7001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9035" y="258872"/>
            <a:ext cx="609600" cy="609600"/>
          </a:xfrm>
          <a:prstGeom prst="rect">
            <a:avLst/>
          </a:prstGeom>
        </p:spPr>
      </p:pic>
      <p:pic>
        <p:nvPicPr>
          <p:cNvPr id="3" name="track 8.4">
            <a:hlinkClick r:id="" action="ppaction://media"/>
            <a:extLst>
              <a:ext uri="{FF2B5EF4-FFF2-40B4-BE49-F238E27FC236}">
                <a16:creationId xmlns:a16="http://schemas.microsoft.com/office/drawing/2014/main" id="{FFBEDAE9-6DD2-AC3A-8E5A-A1C2413B9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182" end="240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7264" y="244848"/>
            <a:ext cx="609600" cy="609600"/>
          </a:xfrm>
          <a:prstGeom prst="rect">
            <a:avLst/>
          </a:prstGeom>
        </p:spPr>
      </p:pic>
      <p:pic>
        <p:nvPicPr>
          <p:cNvPr id="4" name="track 8.4">
            <a:hlinkClick r:id="" action="ppaction://media"/>
            <a:extLst>
              <a:ext uri="{FF2B5EF4-FFF2-40B4-BE49-F238E27FC236}">
                <a16:creationId xmlns:a16="http://schemas.microsoft.com/office/drawing/2014/main" id="{A3F798C4-1C84-A294-79E0-4AE53BD0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35" end="10338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7264" y="251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6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735E-6 -2.31214E-6 L 0.75954 0.051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71" y="2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916662" cy="769441"/>
            <a:chOff x="397164" y="323274"/>
            <a:chExt cx="3719241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79951" y="446384"/>
              <a:ext cx="3336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8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8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ảnh Quan, Hoàng Hôn, Ánh Sáng, Đê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" y="-902611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46B013-B3ED-7E7B-D14C-7F81DE0A7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636" y="991598"/>
            <a:ext cx="8724727" cy="583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643015" y="2178994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7833" y="1485803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340058" y="5409835"/>
            <a:ext cx="4189863" cy="1503264"/>
          </a:xfrm>
          <a:prstGeom prst="wedgeEllipseCallout">
            <a:avLst>
              <a:gd name="adj1" fmla="val -55211"/>
              <a:gd name="adj2" fmla="val 552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8770497" y="2389398"/>
            <a:ext cx="2341819" cy="92817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48984" y="5798609"/>
            <a:ext cx="3807726" cy="725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Now, let’s work in pairs and answer question 1 to 5.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38939" y="2239169"/>
            <a:ext cx="2656133" cy="120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teacher.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1590279" y="861425"/>
            <a:ext cx="4656493" cy="173346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93642" y="1392060"/>
            <a:ext cx="4249766" cy="85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you can’t. But you can open your book and look at the word list.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0797" y="5061611"/>
            <a:ext cx="3925390" cy="1682582"/>
          </a:xfrm>
          <a:prstGeom prst="wedgeEllipseCallout">
            <a:avLst>
              <a:gd name="adj1" fmla="val 47276"/>
              <a:gd name="adj2" fmla="val 544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30326" y="5687861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some new words. Teacher, can we use the tablet?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116392"/>
            <a:ext cx="3947894" cy="5255990"/>
          </a:xfrm>
          <a:prstGeom prst="rect">
            <a:avLst/>
          </a:prstGeom>
        </p:spPr>
      </p:pic>
      <p:pic>
        <p:nvPicPr>
          <p:cNvPr id="4" name="track  8.5">
            <a:hlinkClick r:id="" action="ppaction://media"/>
            <a:extLst>
              <a:ext uri="{FF2B5EF4-FFF2-40B4-BE49-F238E27FC236}">
                <a16:creationId xmlns:a16="http://schemas.microsoft.com/office/drawing/2014/main" id="{60B0C34E-AAD8-6160-72CF-934173C24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43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1972" y="159913"/>
            <a:ext cx="609600" cy="609600"/>
          </a:xfrm>
          <a:prstGeom prst="rect">
            <a:avLst/>
          </a:prstGeom>
        </p:spPr>
      </p:pic>
      <p:pic>
        <p:nvPicPr>
          <p:cNvPr id="6" name="track  8.5">
            <a:hlinkClick r:id="" action="ppaction://media"/>
            <a:extLst>
              <a:ext uri="{FF2B5EF4-FFF2-40B4-BE49-F238E27FC236}">
                <a16:creationId xmlns:a16="http://schemas.microsoft.com/office/drawing/2014/main" id="{29CB7835-29AA-5BE1-A15A-9F1696C9E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7" end="11187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5713" y="159913"/>
            <a:ext cx="609600" cy="609600"/>
          </a:xfrm>
          <a:prstGeom prst="rect">
            <a:avLst/>
          </a:prstGeom>
        </p:spPr>
      </p:pic>
      <p:pic>
        <p:nvPicPr>
          <p:cNvPr id="12" name="track  8.5">
            <a:hlinkClick r:id="" action="ppaction://media"/>
            <a:extLst>
              <a:ext uri="{FF2B5EF4-FFF2-40B4-BE49-F238E27FC236}">
                <a16:creationId xmlns:a16="http://schemas.microsoft.com/office/drawing/2014/main" id="{AA11B80B-3FD0-3865-DFD8-C3DA90C231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2" end="2498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561" y="206473"/>
            <a:ext cx="609600" cy="609600"/>
          </a:xfrm>
          <a:prstGeom prst="rect">
            <a:avLst/>
          </a:prstGeom>
        </p:spPr>
      </p:pic>
      <p:pic>
        <p:nvPicPr>
          <p:cNvPr id="13" name="track  8.5">
            <a:hlinkClick r:id="" action="ppaction://media"/>
            <a:extLst>
              <a:ext uri="{FF2B5EF4-FFF2-40B4-BE49-F238E27FC236}">
                <a16:creationId xmlns:a16="http://schemas.microsoft.com/office/drawing/2014/main" id="{B604B813-7016-F231-B2EC-E5A39819FC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13" end="0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561" y="190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306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651A2-7F75-491C-8779-85650C9A2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473" y="813874"/>
            <a:ext cx="8607529" cy="5756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>
            <a:off x="10467833" y="2318709"/>
            <a:ext cx="2380517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7833" y="1485803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552085" y="727924"/>
            <a:ext cx="4189863" cy="154015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42781" y="1316224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Now, let’s work in pairs and answer question 1 to 5.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44341" y="5771213"/>
            <a:ext cx="11206847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 teacher wants her students to work in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125078" y="6006455"/>
            <a:ext cx="12757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pairs.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572510" y="6006455"/>
            <a:ext cx="14786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groups.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193779" y="5992291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25072" y="6023684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77704" y="6007548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13" y="2019962"/>
            <a:ext cx="2873886" cy="4540424"/>
          </a:xfrm>
          <a:prstGeom prst="rect">
            <a:avLst/>
          </a:prstGeom>
        </p:spPr>
      </p:pic>
      <p:sp>
        <p:nvSpPr>
          <p:cNvPr id="35" name="Oval Callout 34"/>
          <p:cNvSpPr/>
          <p:nvPr/>
        </p:nvSpPr>
        <p:spPr>
          <a:xfrm>
            <a:off x="7141909" y="4180796"/>
            <a:ext cx="3925390" cy="1693327"/>
          </a:xfrm>
          <a:prstGeom prst="wedgeEllipseCallout">
            <a:avLst>
              <a:gd name="adj1" fmla="val 55291"/>
              <a:gd name="adj2" fmla="val 252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59574" y="478762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some new words. Teacher, can we use the tablet?</a:t>
            </a:r>
          </a:p>
        </p:txBody>
      </p:sp>
      <p:pic>
        <p:nvPicPr>
          <p:cNvPr id="4" name="track  8.5">
            <a:hlinkClick r:id="" action="ppaction://media"/>
            <a:extLst>
              <a:ext uri="{FF2B5EF4-FFF2-40B4-BE49-F238E27FC236}">
                <a16:creationId xmlns:a16="http://schemas.microsoft.com/office/drawing/2014/main" id="{1407A226-593A-E0DA-24ED-0AF4888882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5" end="19286.52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1972" y="172242"/>
            <a:ext cx="609600" cy="609600"/>
          </a:xfrm>
          <a:prstGeom prst="rect">
            <a:avLst/>
          </a:prstGeom>
        </p:spPr>
      </p:pic>
      <p:pic>
        <p:nvPicPr>
          <p:cNvPr id="6" name="track  8.5">
            <a:hlinkClick r:id="" action="ppaction://media"/>
            <a:extLst>
              <a:ext uri="{FF2B5EF4-FFF2-40B4-BE49-F238E27FC236}">
                <a16:creationId xmlns:a16="http://schemas.microsoft.com/office/drawing/2014/main" id="{053FEF7F-B8FF-3021-E324-B82AC57F28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23" end="11212.52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1972" y="188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0588"/>
      </p:ext>
    </p:extLst>
  </p:cSld>
  <p:clrMapOvr>
    <a:masterClrMapping/>
  </p:clrMapOvr>
  <p:transition spd="slow">
    <p:push dir="u"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7" grpId="0" animBg="1"/>
      <p:bldP spid="28" grpId="0"/>
      <p:bldP spid="29" grpId="0"/>
      <p:bldP spid="30" grpId="0" animBg="1"/>
      <p:bldP spid="31" grpId="0"/>
      <p:bldP spid="32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51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8" name="Picture 3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>
            <a:off x="10643015" y="3197899"/>
            <a:ext cx="1952033" cy="408144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0397" y="166073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386993" y="1970237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193783"/>
            <a:ext cx="3947894" cy="5630923"/>
          </a:xfrm>
          <a:prstGeom prst="rect">
            <a:avLst/>
          </a:prstGeom>
        </p:spPr>
      </p:pic>
      <p:sp>
        <p:nvSpPr>
          <p:cNvPr id="45" name="Oval Callout 44"/>
          <p:cNvSpPr/>
          <p:nvPr/>
        </p:nvSpPr>
        <p:spPr>
          <a:xfrm>
            <a:off x="8626463" y="3935712"/>
            <a:ext cx="2341819" cy="92817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503663" y="3798850"/>
            <a:ext cx="2656133" cy="120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teacher.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64106" y="831956"/>
            <a:ext cx="10165810" cy="7973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2. Students can use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558059" y="961938"/>
            <a:ext cx="32246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their tablets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760385" y="961938"/>
            <a:ext cx="25695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their books.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296592" y="948419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082160" y="948419"/>
            <a:ext cx="475899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39340" y="979097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track  8.5">
            <a:hlinkClick r:id="" action="ppaction://media"/>
            <a:extLst>
              <a:ext uri="{FF2B5EF4-FFF2-40B4-BE49-F238E27FC236}">
                <a16:creationId xmlns:a16="http://schemas.microsoft.com/office/drawing/2014/main" id="{DCB530A6-DBEB-7CF4-A4EE-3C72627C7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13" end="0.52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4561" y="190393"/>
            <a:ext cx="609600" cy="609600"/>
          </a:xfrm>
          <a:prstGeom prst="rect">
            <a:avLst/>
          </a:prstGeom>
        </p:spPr>
      </p:pic>
      <p:pic>
        <p:nvPicPr>
          <p:cNvPr id="6148" name="Picture 4" descr="Con Gái, Sách, Trường Học, Đọc Hiể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24" y="1927260"/>
            <a:ext cx="4290139" cy="4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 8.5">
            <a:hlinkClick r:id="" action="ppaction://media"/>
            <a:extLst>
              <a:ext uri="{FF2B5EF4-FFF2-40B4-BE49-F238E27FC236}">
                <a16:creationId xmlns:a16="http://schemas.microsoft.com/office/drawing/2014/main" id="{BAF3B152-BE7F-238E-DE74-675580197E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7" end="2055.52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7237" y="222356"/>
            <a:ext cx="609600" cy="60960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462584" y="2178995"/>
            <a:ext cx="4656493" cy="18712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65947" y="2771877"/>
            <a:ext cx="4249766" cy="85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you can’t. But you can open your book and look at the word list.</a:t>
            </a:r>
          </a:p>
        </p:txBody>
      </p:sp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46" grpId="0" animBg="1"/>
      <p:bldP spid="47" grpId="0"/>
      <p:bldP spid="48" grpId="0"/>
      <p:bldP spid="49" grpId="0" animBg="1"/>
      <p:bldP spid="50" grpId="0" animBg="1"/>
      <p:bldP spid="5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70">
            <a:off x="3570166" y="1607575"/>
            <a:ext cx="7642177" cy="4783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" y="298842"/>
            <a:ext cx="5715798" cy="6792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1222710" y="130268"/>
            <a:ext cx="97465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8: Technology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867" y="4013775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5903456" y="4656569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79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064122" cy="2098323"/>
            <a:chOff x="-12332131" y="5947268"/>
            <a:chExt cx="15427267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9470925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Matching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p:transition spd="slow">
    <p:wipe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50"/>
            <a:ext cx="12161511" cy="68408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9690" y="4487076"/>
            <a:ext cx="2431589" cy="1983101"/>
            <a:chOff x="842936" y="4003361"/>
            <a:chExt cx="2431589" cy="1983101"/>
          </a:xfrm>
        </p:grpSpPr>
        <p:pic>
          <p:nvPicPr>
            <p:cNvPr id="11" name="Picture 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6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245921" y="4487079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38618" y="4487079"/>
            <a:ext cx="2431589" cy="1983101"/>
            <a:chOff x="3524065" y="4003361"/>
            <a:chExt cx="2431589" cy="1983101"/>
          </a:xfrm>
        </p:grpSpPr>
        <p:pic>
          <p:nvPicPr>
            <p:cNvPr id="13" name="Picture 1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65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906137" y="4487078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85" y="4511189"/>
            <a:ext cx="2431589" cy="1983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9135513" y="4511189"/>
            <a:ext cx="2431589" cy="1983101"/>
            <a:chOff x="9050798" y="4003361"/>
            <a:chExt cx="2431589" cy="1983101"/>
          </a:xfrm>
        </p:grpSpPr>
        <p:pic>
          <p:nvPicPr>
            <p:cNvPr id="15" name="Picture 1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98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9432870" y="4487076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43588" y="402824"/>
            <a:ext cx="2242577" cy="2161082"/>
            <a:chOff x="5761436" y="410753"/>
            <a:chExt cx="2301347" cy="33718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436" y="410753"/>
              <a:ext cx="2301347" cy="3371874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942509" y="926306"/>
              <a:ext cx="1858783" cy="11703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write emails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9903" y="251044"/>
            <a:ext cx="2425512" cy="2146326"/>
            <a:chOff x="5773614" y="410753"/>
            <a:chExt cx="2301347" cy="33718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14" y="410753"/>
              <a:ext cx="2301347" cy="3371874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182235" y="877850"/>
              <a:ext cx="1519080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make videos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83057" y="516699"/>
            <a:ext cx="2833621" cy="1933332"/>
            <a:chOff x="5926550" y="459209"/>
            <a:chExt cx="2301347" cy="33718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50" y="459209"/>
              <a:ext cx="2301347" cy="337187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502164" y="926305"/>
              <a:ext cx="1295303" cy="12188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robot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260" y="130269"/>
            <a:ext cx="2431589" cy="2146326"/>
            <a:chOff x="5225123" y="410753"/>
            <a:chExt cx="2849839" cy="337187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123" y="410753"/>
              <a:ext cx="2849839" cy="3371874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656462" y="877850"/>
              <a:ext cx="2000250" cy="1351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Smart</a:t>
              </a: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phone</a:t>
              </a:r>
            </a:p>
          </p:txBody>
        </p:sp>
      </p:grpSp>
      <p:pic>
        <p:nvPicPr>
          <p:cNvPr id="36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854100" y="4487072"/>
            <a:ext cx="2397179" cy="23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0" y="4415598"/>
            <a:ext cx="1944520" cy="2310738"/>
          </a:xfrm>
          <a:prstGeom prst="rect">
            <a:avLst/>
          </a:prstGeom>
        </p:spPr>
      </p:pic>
      <p:pic>
        <p:nvPicPr>
          <p:cNvPr id="4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517585" y="4786313"/>
            <a:ext cx="1705750" cy="16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Ảnh miễn phí của Điện thoạ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34" y="4888982"/>
            <a:ext cx="1853555" cy="15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7749"/>
      </p:ext>
    </p:extLst>
  </p:cSld>
  <p:clrMapOvr>
    <a:masterClrMapping/>
  </p:clrMapOvr>
  <p:transition spd="slow">
    <p:randomBar dir="vert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97596E-7 L -1.04167E-6 0.00046 C 0.00052 0.01318 0.00065 0.02728 0.00169 0.04161 C 0.00182 0.04531 0.00274 0.04808 0.003 0.05247 C 0.00391 0.05871 0.00404 0.06519 0.00495 0.07212 C 0.0056 0.07952 0.00599 0.08761 0.00794 0.09431 C 0.01354 0.11466 0.00899 0.09662 0.01432 0.12483 C 0.01849 0.14679 0.01693 0.13546 0.02227 0.15927 C 0.025 0.17221 0.02787 0.18447 0.03047 0.19787 C 0.03724 0.23671 0.02982 0.20619 0.03698 0.23232 C 0.03711 0.23902 0.03815 0.25474 0.03998 0.26214 C 0.04063 0.26653 0.04206 0.27115 0.0431 0.27485 L 0.04636 0.30536 C 0.04675 0.31045 0.0474 0.31507 0.04792 0.32039 L 0.04948 0.34327 L 0.04948 0.34443 " pathEditMode="relative" rAng="0" ptsTypes="AAAA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7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7 -0.09986 L 0.03047 -0.09963 C 0.03477 -0.09732 0.03932 -0.09778 0.04336 -0.09177 C 0.07253 -0.04831 0.05742 -0.05294 0.07852 -0.0289 C 0.0806 -0.02659 0.08294 -0.02612 0.08503 -0.02474 C 0.09414 -0.0104 0.09544 -0.00763 0.10456 0.00439 C 0.10794 0.00855 0.11159 0.01179 0.11497 0.01687 C 0.11758 0.02011 0.12005 0.02519 0.12279 0.02936 C 0.12396 0.03074 0.12539 0.03167 0.12669 0.03352 C 0.13372 0.04276 0.14023 0.05663 0.14753 0.06264 L 0.15794 0.07096 C 0.16367 0.08298 0.16523 0.08761 0.17357 0.09593 C 0.17643 0.0987 0.17969 0.0987 0.18268 0.10009 C 0.18529 0.10286 0.18776 0.10564 0.19049 0.10841 C 0.19388 0.11119 0.1974 0.11257 0.20091 0.11673 C 0.20234 0.11812 0.20325 0.12321 0.20482 0.12506 C 0.21172 0.13292 0.22122 0.13523 0.22825 0.1417 C 0.2599 0.16898 0.22721 0.15002 0.26081 0.16666 C 0.26341 0.16944 0.26588 0.17267 0.26862 0.17499 C 0.27109 0.17684 0.2737 0.17776 0.27643 0.17915 C 0.28411 0.18192 0.29206 0.18423 0.29987 0.18747 C 0.30547 0.18978 0.3112 0.19255 0.3168 0.19579 C 0.32109 0.1981 0.32526 0.20134 0.32982 0.20411 C 0.33685 0.20827 0.33737 0.20735 0.34414 0.21243 C 0.34753 0.21475 0.35091 0.21798 0.35456 0.22076 C 0.35703 0.22214 0.35977 0.22307 0.36237 0.22492 C 0.37266 0.23139 0.36367 0.23 0.3806 0.2374 C 0.38607 0.23971 0.3918 0.24017 0.39753 0.24156 C 0.41068 0.2582 0.39635 0.2411 0.41445 0.2582 C 0.41836 0.2619 0.42213 0.26745 0.42617 0.27115 L 0.4457 0.28779 C 0.44935 0.29057 0.45352 0.29288 0.45742 0.29611 C 0.45872 0.29704 0.45977 0.29889 0.46133 0.30028 C 0.46758 0.30444 0.47409 0.3086 0.48086 0.31276 C 0.4832 0.31414 0.48867 0.31692 0.48867 0.31761 L 0.48867 0.31692 " pathEditMode="relative" rAng="0" ptsTypes="AAAAAAA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208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11373 L -0.01849 -0.1135 L -0.03007 -0.1061 C -0.03164 -0.10517 -0.03307 -0.10425 -0.03424 -0.1024 C -0.04531 -0.08668 -0.0319 -0.10078 -0.04257 -0.09015 C -0.0444 -0.08668 -0.04622 -0.08275 -0.04791 -0.07882 C -0.05013 -0.07351 -0.05208 -0.06726 -0.05416 -0.0631 C -0.05612 -0.05802 -0.06705 -0.03652 -0.0707 -0.02658 C -0.07487 -0.01618 -0.07903 -0.00762 -0.08229 0.00509 L -0.09179 0.04046 C -0.09309 0.04577 -0.09479 0.05017 -0.09596 0.05618 C -0.09661 0.06057 -0.09713 0.0645 -0.09791 0.06866 C -0.10065 0.07952 -0.10351 0.08946 -0.10638 0.10033 C -0.10742 0.10356 -0.10859 0.10726 -0.1095 0.11165 C -0.1177 0.15326 -0.11289 0.13685 -0.12408 0.16343 C -0.12474 0.1669 -0.12539 0.17176 -0.12617 0.17499 C -0.12721 0.17846 -0.12838 0.18031 -0.12929 0.18262 C -0.13125 0.18817 -0.13281 0.19349 -0.1345 0.19857 C -0.13567 0.20273 -0.13671 0.20666 -0.13776 0.21105 C -0.14114 0.22608 -0.1401 0.22631 -0.14401 0.2381 C -0.14752 0.24966 -0.14895 0.24735 -0.15325 0.25844 C -0.15533 0.2633 -0.15664 0.27023 -0.15859 0.27462 C -0.16054 0.27855 -0.16276 0.27994 -0.16484 0.28271 C -0.1694 0.2878 -0.16692 0.28526 -0.17213 0.29057 L -0.17513 0.29843 L -0.17513 0.29913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206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4184 L 0.00299 -0.04161 C -0.00209 -0.03536 -0.00678 -0.02889 -0.01146 -0.02149 C -0.01485 -0.01641 -0.01928 -0.00693 -0.02214 -0.00092 C -0.02331 0.00324 -0.02422 0.00809 -0.02526 0.01156 C -0.02722 0.01619 -0.02969 0.01965 -0.03151 0.02404 C -0.03334 0.02774 -0.03464 0.03214 -0.03646 0.03653 C -0.03829 0.04069 -0.04063 0.04439 -0.04271 0.04901 C -0.04441 0.05271 -0.04532 0.05756 -0.04714 0.06126 C -0.05026 0.06727 -0.05651 0.0779 -0.05651 0.07837 C -0.06329 0.10379 -0.05573 0.07975 -0.06459 0.09432 C -0.07891 0.11836 -0.06641 0.10541 -0.07696 0.11512 C -0.0875 0.13338 -0.07513 0.11235 -0.08776 0.13177 C -0.09415 0.14078 -0.09974 0.15442 -0.10651 0.16089 C -0.11706 0.16991 -0.1043 0.15789 -0.12071 0.1773 C -0.12227 0.17846 -0.12383 0.17938 -0.12526 0.18146 C -0.12761 0.18355 -0.12943 0.18678 -0.13151 0.18956 C -0.13399 0.19233 -0.13685 0.19464 -0.13946 0.19788 C -0.14167 0.20042 -0.14336 0.20389 -0.14571 0.20597 C -0.1487 0.20944 -0.15196 0.21175 -0.15508 0.21452 C -0.1573 0.21868 -0.15899 0.22354 -0.16133 0.227 C -0.16446 0.23116 -0.17878 0.2411 -0.18151 0.24411 C -0.18633 0.24758 -0.19571 0.25659 -0.19571 0.25682 C -0.19714 0.25913 -0.1987 0.26237 -0.20026 0.26468 C -0.20339 0.26792 -0.20938 0.273 -0.20938 0.2737 L -0.20938 0.273 " pathEditMode="relative" rAng="0" ptsTypes="AAAAAAAAAAAAAAAAAAAAAAAA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15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amera.wav"/>
          </p:stSnd>
        </p:sndAc>
      </p:transition>
    </mc:Choice>
    <mc:Fallback xmlns="">
      <p:transition spd="slow">
        <p:dissolv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9299" y="1092715"/>
            <a:ext cx="10578200" cy="5341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5820255" cy="769441"/>
            <a:chOff x="397164" y="323274"/>
            <a:chExt cx="5820255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989487" cy="769441"/>
              <a:chOff x="397164" y="323274"/>
              <a:chExt cx="4989487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979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727068" y="1195824"/>
            <a:ext cx="5614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Surf the Internet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377758" y="1921620"/>
            <a:ext cx="2698619" cy="4659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8" name="Picture 4" descr="Ảnh miễn phí của Khởi độ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58" y="1921620"/>
            <a:ext cx="7362466" cy="44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5574CE7A-1AB7-44A5-7320-C55B3CB0E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58.8196" end="10338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5379" y="3587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p:transition spd="slow">
    <p:wheel spokes="1"/>
    <p:sndAc>
      <p:stSnd>
        <p:snd r:embed="rId6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9299" y="1092715"/>
            <a:ext cx="10578200" cy="5341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426209" y="1183732"/>
            <a:ext cx="4608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Use the tablet</a:t>
            </a:r>
          </a:p>
        </p:txBody>
      </p:sp>
      <p:pic>
        <p:nvPicPr>
          <p:cNvPr id="8" name="Picture 2" descr="Ảnh miễn phí của T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7" y="1921620"/>
            <a:ext cx="7605557" cy="4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8" y="3661164"/>
            <a:ext cx="3225711" cy="32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71A47A84-AFD7-835E-3151-E4EFFD228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02" end="7001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409" y="3943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p:transition spd="slow">
    <p:push dir="u"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9299" y="839449"/>
            <a:ext cx="10578200" cy="55944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257837" y="2014729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074832" y="839449"/>
            <a:ext cx="424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pairs</a:t>
            </a:r>
          </a:p>
        </p:txBody>
      </p:sp>
      <p:pic>
        <p:nvPicPr>
          <p:cNvPr id="4098" name="Picture 2" descr="Ảnh miễn phí của Những cậu 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7" y="1811807"/>
            <a:ext cx="7300211" cy="44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A8149088-11D8-8902-3CDC-E01DC10B0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61" end="3528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7546" y="3191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9299" y="692752"/>
            <a:ext cx="10578200" cy="57246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228838" y="902289"/>
            <a:ext cx="4703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groups</a:t>
            </a:r>
          </a:p>
        </p:txBody>
      </p:sp>
      <p:pic>
        <p:nvPicPr>
          <p:cNvPr id="3074" name="Picture 2" descr="Ảnh miễn phí của Mọi ngườ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82" y="1733286"/>
            <a:ext cx="7092642" cy="44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8" y="3213504"/>
            <a:ext cx="3673371" cy="36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A89F9692-6A02-C611-F369-949258113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182" end="240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38" y="1175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p:transition spd="slow">
    <p:pull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7F39A-262B-49B9-B6A9-B3BE940165CC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BDC12-D4EB-4819-855F-0444BCCBCABF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2940</TotalTime>
  <Words>241</Words>
  <Application>Microsoft Office PowerPoint</Application>
  <PresentationFormat>Widescreen</PresentationFormat>
  <Paragraphs>68</Paragraphs>
  <Slides>15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.VnBlack</vt:lpstr>
      <vt:lpstr>Aharoni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ADMIN</cp:lastModifiedBy>
  <cp:revision>127</cp:revision>
  <dcterms:created xsi:type="dcterms:W3CDTF">2022-02-22T14:44:02Z</dcterms:created>
  <dcterms:modified xsi:type="dcterms:W3CDTF">2026-03-31T07:29:40Z</dcterms:modified>
</cp:coreProperties>
</file>