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x-wav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18"/>
  </p:notesMasterIdLst>
  <p:sldIdLst>
    <p:sldId id="376" r:id="rId3"/>
    <p:sldId id="407" r:id="rId4"/>
    <p:sldId id="409" r:id="rId5"/>
    <p:sldId id="410" r:id="rId6"/>
    <p:sldId id="412" r:id="rId7"/>
    <p:sldId id="411" r:id="rId8"/>
    <p:sldId id="413" r:id="rId9"/>
    <p:sldId id="414" r:id="rId10"/>
    <p:sldId id="415" r:id="rId11"/>
    <p:sldId id="387" r:id="rId12"/>
    <p:sldId id="401" r:id="rId13"/>
    <p:sldId id="416" r:id="rId14"/>
    <p:sldId id="390" r:id="rId15"/>
    <p:sldId id="377" r:id="rId16"/>
    <p:sldId id="30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2" autoAdjust="0"/>
    <p:restoredTop sz="95165" autoAdjust="0"/>
  </p:normalViewPr>
  <p:slideViewPr>
    <p:cSldViewPr snapToGrid="0">
      <p:cViewPr varScale="1">
        <p:scale>
          <a:sx n="62" d="100"/>
          <a:sy n="62" d="100"/>
        </p:scale>
        <p:origin x="90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3/31/2026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20" r:id="rId8"/>
    <p:sldLayoutId id="214748372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8.emf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31" Type="http://schemas.openxmlformats.org/officeDocument/2006/relationships/image" Target="../media/image20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1.wdp"/><Relationship Id="rId30" Type="http://schemas.openxmlformats.org/officeDocument/2006/relationships/image" Target="../media/image19.png"/><Relationship Id="rId35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9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8.JPG"/><Relationship Id="rId5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0.wav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12" Type="http://schemas.microsoft.com/office/2007/relationships/hdphoto" Target="../media/hdphoto18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52.png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9.wdp"/><Relationship Id="rId5" Type="http://schemas.openxmlformats.org/officeDocument/2006/relationships/image" Target="../media/image5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11.wav"/><Relationship Id="rId10" Type="http://schemas.openxmlformats.org/officeDocument/2006/relationships/image" Target="../media/image57.JP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57.JPG"/><Relationship Id="rId5" Type="http://schemas.openxmlformats.org/officeDocument/2006/relationships/audio" Target="../media/audio8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12" Type="http://schemas.openxmlformats.org/officeDocument/2006/relationships/slide" Target="slide8.xml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slide" Target="slide15.xml"/><Relationship Id="rId15" Type="http://schemas.openxmlformats.org/officeDocument/2006/relationships/slide" Target="slide9.xml"/><Relationship Id="rId10" Type="http://schemas.openxmlformats.org/officeDocument/2006/relationships/image" Target="../media/image38.gif"/><Relationship Id="rId4" Type="http://schemas.openxmlformats.org/officeDocument/2006/relationships/image" Target="../media/image34.jpeg"/><Relationship Id="rId9" Type="http://schemas.microsoft.com/office/2007/relationships/hdphoto" Target="../media/hdphoto16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12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audio" Target="../media/audio6.wav"/><Relationship Id="rId9" Type="http://schemas.openxmlformats.org/officeDocument/2006/relationships/image" Target="../media/image41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12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41.png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slide" Target="slide4.xml"/><Relationship Id="rId3" Type="http://schemas.openxmlformats.org/officeDocument/2006/relationships/audio" Target="../media/audio8.wav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audio" Target="../media/audio6.wav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35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40.jpeg"/><Relationship Id="rId12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39.jpeg"/><Relationship Id="rId10" Type="http://schemas.openxmlformats.org/officeDocument/2006/relationships/image" Target="../media/image45.jpe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gif"/><Relationship Id="rId11" Type="http://schemas.openxmlformats.org/officeDocument/2006/relationships/image" Target="../media/image27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12" y="3777632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01305" y="3676582"/>
            <a:ext cx="1321389" cy="255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83010-07D3-4EA6-B919-61A8D085A93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50" y="3693356"/>
            <a:ext cx="1451225" cy="26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Computer Song - Coding for Kid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53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8689"/>
            <a:ext cx="12103232" cy="7016702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pull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7748" y="5037245"/>
            <a:ext cx="3939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Teacher, can we use the tablet?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Teacher, can we surf the Internet?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647748" y="6043611"/>
            <a:ext cx="41199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Yes, you can.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5188" y="1598743"/>
            <a:ext cx="37719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No, you can’t.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17" y="2686050"/>
            <a:ext cx="503634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6" y="1034481"/>
            <a:ext cx="5320378" cy="35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9157" y="3862430"/>
            <a:ext cx="6976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881528" y="5302643"/>
            <a:ext cx="8066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4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73.66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1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3.2632" end="7788.8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59842"/>
            <a:ext cx="609600" cy="609600"/>
          </a:xfrm>
          <a:prstGeom prst="rect">
            <a:avLst/>
          </a:prstGeom>
        </p:spPr>
      </p:pic>
      <p:pic>
        <p:nvPicPr>
          <p:cNvPr id="20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5.32" end="3029.01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2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7.84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8526" y="8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Look. Ask and answer.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3142688" y="1875822"/>
            <a:ext cx="2892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72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66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1745195" y="1443122"/>
            <a:ext cx="1371749" cy="17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lick.wav"/>
          </p:stSnd>
        </p:sndAc>
      </p:transition>
    </mc:Choice>
    <mc:Fallback xmlns="">
      <p:transition spd="slow">
        <p:blinds dir="vert"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ên Lửa, Khoa Học, Tàu Không G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1"/>
          <a:stretch/>
        </p:blipFill>
        <p:spPr bwMode="auto">
          <a:xfrm>
            <a:off x="-1325880" y="-1200151"/>
            <a:ext cx="13517879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504;p57"/>
          <p:cNvGrpSpPr/>
          <p:nvPr/>
        </p:nvGrpSpPr>
        <p:grpSpPr>
          <a:xfrm>
            <a:off x="4423879" y="1182871"/>
            <a:ext cx="7234721" cy="3555710"/>
            <a:chOff x="4805291" y="1326145"/>
            <a:chExt cx="3180602" cy="2553930"/>
          </a:xfrm>
          <a:noFill/>
        </p:grpSpPr>
        <p:sp>
          <p:nvSpPr>
            <p:cNvPr id="5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  <a:grpFill/>
          </p:grpSpPr>
          <p:sp>
            <p:nvSpPr>
              <p:cNvPr id="7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  <a:latin typeface="Comic Sans MS" pitchFamily="66" charset="0"/>
                  </a:rPr>
                  <a:t>  Yes or No</a:t>
                </a:r>
                <a:endParaRPr sz="9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1588" y="3796431"/>
            <a:ext cx="5568196" cy="27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0775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29" y="996613"/>
            <a:ext cx="7548897" cy="4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4588054" cy="769441"/>
            <a:chOff x="397164" y="323274"/>
            <a:chExt cx="4588054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140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Look. Ask and answer.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036221" y="6030409"/>
            <a:ext cx="4286756" cy="699005"/>
            <a:chOff x="3268975" y="334541"/>
            <a:chExt cx="5451996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92996" y="384688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 rot="20883504">
            <a:off x="7787523" y="5009461"/>
            <a:ext cx="3247189" cy="166034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1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groups?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32" y="30762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319439" y="411569"/>
            <a:ext cx="354330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8752" y="496928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ền, Trừu Tượng, Hàng, Hình Minh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" y="-2194692"/>
            <a:ext cx="12071866" cy="9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277133" y="1635703"/>
            <a:ext cx="11616690" cy="4207862"/>
            <a:chOff x="477786" y="2470826"/>
            <a:chExt cx="1050567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47778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pairs?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57712" y="521985"/>
            <a:ext cx="34147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  <p:pic>
        <p:nvPicPr>
          <p:cNvPr id="5124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615454" y="1168971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88438" y="560040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suction.wav"/>
          </p:stSnd>
        </p:sndAc>
      </p:transition>
    </mc:Choice>
    <mc:Fallback xmlns="">
      <p:transition spd="slow">
        <p:circle/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0" y="3557657"/>
            <a:ext cx="880110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219937" y="4169673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364839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10777724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589019" y="1580481"/>
            <a:ext cx="419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rgbClr val="F4AFA4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Warm up</a:t>
            </a:r>
          </a:p>
        </p:txBody>
      </p: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146" name="Picture 2" descr="Toán Học, Trả, Chữ Số, Số, Bốn, Mộ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40" y="675921"/>
            <a:ext cx="2294232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" name="AutoShape 6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57" descr="cartoon-galaxy-background_23-2148985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21151538">
            <a:off x="1153259" y="2474547"/>
            <a:ext cx="59865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LUCKY STAR</a:t>
            </a:r>
          </a:p>
        </p:txBody>
      </p:sp>
      <p:pic>
        <p:nvPicPr>
          <p:cNvPr id="61" name="Picture 60" descr="507-5071719_drawing-area-astronaut-simple-cartoon-astronaut-png-transparen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51932">
            <a:off x="8968794" y="353552"/>
            <a:ext cx="2871775" cy="3315898"/>
          </a:xfrm>
          <a:prstGeom prst="rect">
            <a:avLst/>
          </a:prstGeom>
        </p:spPr>
      </p:pic>
      <p:pic>
        <p:nvPicPr>
          <p:cNvPr id="62" name="Picture 61" descr="star1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326" y="2949511"/>
            <a:ext cx="3352800" cy="2514600"/>
          </a:xfrm>
          <a:prstGeom prst="rect">
            <a:avLst/>
          </a:prstGeom>
        </p:spPr>
      </p:pic>
      <p:pic>
        <p:nvPicPr>
          <p:cNvPr id="63" name="Picture 62" descr="decorbg2.g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345" y="1326592"/>
            <a:ext cx="6096000" cy="5715000"/>
          </a:xfrm>
          <a:prstGeom prst="rect">
            <a:avLst/>
          </a:prstGeom>
        </p:spPr>
      </p:pic>
      <p:pic>
        <p:nvPicPr>
          <p:cNvPr id="64" name="Picture 63" descr="decorbg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4531" y="2748204"/>
            <a:ext cx="6096000" cy="5715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37005" y="3582884"/>
            <a:ext cx="6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3</a:t>
            </a:r>
          </a:p>
        </p:txBody>
      </p:sp>
      <p:sp>
        <p:nvSpPr>
          <p:cNvPr id="66" name="5-Point Star 65">
            <a:hlinkClick r:id="rId11" action="ppaction://hlinksldjump"/>
          </p:cNvPr>
          <p:cNvSpPr/>
          <p:nvPr/>
        </p:nvSpPr>
        <p:spPr>
          <a:xfrm>
            <a:off x="4572000" y="4386336"/>
            <a:ext cx="717809" cy="60161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635271" y="3582883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4</a:t>
            </a:r>
          </a:p>
        </p:txBody>
      </p:sp>
      <p:sp>
        <p:nvSpPr>
          <p:cNvPr id="68" name="5-Point Star 67">
            <a:hlinkClick r:id="rId12" action="ppaction://hlinksldjump"/>
          </p:cNvPr>
          <p:cNvSpPr/>
          <p:nvPr/>
        </p:nvSpPr>
        <p:spPr>
          <a:xfrm>
            <a:off x="7407235" y="4148332"/>
            <a:ext cx="1225296" cy="118209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962270" y="926538"/>
            <a:ext cx="5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1</a:t>
            </a:r>
          </a:p>
        </p:txBody>
      </p:sp>
      <p:sp>
        <p:nvSpPr>
          <p:cNvPr id="70" name="5-Point Star 69">
            <a:hlinkClick r:id="rId13" action="ppaction://hlinksldjump"/>
          </p:cNvPr>
          <p:cNvSpPr/>
          <p:nvPr/>
        </p:nvSpPr>
        <p:spPr>
          <a:xfrm>
            <a:off x="4816750" y="775038"/>
            <a:ext cx="1145521" cy="114552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879862" y="687448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2</a:t>
            </a:r>
          </a:p>
        </p:txBody>
      </p:sp>
      <p:sp>
        <p:nvSpPr>
          <p:cNvPr id="72" name="5-Point Star 71">
            <a:hlinkClick r:id="rId14" action="ppaction://hlinksldjump"/>
          </p:cNvPr>
          <p:cNvSpPr/>
          <p:nvPr/>
        </p:nvSpPr>
        <p:spPr>
          <a:xfrm>
            <a:off x="2579153" y="1326592"/>
            <a:ext cx="685321" cy="84909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404681" y="5834304"/>
            <a:ext cx="1657350" cy="102369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6" grpId="1" animBg="1"/>
      <p:bldP spid="67" grpId="0"/>
      <p:bldP spid="68" grpId="0" animBg="1"/>
      <p:bldP spid="68" grpId="1" animBg="1"/>
      <p:bldP spid="69" grpId="0"/>
      <p:bldP spid="70" grpId="0" animBg="1"/>
      <p:bldP spid="70" grpId="1" animBg="1"/>
      <p:bldP spid="71" grpId="0"/>
      <p:bldP spid="72" grpId="0" animBg="1"/>
      <p:bldP spid="7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0" y="-368980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He____ uses the tablet.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35" y="5090489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never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sometimes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always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often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642926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66" y="1939218"/>
            <a:ext cx="4982534" cy="30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790366" y="2714625"/>
            <a:ext cx="2163669" cy="285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00863" y="2557463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9616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81725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6771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24AB0922-9353-4D69-CC67-0E577BF9AF73}"/>
              </a:ext>
            </a:extLst>
          </p:cNvPr>
          <p:cNvSpPr/>
          <p:nvPr/>
        </p:nvSpPr>
        <p:spPr>
          <a:xfrm flipH="1">
            <a:off x="201158" y="5729222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46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I sometimes________.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68" y="5173160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surf the Internet.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watch TV.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make videos.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write emails.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9" name="Pentagon 28">
            <a:hlinkClick r:id="rId10" action="ppaction://hlinksldjump"/>
          </p:cNvPr>
          <p:cNvSpPr/>
          <p:nvPr/>
        </p:nvSpPr>
        <p:spPr>
          <a:xfrm flipH="1">
            <a:off x="-145059" y="5980335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9" name="Oval 18"/>
          <p:cNvSpPr/>
          <p:nvPr/>
        </p:nvSpPr>
        <p:spPr>
          <a:xfrm>
            <a:off x="2808034" y="2517438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88" y="2150333"/>
            <a:ext cx="4339927" cy="26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breeze.wav"/>
          </p:stSnd>
        </p:sndAc>
      </p:transition>
    </mc:Choice>
    <mc:Fallback xmlns="">
      <p:transition spd="slow">
        <p:blinds dir="vert"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740424"/>
            <a:ext cx="9545858" cy="1041436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My dad makes phone calls.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82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290432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61893"/>
            <a:ext cx="4246258" cy="431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3" action="ppaction://hlinksldjump"/>
            <a:extLst>
              <a:ext uri="{FF2B5EF4-FFF2-40B4-BE49-F238E27FC236}">
                <a16:creationId xmlns:a16="http://schemas.microsoft.com/office/drawing/2014/main" id="{1DF8B9B7-D9AE-431A-E8C4-EF0EE6723C3D}"/>
              </a:ext>
            </a:extLst>
          </p:cNvPr>
          <p:cNvSpPr/>
          <p:nvPr/>
        </p:nvSpPr>
        <p:spPr>
          <a:xfrm flipH="1">
            <a:off x="-145059" y="5820059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10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692752"/>
            <a:ext cx="9545858" cy="108910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We can take photos on smart phones.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40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2609630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265184" y="1937290"/>
            <a:ext cx="3882881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95853D71-F78C-B804-1C66-9E04BA57FF2E}"/>
              </a:ext>
            </a:extLst>
          </p:cNvPr>
          <p:cNvSpPr/>
          <p:nvPr/>
        </p:nvSpPr>
        <p:spPr>
          <a:xfrm flipH="1">
            <a:off x="-208254" y="5874333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3390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Listen and repeat.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169870" y="1368980"/>
            <a:ext cx="5952591" cy="1833218"/>
            <a:chOff x="-18332007" y="3857163"/>
            <a:chExt cx="15143530" cy="355010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4179708" y="5196700"/>
              <a:ext cx="10991231" cy="1788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7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8332007" y="3857163"/>
              <a:ext cx="5414503" cy="3550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4719</TotalTime>
  <Words>197</Words>
  <Application>Microsoft Office PowerPoint</Application>
  <PresentationFormat>Widescreen</PresentationFormat>
  <Paragraphs>69</Paragraphs>
  <Slides>15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.VnBlack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156</cp:revision>
  <dcterms:created xsi:type="dcterms:W3CDTF">2022-02-22T14:44:02Z</dcterms:created>
  <dcterms:modified xsi:type="dcterms:W3CDTF">2026-03-31T07:31:26Z</dcterms:modified>
</cp:coreProperties>
</file>