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5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media2.wav" ContentType="audio/x-wav"/>
  <Override PartName="/ppt/media/audio11.wav" ContentType="audio/x-wav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13.wav" ContentType="audio/x-wav"/>
  <Override PartName="/ppt/media/audio14.wav" ContentType="audio/x-wav"/>
  <Override PartName="/ppt/media/media3.wav" ContentType="audio/x-wav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20.wav" ContentType="audio/x-wav"/>
  <Override PartName="/ppt/media/audio40.wav" ContentType="audio/x-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707" r:id="rId2"/>
  </p:sldMasterIdLst>
  <p:notesMasterIdLst>
    <p:notesMasterId r:id="rId34"/>
  </p:notesMasterIdLst>
  <p:sldIdLst>
    <p:sldId id="376" r:id="rId3"/>
    <p:sldId id="432" r:id="rId4"/>
    <p:sldId id="407" r:id="rId5"/>
    <p:sldId id="409" r:id="rId6"/>
    <p:sldId id="410" r:id="rId7"/>
    <p:sldId id="411" r:id="rId8"/>
    <p:sldId id="412" r:id="rId9"/>
    <p:sldId id="413" r:id="rId10"/>
    <p:sldId id="401" r:id="rId11"/>
    <p:sldId id="404" r:id="rId12"/>
    <p:sldId id="414" r:id="rId13"/>
    <p:sldId id="416" r:id="rId14"/>
    <p:sldId id="426" r:id="rId15"/>
    <p:sldId id="427" r:id="rId16"/>
    <p:sldId id="377" r:id="rId17"/>
    <p:sldId id="306" r:id="rId18"/>
    <p:sldId id="378" r:id="rId19"/>
    <p:sldId id="379" r:id="rId20"/>
    <p:sldId id="428" r:id="rId21"/>
    <p:sldId id="429" r:id="rId22"/>
    <p:sldId id="422" r:id="rId23"/>
    <p:sldId id="424" r:id="rId24"/>
    <p:sldId id="423" r:id="rId25"/>
    <p:sldId id="417" r:id="rId26"/>
    <p:sldId id="418" r:id="rId27"/>
    <p:sldId id="419" r:id="rId28"/>
    <p:sldId id="420" r:id="rId29"/>
    <p:sldId id="421" r:id="rId30"/>
    <p:sldId id="430" r:id="rId31"/>
    <p:sldId id="431" r:id="rId32"/>
    <p:sldId id="393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FA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81" autoAdjust="0"/>
    <p:restoredTop sz="98932" autoAdjust="0"/>
  </p:normalViewPr>
  <p:slideViewPr>
    <p:cSldViewPr snapToGrid="0">
      <p:cViewPr varScale="1">
        <p:scale>
          <a:sx n="81" d="100"/>
          <a:sy n="81" d="100"/>
        </p:scale>
        <p:origin x="802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3653D-818A-3044-BDC6-AF467C036815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96E19-9A1E-084E-BBCD-0EC896C3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66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7999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0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34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03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49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835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326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88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54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191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4892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00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90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86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30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42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51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05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14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37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33" y="3931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1712035"/>
            <a:ext cx="9529200" cy="151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331400" y="3261367"/>
            <a:ext cx="9529200" cy="4876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4813711"/>
            <a:ext cx="12192099" cy="2045133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9970177" y="5438873"/>
            <a:ext cx="1994276" cy="998500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6119501" y="62549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9116733" y="54388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8049933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6280433" y="52521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9281833" y="62549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67918" y="4947300"/>
            <a:ext cx="1766100" cy="1490067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3527367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1242733" y="50344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3287433" y="50979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11680785" y="4850229"/>
            <a:ext cx="358963" cy="503556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11241019" y="4939129"/>
            <a:ext cx="358963" cy="503556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251052" y="4346662"/>
            <a:ext cx="358963" cy="503556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771485" y="4346662"/>
            <a:ext cx="358963" cy="503556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3718533" y="1581497"/>
            <a:ext cx="1944048" cy="383876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7209401" y="1440087"/>
            <a:ext cx="1264052" cy="249661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13825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161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6854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136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8184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2300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8/8/2024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27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0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8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28357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21" Type="http://schemas.microsoft.com/office/2007/relationships/hdphoto" Target="../media/hdphoto7.wdp"/><Relationship Id="rId34" Type="http://schemas.openxmlformats.org/officeDocument/2006/relationships/image" Target="../media/image18.png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7.gif"/><Relationship Id="rId38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6.png"/><Relationship Id="rId37" Type="http://schemas.openxmlformats.org/officeDocument/2006/relationships/image" Target="../media/image20.jpe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9.png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openxmlformats.org/officeDocument/2006/relationships/image" Target="../media/image15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microsoft.com/office/2007/relationships/hdphoto" Target="../media/hdphoto12.wdp"/><Relationship Id="rId8" Type="http://schemas.microsoft.com/office/2007/relationships/hdphoto" Target="../media/hdphoto1.wdp"/><Relationship Id="rId3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7.wdp"/><Relationship Id="rId3" Type="http://schemas.openxmlformats.org/officeDocument/2006/relationships/slideLayout" Target="../slideLayouts/slideLayout19.xml"/><Relationship Id="rId7" Type="http://schemas.microsoft.com/office/2007/relationships/hdphoto" Target="../media/hdphoto15.wdp"/><Relationship Id="rId12" Type="http://schemas.openxmlformats.org/officeDocument/2006/relationships/image" Target="../media/image51.png"/><Relationship Id="rId2" Type="http://schemas.microsoft.com/office/2007/relationships/media" Target="../media/media2.wav"/><Relationship Id="rId16" Type="http://schemas.openxmlformats.org/officeDocument/2006/relationships/audio" Target="../media/audio9.wav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11" Type="http://schemas.microsoft.com/office/2007/relationships/hdphoto" Target="../media/hdphoto16.wdp"/><Relationship Id="rId5" Type="http://schemas.openxmlformats.org/officeDocument/2006/relationships/image" Target="../media/image47.png"/><Relationship Id="rId15" Type="http://schemas.openxmlformats.org/officeDocument/2006/relationships/image" Target="../media/image53.png"/><Relationship Id="rId10" Type="http://schemas.openxmlformats.org/officeDocument/2006/relationships/image" Target="../media/image50.png"/><Relationship Id="rId4" Type="http://schemas.openxmlformats.org/officeDocument/2006/relationships/audio" Target="../media/audio9.wav"/><Relationship Id="rId9" Type="http://schemas.openxmlformats.org/officeDocument/2006/relationships/image" Target="../media/image49.JPG"/><Relationship Id="rId1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19.xml"/><Relationship Id="rId7" Type="http://schemas.microsoft.com/office/2007/relationships/hdphoto" Target="../media/hdphoto15.wdp"/><Relationship Id="rId12" Type="http://schemas.openxmlformats.org/officeDocument/2006/relationships/image" Target="../media/image53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11" Type="http://schemas.openxmlformats.org/officeDocument/2006/relationships/image" Target="../media/image43.jpeg"/><Relationship Id="rId5" Type="http://schemas.openxmlformats.org/officeDocument/2006/relationships/image" Target="../media/image47.png"/><Relationship Id="rId10" Type="http://schemas.microsoft.com/office/2007/relationships/hdphoto" Target="../media/hdphoto18.wdp"/><Relationship Id="rId4" Type="http://schemas.openxmlformats.org/officeDocument/2006/relationships/audio" Target="../media/audio3.wav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34.png"/><Relationship Id="rId1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29.jpeg"/><Relationship Id="rId12" Type="http://schemas.openxmlformats.org/officeDocument/2006/relationships/image" Target="../media/image33.gif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openxmlformats.org/officeDocument/2006/relationships/image" Target="../media/image32.gif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10" Type="http://schemas.openxmlformats.org/officeDocument/2006/relationships/image" Target="../media/image31.gif"/><Relationship Id="rId4" Type="http://schemas.openxmlformats.org/officeDocument/2006/relationships/image" Target="../media/image26.jpg"/><Relationship Id="rId9" Type="http://schemas.openxmlformats.org/officeDocument/2006/relationships/image" Target="../media/image30.jpeg"/><Relationship Id="rId1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11.wav"/><Relationship Id="rId7" Type="http://schemas.openxmlformats.org/officeDocument/2006/relationships/image" Target="../media/image2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openxmlformats.org/officeDocument/2006/relationships/audio" Target="../media/audio3.wav"/><Relationship Id="rId10" Type="http://schemas.openxmlformats.org/officeDocument/2006/relationships/image" Target="../media/image59.png"/><Relationship Id="rId4" Type="http://schemas.openxmlformats.org/officeDocument/2006/relationships/audio" Target="../media/audio2.wav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0.jpe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6" Type="http://schemas.openxmlformats.org/officeDocument/2006/relationships/audio" Target="../media/audio11.wav"/><Relationship Id="rId11" Type="http://schemas.microsoft.com/office/2007/relationships/hdphoto" Target="../media/hdphoto19.wdp"/><Relationship Id="rId5" Type="http://schemas.openxmlformats.org/officeDocument/2006/relationships/audio" Target="../media/audio3.wav"/><Relationship Id="rId10" Type="http://schemas.openxmlformats.org/officeDocument/2006/relationships/image" Target="../media/image62.png"/><Relationship Id="rId4" Type="http://schemas.openxmlformats.org/officeDocument/2006/relationships/audio" Target="../media/audio4.wav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6" Type="http://schemas.openxmlformats.org/officeDocument/2006/relationships/image" Target="../media/image60.jpeg"/><Relationship Id="rId11" Type="http://schemas.openxmlformats.org/officeDocument/2006/relationships/image" Target="../media/image63.jpeg"/><Relationship Id="rId5" Type="http://schemas.openxmlformats.org/officeDocument/2006/relationships/audio" Target="../media/audio2.wav"/><Relationship Id="rId10" Type="http://schemas.microsoft.com/office/2007/relationships/hdphoto" Target="../media/hdphoto19.wdp"/><Relationship Id="rId4" Type="http://schemas.openxmlformats.org/officeDocument/2006/relationships/audio" Target="../media/audio12.wav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microsoft.com/office/2007/relationships/hdphoto" Target="../media/hdphoto19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4.JP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6.wav"/><Relationship Id="rId7" Type="http://schemas.openxmlformats.org/officeDocument/2006/relationships/image" Target="../media/image2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9.xml"/><Relationship Id="rId6" Type="http://schemas.microsoft.com/office/2007/relationships/hdphoto" Target="../media/hdphoto19.wdp"/><Relationship Id="rId5" Type="http://schemas.openxmlformats.org/officeDocument/2006/relationships/image" Target="../media/image62.png"/><Relationship Id="rId10" Type="http://schemas.openxmlformats.org/officeDocument/2006/relationships/audio" Target="../media/audio8.wav"/><Relationship Id="rId4" Type="http://schemas.openxmlformats.org/officeDocument/2006/relationships/image" Target="../media/image60.jpeg"/><Relationship Id="rId9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9.xml"/><Relationship Id="rId6" Type="http://schemas.microsoft.com/office/2007/relationships/hdphoto" Target="../media/hdphoto19.wdp"/><Relationship Id="rId5" Type="http://schemas.openxmlformats.org/officeDocument/2006/relationships/image" Target="../media/image62.png"/><Relationship Id="rId4" Type="http://schemas.openxmlformats.org/officeDocument/2006/relationships/image" Target="../media/image69.pn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microsoft.com/office/2007/relationships/hdphoto" Target="../media/hdphoto1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microsoft.com/office/2007/relationships/hdphoto" Target="../media/hdphoto19.wdp"/><Relationship Id="rId5" Type="http://schemas.openxmlformats.org/officeDocument/2006/relationships/image" Target="../media/image62.png"/><Relationship Id="rId10" Type="http://schemas.openxmlformats.org/officeDocument/2006/relationships/audio" Target="../media/audio4.wav"/><Relationship Id="rId4" Type="http://schemas.openxmlformats.org/officeDocument/2006/relationships/image" Target="../media/image69.png"/><Relationship Id="rId9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29.jpeg"/><Relationship Id="rId12" Type="http://schemas.openxmlformats.org/officeDocument/2006/relationships/image" Target="../media/image33.gif"/><Relationship Id="rId17" Type="http://schemas.openxmlformats.org/officeDocument/2006/relationships/audio" Target="../media/audio3.wav"/><Relationship Id="rId2" Type="http://schemas.openxmlformats.org/officeDocument/2006/relationships/audio" Target="../media/audio2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openxmlformats.org/officeDocument/2006/relationships/image" Target="../media/image32.gif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10" Type="http://schemas.openxmlformats.org/officeDocument/2006/relationships/image" Target="../media/image31.gif"/><Relationship Id="rId4" Type="http://schemas.openxmlformats.org/officeDocument/2006/relationships/image" Target="../media/image26.jpg"/><Relationship Id="rId9" Type="http://schemas.openxmlformats.org/officeDocument/2006/relationships/image" Target="../media/image30.jpeg"/><Relationship Id="rId1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4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11" Type="http://schemas.openxmlformats.org/officeDocument/2006/relationships/image" Target="../media/image75.jpeg"/><Relationship Id="rId5" Type="http://schemas.microsoft.com/office/2007/relationships/hdphoto" Target="../media/hdphoto20.wdp"/><Relationship Id="rId10" Type="http://schemas.openxmlformats.org/officeDocument/2006/relationships/image" Target="../media/image74.jpeg"/><Relationship Id="rId4" Type="http://schemas.openxmlformats.org/officeDocument/2006/relationships/image" Target="../media/image71.png"/><Relationship Id="rId9" Type="http://schemas.microsoft.com/office/2007/relationships/hdphoto" Target="../media/hdphoto2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29.jpeg"/><Relationship Id="rId12" Type="http://schemas.openxmlformats.org/officeDocument/2006/relationships/image" Target="../media/image33.gif"/><Relationship Id="rId2" Type="http://schemas.openxmlformats.org/officeDocument/2006/relationships/audio" Target="../media/audio2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openxmlformats.org/officeDocument/2006/relationships/image" Target="../media/image32.gif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10" Type="http://schemas.openxmlformats.org/officeDocument/2006/relationships/image" Target="../media/image31.gif"/><Relationship Id="rId19" Type="http://schemas.openxmlformats.org/officeDocument/2006/relationships/audio" Target="../media/audio40.wav"/><Relationship Id="rId4" Type="http://schemas.openxmlformats.org/officeDocument/2006/relationships/image" Target="../media/image26.jpg"/><Relationship Id="rId9" Type="http://schemas.openxmlformats.org/officeDocument/2006/relationships/image" Target="../media/image30.jpeg"/><Relationship Id="rId14" Type="http://schemas.microsoft.com/office/2007/relationships/hdphoto" Target="../media/hdphoto1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76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gif"/><Relationship Id="rId3" Type="http://schemas.openxmlformats.org/officeDocument/2006/relationships/audio" Target="../media/audio11.wav"/><Relationship Id="rId7" Type="http://schemas.openxmlformats.org/officeDocument/2006/relationships/image" Target="../media/image78.png"/><Relationship Id="rId12" Type="http://schemas.openxmlformats.org/officeDocument/2006/relationships/image" Target="../media/image81.png"/><Relationship Id="rId2" Type="http://schemas.openxmlformats.org/officeDocument/2006/relationships/audio" Target="../media/audio2.wav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14.xml"/><Relationship Id="rId6" Type="http://schemas.microsoft.com/office/2007/relationships/hdphoto" Target="../media/hdphoto22.wdp"/><Relationship Id="rId11" Type="http://schemas.microsoft.com/office/2007/relationships/hdphoto" Target="../media/hdphoto24.wdp"/><Relationship Id="rId5" Type="http://schemas.openxmlformats.org/officeDocument/2006/relationships/image" Target="../media/image77.png"/><Relationship Id="rId15" Type="http://schemas.openxmlformats.org/officeDocument/2006/relationships/image" Target="../media/image24.png"/><Relationship Id="rId10" Type="http://schemas.openxmlformats.org/officeDocument/2006/relationships/image" Target="../media/image80.png"/><Relationship Id="rId4" Type="http://schemas.openxmlformats.org/officeDocument/2006/relationships/audio" Target="../media/audio14.wav"/><Relationship Id="rId9" Type="http://schemas.microsoft.com/office/2007/relationships/hdphoto" Target="../media/hdphoto23.wdp"/><Relationship Id="rId1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1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4.jpeg"/><Relationship Id="rId12" Type="http://schemas.microsoft.com/office/2007/relationships/hdphoto" Target="../media/hdphoto25.wdp"/><Relationship Id="rId17" Type="http://schemas.microsoft.com/office/2007/relationships/hdphoto" Target="../media/hdphoto24.wdp"/><Relationship Id="rId2" Type="http://schemas.microsoft.com/office/2007/relationships/media" Target="../media/media3.wav"/><Relationship Id="rId16" Type="http://schemas.openxmlformats.org/officeDocument/2006/relationships/image" Target="../media/image80.png"/><Relationship Id="rId1" Type="http://schemas.openxmlformats.org/officeDocument/2006/relationships/audio" Target="NULL" TargetMode="External"/><Relationship Id="rId6" Type="http://schemas.openxmlformats.org/officeDocument/2006/relationships/audio" Target="../media/audio14.wav"/><Relationship Id="rId11" Type="http://schemas.openxmlformats.org/officeDocument/2006/relationships/image" Target="../media/image85.png"/><Relationship Id="rId5" Type="http://schemas.openxmlformats.org/officeDocument/2006/relationships/audio" Target="../media/audio11.wav"/><Relationship Id="rId15" Type="http://schemas.openxmlformats.org/officeDocument/2006/relationships/image" Target="../media/image83.png"/><Relationship Id="rId10" Type="http://schemas.microsoft.com/office/2007/relationships/hdphoto" Target="../media/hdphoto23.wdp"/><Relationship Id="rId19" Type="http://schemas.openxmlformats.org/officeDocument/2006/relationships/image" Target="../media/image53.png"/><Relationship Id="rId4" Type="http://schemas.openxmlformats.org/officeDocument/2006/relationships/audio" Target="../media/audio2.wav"/><Relationship Id="rId9" Type="http://schemas.openxmlformats.org/officeDocument/2006/relationships/image" Target="../media/image79.png"/><Relationship Id="rId14" Type="http://schemas.openxmlformats.org/officeDocument/2006/relationships/image" Target="../media/image82.gif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microsoft.com/office/2007/relationships/hdphoto" Target="../media/hdphoto24.wdp"/><Relationship Id="rId3" Type="http://schemas.openxmlformats.org/officeDocument/2006/relationships/audio" Target="../media/audio14.wav"/><Relationship Id="rId7" Type="http://schemas.openxmlformats.org/officeDocument/2006/relationships/image" Target="../media/image79.png"/><Relationship Id="rId12" Type="http://schemas.openxmlformats.org/officeDocument/2006/relationships/image" Target="../media/image8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84.jpeg"/><Relationship Id="rId15" Type="http://schemas.openxmlformats.org/officeDocument/2006/relationships/image" Target="../media/image86.jpeg"/><Relationship Id="rId10" Type="http://schemas.openxmlformats.org/officeDocument/2006/relationships/image" Target="../media/image82.gif"/><Relationship Id="rId4" Type="http://schemas.openxmlformats.org/officeDocument/2006/relationships/audio" Target="../media/audio11.wav"/><Relationship Id="rId9" Type="http://schemas.openxmlformats.org/officeDocument/2006/relationships/image" Target="../media/image81.png"/><Relationship Id="rId1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microsoft.com/office/2007/relationships/hdphoto" Target="../media/hdphoto24.wdp"/><Relationship Id="rId3" Type="http://schemas.openxmlformats.org/officeDocument/2006/relationships/audio" Target="../media/audio14.wav"/><Relationship Id="rId7" Type="http://schemas.openxmlformats.org/officeDocument/2006/relationships/image" Target="../media/image79.png"/><Relationship Id="rId12" Type="http://schemas.openxmlformats.org/officeDocument/2006/relationships/image" Target="../media/image8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84.jpeg"/><Relationship Id="rId10" Type="http://schemas.openxmlformats.org/officeDocument/2006/relationships/image" Target="../media/image82.gif"/><Relationship Id="rId4" Type="http://schemas.openxmlformats.org/officeDocument/2006/relationships/audio" Target="../media/audio11.wav"/><Relationship Id="rId9" Type="http://schemas.openxmlformats.org/officeDocument/2006/relationships/image" Target="../media/image81.png"/><Relationship Id="rId1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29.jpeg"/><Relationship Id="rId12" Type="http://schemas.openxmlformats.org/officeDocument/2006/relationships/image" Target="../media/image33.gif"/><Relationship Id="rId17" Type="http://schemas.openxmlformats.org/officeDocument/2006/relationships/audio" Target="../media/audio3.wav"/><Relationship Id="rId2" Type="http://schemas.openxmlformats.org/officeDocument/2006/relationships/audio" Target="../media/audio2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openxmlformats.org/officeDocument/2006/relationships/image" Target="../media/image32.gif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10" Type="http://schemas.openxmlformats.org/officeDocument/2006/relationships/image" Target="../media/image31.gif"/><Relationship Id="rId4" Type="http://schemas.openxmlformats.org/officeDocument/2006/relationships/image" Target="../media/image26.jpg"/><Relationship Id="rId9" Type="http://schemas.openxmlformats.org/officeDocument/2006/relationships/image" Target="../media/image30.jpeg"/><Relationship Id="rId14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29.jpeg"/><Relationship Id="rId12" Type="http://schemas.openxmlformats.org/officeDocument/2006/relationships/image" Target="../media/image33.gif"/><Relationship Id="rId2" Type="http://schemas.openxmlformats.org/officeDocument/2006/relationships/audio" Target="../media/audio2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openxmlformats.org/officeDocument/2006/relationships/image" Target="../media/image32.gif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10" Type="http://schemas.openxmlformats.org/officeDocument/2006/relationships/image" Target="../media/image31.gif"/><Relationship Id="rId19" Type="http://schemas.openxmlformats.org/officeDocument/2006/relationships/audio" Target="../media/audio20.wav"/><Relationship Id="rId4" Type="http://schemas.openxmlformats.org/officeDocument/2006/relationships/image" Target="../media/image26.jpg"/><Relationship Id="rId9" Type="http://schemas.openxmlformats.org/officeDocument/2006/relationships/image" Target="../media/image30.jpeg"/><Relationship Id="rId14" Type="http://schemas.microsoft.com/office/2007/relationships/hdphoto" Target="../media/hdphoto1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4.xml"/><Relationship Id="rId5" Type="http://schemas.openxmlformats.org/officeDocument/2006/relationships/audio" Target="../media/audio7.wav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9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11" Type="http://schemas.openxmlformats.org/officeDocument/2006/relationships/image" Target="../media/image24.png"/><Relationship Id="rId5" Type="http://schemas.openxmlformats.org/officeDocument/2006/relationships/audio" Target="../media/audio5.wav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6.wav"/><Relationship Id="rId7" Type="http://schemas.openxmlformats.org/officeDocument/2006/relationships/image" Target="../media/image37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11" Type="http://schemas.openxmlformats.org/officeDocument/2006/relationships/image" Target="../media/image24.png"/><Relationship Id="rId5" Type="http://schemas.openxmlformats.org/officeDocument/2006/relationships/audio" Target="../media/audio5.wav"/><Relationship Id="rId10" Type="http://schemas.openxmlformats.org/officeDocument/2006/relationships/slide" Target="slide6.xml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7.wav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11" Type="http://schemas.openxmlformats.org/officeDocument/2006/relationships/image" Target="../media/image24.png"/><Relationship Id="rId5" Type="http://schemas.openxmlformats.org/officeDocument/2006/relationships/audio" Target="../media/audio5.wav"/><Relationship Id="rId10" Type="http://schemas.openxmlformats.org/officeDocument/2006/relationships/slide" Target="slide7.xml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11" Type="http://schemas.openxmlformats.org/officeDocument/2006/relationships/image" Target="../media/image43.jpeg"/><Relationship Id="rId5" Type="http://schemas.openxmlformats.org/officeDocument/2006/relationships/image" Target="../media/image36.png"/><Relationship Id="rId10" Type="http://schemas.openxmlformats.org/officeDocument/2006/relationships/image" Target="../media/image24.png"/><Relationship Id="rId4" Type="http://schemas.openxmlformats.org/officeDocument/2006/relationships/audio" Target="../media/audio5.wav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29.jpeg"/><Relationship Id="rId12" Type="http://schemas.openxmlformats.org/officeDocument/2006/relationships/image" Target="../media/image33.gif"/><Relationship Id="rId17" Type="http://schemas.openxmlformats.org/officeDocument/2006/relationships/audio" Target="../media/audio3.wav"/><Relationship Id="rId2" Type="http://schemas.openxmlformats.org/officeDocument/2006/relationships/audio" Target="../media/audio2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openxmlformats.org/officeDocument/2006/relationships/image" Target="../media/image32.gif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10" Type="http://schemas.openxmlformats.org/officeDocument/2006/relationships/image" Target="../media/image31.gif"/><Relationship Id="rId4" Type="http://schemas.openxmlformats.org/officeDocument/2006/relationships/image" Target="../media/image26.jpg"/><Relationship Id="rId9" Type="http://schemas.openxmlformats.org/officeDocument/2006/relationships/image" Target="../media/image30.jpeg"/><Relationship Id="rId1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6.wav"/><Relationship Id="rId7" Type="http://schemas.openxmlformats.org/officeDocument/2006/relationships/image" Target="../media/image44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11" Type="http://schemas.openxmlformats.org/officeDocument/2006/relationships/audio" Target="../media/audio8.wav"/><Relationship Id="rId5" Type="http://schemas.openxmlformats.org/officeDocument/2006/relationships/audio" Target="../media/audio3.wav"/><Relationship Id="rId10" Type="http://schemas.openxmlformats.org/officeDocument/2006/relationships/image" Target="../media/image46.jpeg"/><Relationship Id="rId4" Type="http://schemas.openxmlformats.org/officeDocument/2006/relationships/audio" Target="../media/audio2.wav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112118" y="2662565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269" y="37850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516986" y="3557396"/>
            <a:ext cx="1392524" cy="2688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633528">
            <a:off x="9407348" y="4509209"/>
            <a:ext cx="1163135" cy="169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0DE1CD-FCA1-4B95-9899-AD912AED6C6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839" y="3792034"/>
            <a:ext cx="1445588" cy="25978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414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Ánh Nắng Mặt Trời, Mùa Hạ, Mặt Trờ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222" y="-3249003"/>
            <a:ext cx="7791552" cy="709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 flipH="1">
            <a:off x="0" y="2436393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155034" y="-9732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66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681327" y="82636"/>
            <a:ext cx="3414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repeat.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284" y="82636"/>
            <a:ext cx="472440" cy="4343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82" b="98182" l="10000" r="90000"/>
                    </a14:imgEffect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4" y="4851423"/>
            <a:ext cx="1225482" cy="12539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6628"/>
                    </a14:imgEffect>
                    <a14:imgEffect>
                      <a14:colorTemperature colorTemp="59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67402" y="4649497"/>
            <a:ext cx="1124598" cy="1331210"/>
          </a:xfrm>
          <a:prstGeom prst="rect">
            <a:avLst/>
          </a:prstGeom>
        </p:spPr>
      </p:pic>
      <p:pic>
        <p:nvPicPr>
          <p:cNvPr id="18" name="Picture 4" descr="Ảnh miễn phí của Lớp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998" y="759709"/>
            <a:ext cx="9144000" cy="455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 8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907.442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48212" y="96923"/>
            <a:ext cx="609600" cy="609600"/>
          </a:xfrm>
          <a:prstGeom prst="rect">
            <a:avLst/>
          </a:prstGeom>
        </p:spPr>
      </p:pic>
      <p:pic>
        <p:nvPicPr>
          <p:cNvPr id="19" name="track  8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775.5416" end="8787.588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48212" y="96923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76769" y="5478414"/>
            <a:ext cx="7224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itchFamily="66" charset="0"/>
              </a:rPr>
              <a:t>1. Who can use the computer lab?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6770" y="6182633"/>
            <a:ext cx="7224103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itchFamily="66" charset="0"/>
              </a:rPr>
              <a:t>-Teachers and students can.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76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8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2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Ánh Nắng Mặt Trời, Mùa Hạ, Mặt Trờ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222" y="-3249003"/>
            <a:ext cx="7791552" cy="709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 flipH="1">
            <a:off x="0" y="2436393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71675" y="361091"/>
            <a:ext cx="7646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itchFamily="66" charset="0"/>
              </a:rPr>
              <a:t>2. Who can change the password?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28989" y="945866"/>
            <a:ext cx="3831972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>
                <a:latin typeface="Comic Sans MS" pitchFamily="66" charset="0"/>
              </a:rPr>
              <a:t>Teachers can.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201" y="1754184"/>
            <a:ext cx="3947894" cy="5255990"/>
          </a:xfrm>
          <a:prstGeom prst="rect">
            <a:avLst/>
          </a:prstGeom>
        </p:spPr>
      </p:pic>
      <p:pic>
        <p:nvPicPr>
          <p:cNvPr id="11" name="Picture 2" descr="Ảnh miễn phí của Gọi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25"/>
          <a:stretch/>
        </p:blipFill>
        <p:spPr bwMode="auto">
          <a:xfrm>
            <a:off x="2600325" y="1874344"/>
            <a:ext cx="6129337" cy="471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rack  8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07.32" end="2339.89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4787" y="140378"/>
            <a:ext cx="609600" cy="609600"/>
          </a:xfrm>
          <a:prstGeom prst="rect">
            <a:avLst/>
          </a:prstGeom>
        </p:spPr>
      </p:pic>
      <p:pic>
        <p:nvPicPr>
          <p:cNvPr id="13" name="track  8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95.09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4787" y="140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8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9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1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pic>
        <p:nvPicPr>
          <p:cNvPr id="177" name="Picture 176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203200" y="4343400"/>
            <a:ext cx="3101339" cy="2514600"/>
          </a:xfrm>
          <a:prstGeom prst="rect">
            <a:avLst/>
          </a:prstGeom>
        </p:spPr>
      </p:pic>
      <p:pic>
        <p:nvPicPr>
          <p:cNvPr id="178" name="Picture 177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8839201" y="4749800"/>
            <a:ext cx="2600115" cy="2108200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1"/>
            <a:ext cx="5344318" cy="382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14774">
            <a:off x="4008089" y="1890268"/>
            <a:ext cx="4478359" cy="83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5333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</a:t>
            </a:r>
            <a:endParaRPr lang="zh-CN" altLang="en-US" sz="5333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9" name="Picture 168">
            <a:extLst>
              <a:ext uri="{FF2B5EF4-FFF2-40B4-BE49-F238E27FC236}">
                <a16:creationId xmlns:a16="http://schemas.microsoft.com/office/drawing/2014/main" id="{D7BC75F6-9415-4E40-9CC1-7A5EE4ED5C6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DFBD3DA6-6A02-46A7-AC80-DE38CFB19273}"/>
              </a:ext>
            </a:extLst>
          </p:cNvPr>
          <p:cNvSpPr txBox="1"/>
          <p:nvPr/>
        </p:nvSpPr>
        <p:spPr>
          <a:xfrm>
            <a:off x="4826523" y="2592900"/>
            <a:ext cx="29209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Task 5 Match. </a:t>
            </a:r>
          </a:p>
          <a:p>
            <a:r>
              <a:rPr lang="en-US" sz="2800" b="1" dirty="0">
                <a:latin typeface="Comic Sans MS" pitchFamily="66" charset="0"/>
              </a:rPr>
              <a:t>Ask and answer</a:t>
            </a:r>
          </a:p>
        </p:txBody>
      </p:sp>
    </p:spTree>
    <p:extLst>
      <p:ext uri="{BB962C8B-B14F-4D97-AF65-F5344CB8AC3E}">
        <p14:creationId xmlns:p14="http://schemas.microsoft.com/office/powerpoint/2010/main" val="278045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17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  <p:bldP spid="17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  <p:bldP spid="170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13</a:t>
            </a:fld>
            <a:endParaRPr lang="en-US"/>
          </a:p>
        </p:txBody>
      </p:sp>
      <p:pic>
        <p:nvPicPr>
          <p:cNvPr id="1026" name="Picture 2" descr="Khung, Sao Chép Không Gian, Thiết K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54250"/>
            <a:ext cx="12192000" cy="991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74131" y="2071688"/>
            <a:ext cx="7043738" cy="168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Matching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BC75F6-9415-4E40-9CC1-7A5EE4ED5C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93578"/>
      </p:ext>
    </p:extLst>
  </p:cSld>
  <p:clrMapOvr>
    <a:masterClrMapping/>
  </p:clrMapOvr>
  <p:transition spd="slow">
    <p:pull/>
    <p:sndAc>
      <p:stSnd>
        <p:snd r:embed="rId2" name="voltage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lower, Branch, Corolla, Wreath, Leas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" t="13218" r="1799" b="11691"/>
          <a:stretch/>
        </p:blipFill>
        <p:spPr bwMode="auto">
          <a:xfrm>
            <a:off x="-1171575" y="1"/>
            <a:ext cx="1348636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BC75F6-9415-4E40-9CC1-7A5EE4ED5C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44" y="1"/>
            <a:ext cx="1564144" cy="7499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08488" y="77457"/>
            <a:ext cx="2052637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Teachers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827108" y="102992"/>
            <a:ext cx="2052637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Students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793494" y="6069857"/>
            <a:ext cx="4521294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Use the computer lab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0" y="6109511"/>
            <a:ext cx="3457575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Make phone calls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-19112" y="5262241"/>
            <a:ext cx="3476687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Use the speaker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805175" y="5262241"/>
            <a:ext cx="375761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Use the projector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753037" y="5255722"/>
            <a:ext cx="4253416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Change the password</a:t>
            </a:r>
          </a:p>
        </p:txBody>
      </p:sp>
      <p:pic>
        <p:nvPicPr>
          <p:cNvPr id="7174" name="Picture 6" descr="Cậu Bé, Sách, Reding, Trẻ Em, Trường Họ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660" y="102992"/>
            <a:ext cx="1112834" cy="116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Giáo Viên, Lớp Học, Bảng Phấn, Đàn Ô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77457"/>
            <a:ext cx="1427946" cy="117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793494" y="6068303"/>
            <a:ext cx="4521294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Use the computer lab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-9557" y="5255722"/>
            <a:ext cx="3476687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Use the speaker</a:t>
            </a:r>
          </a:p>
        </p:txBody>
      </p:sp>
      <p:pic>
        <p:nvPicPr>
          <p:cNvPr id="7180" name="Picture 12" descr="Dải Phân Cách, Đầy Màu Sắc, Thiết Kế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91916" y="1533570"/>
            <a:ext cx="7643750" cy="345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783745" y="6089684"/>
            <a:ext cx="3800475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Surf the Internet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783745" y="5255722"/>
            <a:ext cx="375761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Use the projector</a:t>
            </a:r>
          </a:p>
        </p:txBody>
      </p:sp>
    </p:spTree>
    <p:extLst>
      <p:ext uri="{BB962C8B-B14F-4D97-AF65-F5344CB8AC3E}">
        <p14:creationId xmlns:p14="http://schemas.microsoft.com/office/powerpoint/2010/main" val="3458300870"/>
      </p:ext>
    </p:extLst>
  </p:cSld>
  <p:clrMapOvr>
    <a:masterClrMapping/>
  </p:clrMapOvr>
  <p:transition spd="slow">
    <p:wipe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1391E-6 -0.0007 C 0.00912 -0.00024 0.0185 0.00625 0.02736 0.00092 C 0.05145 -0.01297 0.07386 -0.03565 0.09678 -0.05556 C 0.10147 -0.05949 0.10734 -0.07176 0.10942 -0.08056 C 0.11854 -0.12107 0.10838 -0.08287 0.11463 -0.10602 C 0.11372 -0.13195 0.11059 -0.18519 0.09783 -0.20278 C 0.0878 -0.21667 0.09196 -0.21158 0.07151 -0.22824 C 0.06852 -0.23056 0.06526 -0.23287 0.06201 -0.23426 C 0.05132 -0.2375 0.02944 -0.2419 0.02944 -0.24167 C 0.02332 -0.24167 -0.02318 -0.23357 -0.03999 -0.24375 C -0.05145 -0.26482 -0.0439 -0.25209 -0.06422 -0.27871 C -0.07086 -0.28727 -0.08349 -0.31065 -0.08623 -0.31598 C -0.10056 -0.34051 -0.11072 -0.34815 -0.12101 -0.37987 C -0.1227 -0.40903 -0.12687 -0.4463 -0.11788 -0.47315 C -0.11567 -0.47917 -0.1072 -0.48959 -0.10525 -0.49237 C -0.10199 -0.49723 -0.0986 -0.50232 -0.09574 -0.50811 C -0.09405 -0.51135 -0.09326 -0.51644 -0.09157 -0.51968 C -0.08258 -0.53588 -0.07307 -0.54699 -0.06734 -0.56806 C -0.0633 -0.6051 -0.06448 -0.64283 -0.06943 -0.67871 C -0.07464 -0.71713 -0.06943 -0.75787 -0.06943 -0.79699 L -0.0831 -0.25162 " pathEditMode="relative" rAng="0" ptsTypes="fffffffffffffffffff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9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33 -0.04189 C -0.12622 -0.06944 -0.17155 -0.16504 -0.2359 -0.25231 C -0.30298 -0.34375 -0.36629 -0.39513 -0.37853 -0.36782 C -0.39039 -0.34027 -0.45278 -0.39074 -0.51999 -0.48171 C -0.58408 -0.56921 -0.62798 -0.66296 -0.61612 -0.6905 " pathEditMode="relative" rAng="2245519" ptsTypes="fffff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77" y="-3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605E-6 -2.96296E-6 L 0.04924 -0.5770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2" y="-28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8 4.81481E-6 L 0.05158 -0.3104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605E-6 4.07407E-6 L 0.60024 -0.2937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12" y="-1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0729E-6 -1.85185E-6 L 0.12739 -1.85185E-6 C 0.18445 -1.85185E-6 0.25465 -0.11389 0.25465 -0.20625 L 0.25465 -0.4125 " pathEditMode="relative" rAng="0" ptsTypes="FfFF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26" y="-20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665 -0.01343 L -0.03855 0.08333 C -0.11697 0.12662 -0.23016 0.08842 -0.24319 0.01319 L -0.27224 -0.15371 " pathEditMode="relative" rAng="15166642" ptsTypes="FfFF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51" y="-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92 0.05926 L -0.61795 0.0009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50" y="-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9" grpId="0" animBg="1"/>
      <p:bldP spid="20" grpId="0" animBg="1"/>
      <p:bldP spid="12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Những Đám Mây, Cỏ, Cái Móc, Cần Câ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88" y="-5334000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Ảnh miễn phí của Lớ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468" y="1467054"/>
            <a:ext cx="7233757" cy="400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97164" y="249386"/>
            <a:ext cx="5051323" cy="769441"/>
            <a:chOff x="397164" y="323274"/>
            <a:chExt cx="5051323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44341" y="419634"/>
              <a:ext cx="46041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Match. Ask and answer.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F1578C3-0A2F-4D7F-A2CF-647423C622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 flipH="1">
            <a:off x="9551708" y="2797201"/>
            <a:ext cx="2551524" cy="378933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2359875" y="5398157"/>
            <a:ext cx="4469549" cy="1381878"/>
            <a:chOff x="3268975" y="334542"/>
            <a:chExt cx="3963102" cy="1381878"/>
          </a:xfrm>
        </p:grpSpPr>
        <p:pic>
          <p:nvPicPr>
            <p:cNvPr id="27" name="Picture 26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8975" y="334542"/>
              <a:ext cx="3140812" cy="138187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3707296" y="579306"/>
              <a:ext cx="35247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Who can use the computer lab?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6322978" y="5613600"/>
            <a:ext cx="3247189" cy="1107408"/>
            <a:chOff x="3377015" y="718471"/>
            <a:chExt cx="3247189" cy="282233"/>
          </a:xfrm>
        </p:grpSpPr>
        <p:pic>
          <p:nvPicPr>
            <p:cNvPr id="30" name="Picture 29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718471"/>
              <a:ext cx="3247189" cy="28223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512734" y="718471"/>
              <a:ext cx="2923535" cy="21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Teachers and students can.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178" y="4408006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435115" y="913026"/>
            <a:ext cx="492307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1. Use the computer lab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5659758"/>
      </p:ext>
    </p:extLst>
  </p:cSld>
  <p:clrMapOvr>
    <a:masterClrMapping/>
  </p:clrMapOvr>
  <p:transition spd="slow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hững Đám Mây, Cỏ, Cái Móc, Cần Câ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01" y="-4708525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1578C3-0A2F-4D7F-A2CF-647423C622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>
            <a:off x="400746" y="1626922"/>
            <a:ext cx="3017749" cy="42078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1312911" y="5425640"/>
            <a:ext cx="4502350" cy="1232335"/>
            <a:chOff x="2521855" y="334541"/>
            <a:chExt cx="3985751" cy="699005"/>
          </a:xfrm>
        </p:grpSpPr>
        <p:pic>
          <p:nvPicPr>
            <p:cNvPr id="24" name="Picture 2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1855" y="334541"/>
              <a:ext cx="3547617" cy="69900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3262680" y="384688"/>
              <a:ext cx="3244926" cy="33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Teachers can.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5648254" y="5494062"/>
            <a:ext cx="4867346" cy="1163913"/>
            <a:chOff x="3377016" y="565375"/>
            <a:chExt cx="2811542" cy="619891"/>
          </a:xfrm>
        </p:grpSpPr>
        <p:pic>
          <p:nvPicPr>
            <p:cNvPr id="27" name="Picture 26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6" y="565375"/>
              <a:ext cx="2811542" cy="61989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740891" y="588461"/>
              <a:ext cx="2023311" cy="573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Who can make phone calls?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995344" y="130269"/>
            <a:ext cx="4160472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2. Make phone calls</a:t>
            </a:r>
          </a:p>
        </p:txBody>
      </p:sp>
      <p:pic>
        <p:nvPicPr>
          <p:cNvPr id="8194" name="Picture 2" descr="Việc Kinh Doanh, Điện Thoại Thông Minh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947" y="946900"/>
            <a:ext cx="4428628" cy="447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4712472"/>
      </p:ext>
    </p:extLst>
  </p:cSld>
  <p:clrMapOvr>
    <a:masterClrMapping/>
  </p:clrMapOvr>
  <p:transition spd="slow">
    <p:push dir="u"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hững Đám Mây, Cỏ, Cái Móc, Cần Câ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66408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789343" y="5298064"/>
            <a:ext cx="7044167" cy="859346"/>
            <a:chOff x="-1429367" y="3208370"/>
            <a:chExt cx="6190904" cy="859346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429367" y="3208370"/>
              <a:ext cx="5107534" cy="85934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-805671" y="3390125"/>
              <a:ext cx="55672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Who can use the speaker?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6629400" y="5727737"/>
            <a:ext cx="6149340" cy="659291"/>
            <a:chOff x="3377015" y="1352082"/>
            <a:chExt cx="3293747" cy="659291"/>
          </a:xfrm>
        </p:grpSpPr>
        <p:pic>
          <p:nvPicPr>
            <p:cNvPr id="9" name="Picture 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1352082"/>
              <a:ext cx="3247189" cy="6198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377015" y="1426598"/>
              <a:ext cx="32937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Teachers and students can.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700464" y="150897"/>
            <a:ext cx="3914774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3. Use the speaker</a:t>
            </a:r>
          </a:p>
        </p:txBody>
      </p:sp>
      <p:pic>
        <p:nvPicPr>
          <p:cNvPr id="11266" name="Picture 2" descr="Loa, Giảng Bài, Đào Tạo, Việc Kinh Doa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238" y="1029592"/>
            <a:ext cx="3345358" cy="426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Techland, Âm Thanh, Người Ngh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804" y="1029592"/>
            <a:ext cx="3856434" cy="426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rẻ Em, Sinh Viên, Trở Lại Trường Học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700" y="2005905"/>
            <a:ext cx="4899955" cy="329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16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shreg.wav"/>
          </p:stSnd>
        </p:sndAc>
      </p:transition>
    </mc:Choice>
    <mc:Fallback xmlns="">
      <p:transition spd="slow">
        <p:sndAc>
          <p:stSnd>
            <p:snd r:embed="rId13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hững Đám Mây, Cỏ, Cái Móc, Cần Câ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26221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492916" y="1436887"/>
            <a:ext cx="6479383" cy="699005"/>
            <a:chOff x="2017027" y="334541"/>
            <a:chExt cx="5870096" cy="699005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17027" y="334541"/>
              <a:ext cx="5512664" cy="69900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2521857" y="384688"/>
              <a:ext cx="53652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Who can change the password?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7286625" y="1269779"/>
            <a:ext cx="4483168" cy="740475"/>
            <a:chOff x="3377015" y="565375"/>
            <a:chExt cx="3247189" cy="1033219"/>
          </a:xfrm>
        </p:grpSpPr>
        <p:pic>
          <p:nvPicPr>
            <p:cNvPr id="9" name="Picture 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10332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700669" y="644487"/>
              <a:ext cx="2330480" cy="730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Teachers can.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543300" y="369259"/>
            <a:ext cx="490061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4 Change the password</a:t>
            </a:r>
          </a:p>
        </p:txBody>
      </p:sp>
      <p:pic>
        <p:nvPicPr>
          <p:cNvPr id="18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570" y="4032276"/>
            <a:ext cx="1944239" cy="250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0" name="Picture 2" descr="Đặt Mua, Đăng Ký, Phần Mềm, Các Ứng Dụ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165" y="2164467"/>
            <a:ext cx="743812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82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push.wav"/>
          </p:stSnd>
        </p:sndAc>
      </p:transition>
    </mc:Choice>
    <mc:Fallback xmlns="">
      <p:transition spd="slow">
        <p:circle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ội Đồng Quản Trị, Phấn, Trường H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29" y="-1266826"/>
            <a:ext cx="1324599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789343" y="5298064"/>
            <a:ext cx="7806017" cy="1239896"/>
            <a:chOff x="-1429367" y="3208370"/>
            <a:chExt cx="6190904" cy="859346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429367" y="3208370"/>
              <a:ext cx="5107534" cy="85934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-805671" y="3390125"/>
              <a:ext cx="55672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Who can use the projector?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7075741" y="5370882"/>
            <a:ext cx="5804011" cy="1049565"/>
            <a:chOff x="3805785" y="1395090"/>
            <a:chExt cx="3247189" cy="619891"/>
          </a:xfrm>
        </p:grpSpPr>
        <p:pic>
          <p:nvPicPr>
            <p:cNvPr id="9" name="Picture 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785" y="1395090"/>
              <a:ext cx="3247189" cy="6198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891728" y="1482072"/>
              <a:ext cx="2944886" cy="327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Teachers and students can.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700464" y="150897"/>
            <a:ext cx="4429124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5. Use the projector</a:t>
            </a:r>
          </a:p>
        </p:txBody>
      </p:sp>
      <p:pic>
        <p:nvPicPr>
          <p:cNvPr id="12" name="Picture 2" descr="Ảnh miễn phí của Mơ hồ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068" y="1086074"/>
            <a:ext cx="7143750" cy="421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Trẻ Em, Sinh Viên, Trở Lại Trường Họ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700" y="2005905"/>
            <a:ext cx="4899955" cy="329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706219"/>
      </p:ext>
    </p:extLst>
  </p:cSld>
  <p:clrMapOvr>
    <a:masterClrMapping/>
  </p:clrMapOvr>
  <p:transition spd="slow">
    <p:randomBar dir="vert"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ảng Mạch, Lai Lịch, Hình Nền, Kết Cấ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7" y="-211862"/>
            <a:ext cx="12192000" cy="73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" name="图片 55">
            <a:extLst>
              <a:ext uri="{FF2B5EF4-FFF2-40B4-BE49-F238E27FC236}">
                <a16:creationId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6080" y="3557657"/>
            <a:ext cx="8004044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3872336" y="4200451"/>
            <a:ext cx="6662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rPr>
              <a:t>Unit 8 - Lesson 3 – Period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9" name="Picture 6" descr="Word design for technology with kids and gadgets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8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469" b="29538"/>
          <a:stretch/>
        </p:blipFill>
        <p:spPr bwMode="auto">
          <a:xfrm>
            <a:off x="2043887" y="411510"/>
            <a:ext cx="9014503" cy="34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6639522"/>
      </p:ext>
    </p:extLst>
  </p:cSld>
  <p:clrMapOvr>
    <a:masterClrMapping/>
  </p:clrMapOvr>
  <p:transition spd="slow">
    <p:cover/>
    <p:sndAc>
      <p:stSnd>
        <p:snd r:embed="rId4" name="drumroll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ội Đồng Quản Trị, Phấn, Trường H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29" y="-1266826"/>
            <a:ext cx="1324599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492916" y="1016245"/>
            <a:ext cx="4900612" cy="1612655"/>
            <a:chOff x="2017026" y="334541"/>
            <a:chExt cx="5913192" cy="699005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17026" y="334541"/>
              <a:ext cx="5913192" cy="69900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2521858" y="384688"/>
              <a:ext cx="5365265" cy="52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Who can surf the Internet?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7286625" y="1269779"/>
            <a:ext cx="4483168" cy="740475"/>
            <a:chOff x="3377015" y="565375"/>
            <a:chExt cx="3247189" cy="1033219"/>
          </a:xfrm>
        </p:grpSpPr>
        <p:pic>
          <p:nvPicPr>
            <p:cNvPr id="9" name="Picture 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10332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700669" y="644487"/>
              <a:ext cx="2330480" cy="901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Teachers can.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543300" y="369259"/>
            <a:ext cx="490061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5. Surf the Internet</a:t>
            </a:r>
          </a:p>
        </p:txBody>
      </p:sp>
      <p:pic>
        <p:nvPicPr>
          <p:cNvPr id="18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570" y="4032276"/>
            <a:ext cx="1944239" cy="250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4" descr="Ảnh miễn phí của Khởi độ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267" y="2686423"/>
            <a:ext cx="6462447" cy="372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15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amera.wav"/>
          </p:stSnd>
        </p:sndAc>
      </p:transition>
    </mc:Choice>
    <mc:Fallback xmlns="">
      <p:transition spd="slow">
        <p:blinds dir="vert"/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pic>
        <p:nvPicPr>
          <p:cNvPr id="177" name="Picture 176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203200" y="4343400"/>
            <a:ext cx="3101339" cy="2514600"/>
          </a:xfrm>
          <a:prstGeom prst="rect">
            <a:avLst/>
          </a:prstGeom>
        </p:spPr>
      </p:pic>
      <p:pic>
        <p:nvPicPr>
          <p:cNvPr id="178" name="Picture 177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8839201" y="4749800"/>
            <a:ext cx="2600115" cy="2108200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4717">
            <a:off x="3890878" y="2004002"/>
            <a:ext cx="4746081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Production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537BB8C2-C0F7-4422-B868-40FFEC7BDA1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69" name="Rectangle 168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4797974" y="2823962"/>
            <a:ext cx="3383449" cy="553994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dirty="0">
                <a:ln w="9525"/>
                <a:latin typeface="Comic Sans MS" panose="030F0702030302020204" pitchFamily="66" charset="0"/>
              </a:rPr>
              <a:t>Task 6 Let’s talk!</a:t>
            </a:r>
          </a:p>
        </p:txBody>
      </p:sp>
    </p:spTree>
    <p:extLst>
      <p:ext uri="{BB962C8B-B14F-4D97-AF65-F5344CB8AC3E}">
        <p14:creationId xmlns:p14="http://schemas.microsoft.com/office/powerpoint/2010/main" val="1196882982"/>
      </p:ext>
    </p:extLst>
  </p:cSld>
  <p:clrMapOvr>
    <a:masterClrMapping/>
  </p:clrMapOvr>
  <p:transition spd="slow">
    <p:fade/>
    <p:sndAc>
      <p:stSnd>
        <p:snd r:embed="rId2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  <p:bldP spid="16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  <p:bldP spid="169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ắm Trại, Mặt Trăng, Cuộc Phiêu Lưu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88" y="363365"/>
            <a:ext cx="12504928" cy="699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69088" y="569253"/>
            <a:ext cx="12238059" cy="44286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3029" y="-60815"/>
            <a:ext cx="12192000" cy="7797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5000"/>
              </a:schemeClr>
            </a:solidFill>
          </a:ln>
        </p:spPr>
        <p:txBody>
          <a:bodyPr wrap="square" lIns="121917" tIns="60958" rIns="121917" bIns="6095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300" b="1" dirty="0">
                <a:ln w="9525"/>
                <a:latin typeface="Comic Sans MS" panose="030F0702030302020204" pitchFamily="66" charset="0"/>
              </a:rPr>
              <a:t>Let’s talk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2450" y="52466"/>
            <a:ext cx="2155609" cy="1033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5996" y="-60815"/>
            <a:ext cx="774700" cy="774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78" b="100000" l="842" r="98990">
                        <a14:foregroundMark x1="16498" y1="27718" x2="72391" y2="63859"/>
                        <a14:foregroundMark x1="57576" y1="97856" x2="64646" y2="96018"/>
                        <a14:foregroundMark x1="71044" y1="86371" x2="69024" y2="95100"/>
                        <a14:foregroundMark x1="85859" y1="86064" x2="85017" y2="97243"/>
                        <a14:foregroundMark x1="19865" y1="28484" x2="81481" y2="29556"/>
                        <a14:foregroundMark x1="9259" y1="27871" x2="8081" y2="84074"/>
                        <a14:foregroundMark x1="12121" y1="84074" x2="86532" y2="83614"/>
                        <a14:foregroundMark x1="86700" y1="79786" x2="22222" y2="78407"/>
                        <a14:foregroundMark x1="13636" y1="72282" x2="82323" y2="74119"/>
                        <a14:foregroundMark x1="80976" y1="67841" x2="19529" y2="67688"/>
                        <a14:foregroundMark x1="19529" y1="60949" x2="22054" y2="82083"/>
                        <a14:foregroundMark x1="26263" y1="62021" x2="47306" y2="73047"/>
                        <a14:foregroundMark x1="39226" y1="61409" x2="62795" y2="65544"/>
                        <a14:foregroundMark x1="58249" y1="28484" x2="76936" y2="54824"/>
                        <a14:foregroundMark x1="79630" y1="43645" x2="78451" y2="55130"/>
                        <a14:foregroundMark x1="58586" y1="42113" x2="74411" y2="43032"/>
                        <a14:foregroundMark x1="51347" y1="35681" x2="63805" y2="43032"/>
                        <a14:foregroundMark x1="33838" y1="64778" x2="38552" y2="65084"/>
                        <a14:foregroundMark x1="88384" y1="57121" x2="88215" y2="87902"/>
                        <a14:foregroundMark x1="89562" y1="57427" x2="89394" y2="73354"/>
                        <a14:foregroundMark x1="68013" y1="87443" x2="71717" y2="89280"/>
                        <a14:foregroundMark x1="87542" y1="88208" x2="84007" y2="86371"/>
                        <a14:foregroundMark x1="59259" y1="98928" x2="65152" y2="95865"/>
                        <a14:foregroundMark x1="57912" y1="95865" x2="62963" y2="96937"/>
                        <a14:foregroundMark x1="59933" y1="95559" x2="61785" y2="94946"/>
                        <a14:foregroundMark x1="56566" y1="97090" x2="57576" y2="97703"/>
                        <a14:foregroundMark x1="80640" y1="98775" x2="83502" y2="94487"/>
                        <a14:foregroundMark x1="77104" y1="99081" x2="80471" y2="97243"/>
                        <a14:backgroundMark x1="93266" y1="28484" x2="99832" y2="22511"/>
                        <a14:backgroundMark x1="84175" y1="25881" x2="90236" y2="26799"/>
                        <a14:backgroundMark x1="72896" y1="25574" x2="76263" y2="26646"/>
                        <a14:backgroundMark x1="90067" y1="60796" x2="99158" y2="66769"/>
                        <a14:backgroundMark x1="67508" y1="90199" x2="53872" y2="89280"/>
                        <a14:backgroundMark x1="79293" y1="86983" x2="77946" y2="94334"/>
                        <a14:backgroundMark x1="74242" y1="96325" x2="74074" y2="99081"/>
                        <a14:backgroundMark x1="56229" y1="98775" x2="59091" y2="99541"/>
                        <a14:backgroundMark x1="59091" y1="99387" x2="64478" y2="99541"/>
                      </a14:backgroundRemoval>
                    </a14:imgEffect>
                  </a14:imgLayer>
                </a14:imgProps>
              </a:ext>
            </a:extLst>
          </a:blip>
          <a:srcRect l="7279" t="201"/>
          <a:stretch/>
        </p:blipFill>
        <p:spPr>
          <a:xfrm>
            <a:off x="2126900" y="776415"/>
            <a:ext cx="4878083" cy="5771961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7159143" y="1404519"/>
            <a:ext cx="3979468" cy="1794664"/>
          </a:xfrm>
          <a:prstGeom prst="wedgeEllipseCallout">
            <a:avLst>
              <a:gd name="adj1" fmla="val -66229"/>
              <a:gd name="adj2" fmla="val -23593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We can …</a:t>
            </a:r>
          </a:p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We can’t 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26901" y="2418893"/>
            <a:ext cx="4242201" cy="328696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70598" y="4301025"/>
            <a:ext cx="3864467" cy="1393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u="sng" dirty="0">
                <a:solidFill>
                  <a:schemeClr val="tx1"/>
                </a:solidFill>
                <a:latin typeface="Comic Sans MS" pitchFamily="66" charset="0"/>
              </a:rPr>
              <a:t>We can use the speaker in the class. </a:t>
            </a:r>
          </a:p>
          <a:p>
            <a:r>
              <a:rPr lang="en-US" sz="2400" u="sng" dirty="0">
                <a:solidFill>
                  <a:schemeClr val="tx1"/>
                </a:solidFill>
                <a:latin typeface="Comic Sans MS" pitchFamily="66" charset="0"/>
              </a:rPr>
              <a:t>We can’t use smartphone in class.</a:t>
            </a:r>
          </a:p>
        </p:txBody>
      </p:sp>
      <p:pic>
        <p:nvPicPr>
          <p:cNvPr id="15" name="Picture 2" descr="Ảnh miễn phí của Techlan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639" y="2489113"/>
            <a:ext cx="1763191" cy="175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Việc Kinh Doanh, Điện Thoại Thông Minh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830" y="2489113"/>
            <a:ext cx="1733442" cy="175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504211" y="3780504"/>
            <a:ext cx="464159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❌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58741" y="3782499"/>
            <a:ext cx="416080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1222438200"/>
      </p:ext>
    </p:extLst>
  </p:cSld>
  <p:clrMapOvr>
    <a:masterClrMapping/>
  </p:clrMapOvr>
  <p:transition spd="slow">
    <p:wipe/>
    <p:sndAc>
      <p:stSnd>
        <p:snd r:embed="rId3" name="camera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pic>
        <p:nvPicPr>
          <p:cNvPr id="177" name="Picture 176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203200" y="4343400"/>
            <a:ext cx="3101339" cy="2514600"/>
          </a:xfrm>
          <a:prstGeom prst="rect">
            <a:avLst/>
          </a:prstGeom>
        </p:spPr>
      </p:pic>
      <p:pic>
        <p:nvPicPr>
          <p:cNvPr id="178" name="Picture 177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8839201" y="4749800"/>
            <a:ext cx="2600115" cy="2108200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243424">
            <a:off x="3874045" y="2222987"/>
            <a:ext cx="4746081" cy="83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5333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Assessment</a:t>
            </a:r>
            <a:endParaRPr lang="zh-CN" altLang="en-US" sz="5333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291EAFB5-7D72-4DDE-9A8F-80E8D30AA58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94986"/>
      </p:ext>
    </p:extLst>
  </p:cSld>
  <p:clrMapOvr>
    <a:masterClrMapping/>
  </p:clrMapOvr>
  <p:transition spd="slow">
    <p:randomBar dir="vert"/>
    <p:sndAc>
      <p:stSnd>
        <p:snd r:embed="rId2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0"/>
            <a:ext cx="12183533" cy="71780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7526" y="4768030"/>
            <a:ext cx="7234032" cy="1569660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sz="960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CANDY CATCHER</a:t>
            </a:r>
            <a:endParaRPr lang="en-US" sz="9600" dirty="0">
              <a:ln>
                <a:solidFill>
                  <a:srgbClr val="FF0000"/>
                </a:solidFill>
              </a:ln>
              <a:solidFill>
                <a:srgbClr val="FFC0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18382"/>
      </p:ext>
    </p:extLst>
  </p:cSld>
  <p:clrMapOvr>
    <a:masterClrMapping/>
  </p:clrMapOvr>
  <p:transition spd="slow">
    <p:push dir="r"/>
    <p:sndAc>
      <p:stSnd>
        <p:snd r:embed="rId2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i Music - Gaming Background Music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i Music - Gaming Background Music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artoon forest landscape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102"/>
          <a:stretch/>
        </p:blipFill>
        <p:spPr bwMode="auto">
          <a:xfrm>
            <a:off x="-11952" y="-121023"/>
            <a:ext cx="12229017" cy="697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118" y="-121023"/>
            <a:ext cx="183163" cy="1993565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1275298" y="431140"/>
            <a:ext cx="6670697" cy="606823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i="1">
              <a:solidFill>
                <a:srgbClr val="FF0000"/>
              </a:solidFill>
            </a:endParaRPr>
          </a:p>
        </p:txBody>
      </p:sp>
      <p:sp>
        <p:nvSpPr>
          <p:cNvPr id="31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3682056" y="4604152"/>
            <a:ext cx="2420500" cy="68766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endPos="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A. speaker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50720" y="3754593"/>
            <a:ext cx="56176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Teachers can use the ____.</a:t>
            </a:r>
          </a:p>
        </p:txBody>
      </p:sp>
      <p:sp>
        <p:nvSpPr>
          <p:cNvPr id="34" name="Rectangle: Rounded Corners 19C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3682056" y="5458659"/>
            <a:ext cx="2420500" cy="68766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B. phone</a:t>
            </a:r>
          </a:p>
        </p:txBody>
      </p:sp>
      <p:pic>
        <p:nvPicPr>
          <p:cNvPr id="35" name="Picture 8" descr="Happy flower cartoon flower Royalty Free Vector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000" l="9850" r="92643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129" y="4480867"/>
            <a:ext cx="2337849" cy="314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445419" y="5220129"/>
            <a:ext cx="818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030A0"/>
                </a:solidFill>
                <a:latin typeface="Comic Sans MS" panose="030F0702030302020204" pitchFamily="66" charset="0"/>
              </a:rPr>
              <a:t>01</a:t>
            </a:r>
          </a:p>
        </p:txBody>
      </p:sp>
      <p:pic>
        <p:nvPicPr>
          <p:cNvPr id="37" name="Picture 36" descr="Staying Connected to the Vine – Leslie Eaddy-Brook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24" y="-338418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Staying Connected to the Vine – Leslie Eaddy-Brook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83" y="-350578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Staying Connected to the Vine – Leslie Eaddy-Brook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197" y="-320387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Staying Connected to the Vine – Leslie Eaddy-Brook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897" y="-606033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Staying Connected to the Vine – Leslie Eaddy-Brook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511" y="-555940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433" y="4509697"/>
            <a:ext cx="2604108" cy="2604108"/>
          </a:xfrm>
          <a:prstGeom prst="rect">
            <a:avLst/>
          </a:prstGeom>
        </p:spPr>
      </p:pic>
      <p:pic>
        <p:nvPicPr>
          <p:cNvPr id="43" name="Picture 2" descr="5 Bee Gifs - Gif Abyss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42" y="3426091"/>
            <a:ext cx="1521895" cy="15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433" y="1231862"/>
            <a:ext cx="1444829" cy="14630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20" name="Picture 2" descr="Ảnh miễn phí của Techlan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41" y="975705"/>
            <a:ext cx="3956856" cy="277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020597"/>
      </p:ext>
    </p:extLst>
  </p:cSld>
  <p:clrMapOvr>
    <a:masterClrMapping/>
  </p:clrMapOvr>
  <p:transition spd="slow">
    <p:push/>
    <p:sndAc>
      <p:stSnd>
        <p:snd r:embed="rId2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06797 0.609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8" y="3048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3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artoon forest landscape Royalty Free Vector Imag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2"/>
          <a:stretch/>
        </p:blipFill>
        <p:spPr bwMode="auto">
          <a:xfrm>
            <a:off x="-11952" y="0"/>
            <a:ext cx="12229017" cy="689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118" y="-121023"/>
            <a:ext cx="183163" cy="1993565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1217582" y="1723768"/>
            <a:ext cx="7354918" cy="47235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i="1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749167" y="1812752"/>
            <a:ext cx="5718148" cy="58782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Comic Sans MS" panose="030F0702030302020204" pitchFamily="66" charset="0"/>
              </a:rPr>
              <a:t>Listen and choose. </a:t>
            </a:r>
          </a:p>
        </p:txBody>
      </p:sp>
      <p:sp>
        <p:nvSpPr>
          <p:cNvPr id="33" name="Rectangle: Rounded Corners 19B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2251911" y="4510786"/>
            <a:ext cx="6006264" cy="68766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A. Teachers and students.</a:t>
            </a:r>
          </a:p>
        </p:txBody>
      </p:sp>
      <p:sp>
        <p:nvSpPr>
          <p:cNvPr id="34" name="Rectangle: Rounded Corners 19C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2248845" y="5436983"/>
            <a:ext cx="6009330" cy="68766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B. Students.</a:t>
            </a:r>
          </a:p>
        </p:txBody>
      </p:sp>
      <p:pic>
        <p:nvPicPr>
          <p:cNvPr id="2056" name="Picture 8" descr="Happy flower cartoon flower Royalty Free Vector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04" b="90000" l="9850" r="92643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129" y="4480867"/>
            <a:ext cx="2337849" cy="314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arva, PNG, 1224x945px, Larva, Animated Cartoon, Animated Film, Cartoon,  Cartoon Network Download Free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4" b="96367" l="45488" r="94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62"/>
          <a:stretch/>
        </p:blipFill>
        <p:spPr bwMode="auto">
          <a:xfrm flipH="1">
            <a:off x="2578608" y="2501774"/>
            <a:ext cx="1014142" cy="1387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0054" y="5198453"/>
            <a:ext cx="807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030A0"/>
                </a:solidFill>
                <a:latin typeface="Comic Sans MS" panose="030F0702030302020204" pitchFamily="66" charset="0"/>
              </a:rPr>
              <a:t>02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649" y="4291309"/>
            <a:ext cx="2604108" cy="2604108"/>
          </a:xfrm>
          <a:prstGeom prst="rect">
            <a:avLst/>
          </a:prstGeom>
        </p:spPr>
      </p:pic>
      <p:pic>
        <p:nvPicPr>
          <p:cNvPr id="23" name="Picture 2" descr="5 Bee Gifs - Gif Abyss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42" y="3426091"/>
            <a:ext cx="1521895" cy="15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433" y="1231862"/>
            <a:ext cx="1444829" cy="1463040"/>
          </a:xfrm>
          <a:prstGeom prst="rect">
            <a:avLst/>
          </a:prstGeom>
        </p:spPr>
      </p:pic>
      <p:pic>
        <p:nvPicPr>
          <p:cNvPr id="24" name="Picture 23" descr="Staying Connected to the Vine – Leslie Eaddy-Brook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24" y="-338418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Staying Connected to the Vine – Leslie Eaddy-Brook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83" y="-350578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Staying Connected to the Vine – Leslie Eaddy-Brook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197" y="-320387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Staying Connected to the Vine – Leslie Eaddy-Brook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897" y="-606033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Staying Connected to the Vine – Leslie Eaddy-Brook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511" y="-555940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2" name="track 8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14.3196" end="13532.2192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998641" y="2995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72730"/>
      </p:ext>
    </p:extLst>
  </p:cSld>
  <p:clrMapOvr>
    <a:masterClrMapping/>
  </p:clrMapOvr>
  <p:transition spd="slow">
    <p:push/>
    <p:sndAc>
      <p:stSnd>
        <p:snd r:embed="rId4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05326 0.57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9" y="2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 animBg="1"/>
      <p:bldP spid="34" grpId="0" animBg="1"/>
      <p:bldP spid="3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artoon forest landscape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2"/>
          <a:stretch/>
        </p:blipFill>
        <p:spPr bwMode="auto">
          <a:xfrm>
            <a:off x="-11952" y="1"/>
            <a:ext cx="12229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486" y="209051"/>
            <a:ext cx="183163" cy="1993565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1242373" y="716787"/>
            <a:ext cx="7015802" cy="56343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i="1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875939" y="975706"/>
            <a:ext cx="5718148" cy="5878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Choose the correct answer.</a:t>
            </a:r>
          </a:p>
        </p:txBody>
      </p:sp>
      <p:sp>
        <p:nvSpPr>
          <p:cNvPr id="31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1768107" y="5394457"/>
            <a:ext cx="5964333" cy="68766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B. We can use the smartphone.</a:t>
            </a:r>
          </a:p>
        </p:txBody>
      </p:sp>
      <p:sp>
        <p:nvSpPr>
          <p:cNvPr id="34" name="Rectangle: Rounded Corners 19C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1770090" y="4487978"/>
            <a:ext cx="5962350" cy="68766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A. We can use the tablet.</a:t>
            </a:r>
            <a:endParaRPr lang="en-US" sz="3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6" name="Picture 8" descr="Happy flower cartoon flower Royalty Free Vector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04" b="90000" l="9850" r="92643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130" y="4480866"/>
            <a:ext cx="2337849" cy="314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0054" y="5156192"/>
            <a:ext cx="1046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030A0"/>
                </a:solidFill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291" y="4436237"/>
            <a:ext cx="2604108" cy="2604108"/>
          </a:xfrm>
          <a:prstGeom prst="rect">
            <a:avLst/>
          </a:prstGeom>
        </p:spPr>
      </p:pic>
      <p:pic>
        <p:nvPicPr>
          <p:cNvPr id="20" name="Picture 2" descr="5 Bee Gifs - Gif Abyss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42" y="3426091"/>
            <a:ext cx="1521895" cy="15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516" y="1589018"/>
            <a:ext cx="1444829" cy="1463040"/>
          </a:xfrm>
          <a:prstGeom prst="rect">
            <a:avLst/>
          </a:prstGeom>
        </p:spPr>
      </p:pic>
      <p:pic>
        <p:nvPicPr>
          <p:cNvPr id="21" name="Picture 20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24" y="-338418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83" y="-350578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197" y="-320387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897" y="-606033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511" y="-555940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27" name="Picture 4" descr="Ảnh miễn phí của Bàn làm việc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83" y="1589018"/>
            <a:ext cx="4279167" cy="278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357191"/>
      </p:ext>
    </p:extLst>
  </p:cSld>
  <p:clrMapOvr>
    <a:masterClrMapping/>
  </p:clrMapOvr>
  <p:transition spd="slow">
    <p:push/>
    <p:sndAc>
      <p:stSnd>
        <p:snd r:embed="rId2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0.05924 0.5275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2636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3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artoon forest landscape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2"/>
          <a:stretch/>
        </p:blipFill>
        <p:spPr bwMode="auto">
          <a:xfrm>
            <a:off x="-11952" y="1"/>
            <a:ext cx="12229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118" y="-121023"/>
            <a:ext cx="183163" cy="1993565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1242373" y="1872541"/>
            <a:ext cx="6670697" cy="46245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i="1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718647" y="1954732"/>
            <a:ext cx="5718148" cy="58782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Comic Sans MS" panose="030F0702030302020204" pitchFamily="66" charset="0"/>
              </a:rPr>
              <a:t>Fill in the blank.</a:t>
            </a:r>
          </a:p>
        </p:txBody>
      </p:sp>
      <p:sp>
        <p:nvSpPr>
          <p:cNvPr id="31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2930467" y="3552211"/>
            <a:ext cx="3172089" cy="68766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A. written </a:t>
            </a:r>
          </a:p>
        </p:txBody>
      </p:sp>
      <p:sp>
        <p:nvSpPr>
          <p:cNvPr id="33" name="Rectangle: Rounded Corners 19B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2930466" y="4571916"/>
            <a:ext cx="3172089" cy="68766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B. wrote </a:t>
            </a:r>
          </a:p>
        </p:txBody>
      </p:sp>
      <p:sp>
        <p:nvSpPr>
          <p:cNvPr id="34" name="Rectangle: Rounded Corners 19C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2977961" y="5593363"/>
            <a:ext cx="3124593" cy="68766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C. write</a:t>
            </a:r>
          </a:p>
        </p:txBody>
      </p:sp>
      <p:pic>
        <p:nvPicPr>
          <p:cNvPr id="2056" name="Picture 8" descr="Happy flower cartoon flower Royalty Free Vector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04" b="90000" l="9850" r="92643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129" y="4480867"/>
            <a:ext cx="2337849" cy="314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0054" y="5156192"/>
            <a:ext cx="1046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030A0"/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16083" y="2682527"/>
            <a:ext cx="6396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 can ___ emails on phone.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957" y="4486329"/>
            <a:ext cx="2604108" cy="2604108"/>
          </a:xfrm>
          <a:prstGeom prst="rect">
            <a:avLst/>
          </a:prstGeom>
        </p:spPr>
      </p:pic>
      <p:pic>
        <p:nvPicPr>
          <p:cNvPr id="5122" name="Picture 2" descr="5 Bee Gifs - Gif Abyss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42" y="3426091"/>
            <a:ext cx="1521895" cy="15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915" y="1542653"/>
            <a:ext cx="1444829" cy="1463040"/>
          </a:xfrm>
          <a:prstGeom prst="rect">
            <a:avLst/>
          </a:prstGeom>
        </p:spPr>
      </p:pic>
      <p:pic>
        <p:nvPicPr>
          <p:cNvPr id="21" name="Picture 20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24" y="-338418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83" y="-350578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197" y="-320387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897" y="-606033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511" y="-555940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06693"/>
      </p:ext>
    </p:extLst>
  </p:cSld>
  <p:clrMapOvr>
    <a:masterClrMapping/>
  </p:clrMapOvr>
  <p:transition spd="slow">
    <p:push/>
    <p:sndAc>
      <p:stSnd>
        <p:snd r:embed="rId2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-0.04544 0.5597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2798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3" grpId="0" animBg="1"/>
      <p:bldP spid="33" grpId="1" animBg="1"/>
      <p:bldP spid="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pic>
        <p:nvPicPr>
          <p:cNvPr id="177" name="Picture 176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203200" y="4343400"/>
            <a:ext cx="3101339" cy="2514600"/>
          </a:xfrm>
          <a:prstGeom prst="rect">
            <a:avLst/>
          </a:prstGeom>
        </p:spPr>
      </p:pic>
      <p:pic>
        <p:nvPicPr>
          <p:cNvPr id="178" name="Picture 177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8839201" y="4749800"/>
            <a:ext cx="2600115" cy="2108200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243424">
            <a:off x="3874045" y="2222987"/>
            <a:ext cx="4746081" cy="83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5333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6 Wrap up</a:t>
            </a:r>
            <a:endParaRPr lang="zh-CN" altLang="en-US" sz="5333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291EAFB5-7D72-4DDE-9A8F-80E8D30AA58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88952"/>
      </p:ext>
    </p:extLst>
  </p:cSld>
  <p:clrMapOvr>
    <a:masterClrMapping/>
  </p:clrMapOvr>
  <p:transition spd="slow">
    <p:fade/>
    <p:sndAc>
      <p:stSnd>
        <p:snd r:embed="rId2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60904" y="1862700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Warm-up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63" name="TextBox 162">
            <a:extLst>
              <a:ext uri="{FF2B5EF4-FFF2-40B4-BE49-F238E27FC236}">
                <a16:creationId xmlns:a16="http://schemas.microsoft.com/office/drawing/2014/main" id="{DFBD3DA6-6A02-46A7-AC80-DE38CFB19273}"/>
              </a:ext>
            </a:extLst>
          </p:cNvPr>
          <p:cNvSpPr txBox="1"/>
          <p:nvPr/>
        </p:nvSpPr>
        <p:spPr>
          <a:xfrm>
            <a:off x="4359274" y="2694970"/>
            <a:ext cx="3865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Unscramble the word</a:t>
            </a:r>
          </a:p>
        </p:txBody>
      </p:sp>
    </p:spTree>
    <p:extLst>
      <p:ext uri="{BB962C8B-B14F-4D97-AF65-F5344CB8AC3E}">
        <p14:creationId xmlns:p14="http://schemas.microsoft.com/office/powerpoint/2010/main" val="3617723701"/>
      </p:ext>
    </p:extLst>
  </p:cSld>
  <p:clrMapOvr>
    <a:masterClrMapping/>
  </p:clrMapOvr>
  <p:transition spd="slow">
    <p:fade/>
    <p:sndAc>
      <p:stSnd>
        <p:snd r:embed="rId2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30</a:t>
            </a:fld>
            <a:endParaRPr lang="en-US"/>
          </a:p>
        </p:txBody>
      </p:sp>
      <p:pic>
        <p:nvPicPr>
          <p:cNvPr id="13314" name="Picture 2" descr="Những Bông Hoa, ThựC VậT, Ranh Giớ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71700" y="557213"/>
            <a:ext cx="7886700" cy="1243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itchFamily="66" charset="0"/>
              </a:rPr>
              <a:t>REMEMBER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171575" y="1800226"/>
            <a:ext cx="4743450" cy="4572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dirty="0">
              <a:latin typeface="Comic Sans MS" pitchFamily="66" charset="0"/>
            </a:endParaRPr>
          </a:p>
          <a:p>
            <a:r>
              <a:rPr lang="en-US" sz="3600" dirty="0">
                <a:latin typeface="Comic Sans MS" pitchFamily="66" charset="0"/>
              </a:rPr>
              <a:t>VOCABULARY: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Use the computer lab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Use the speaker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Use the projector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Change the password</a:t>
            </a:r>
          </a:p>
          <a:p>
            <a:endParaRPr lang="en-US" sz="3600" dirty="0">
              <a:latin typeface="Comic Sans MS" pitchFamily="66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357938" y="1800226"/>
            <a:ext cx="4431982" cy="4572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omic Sans MS" pitchFamily="66" charset="0"/>
              </a:rPr>
              <a:t>STRUCTURE: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latin typeface="Comic Sans MS" pitchFamily="66" charset="0"/>
              </a:rPr>
              <a:t>We can …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latin typeface="Comic Sans MS" pitchFamily="66" charset="0"/>
              </a:rPr>
              <a:t>We can’t …</a:t>
            </a:r>
          </a:p>
        </p:txBody>
      </p:sp>
    </p:spTree>
    <p:extLst>
      <p:ext uri="{BB962C8B-B14F-4D97-AF65-F5344CB8AC3E}">
        <p14:creationId xmlns:p14="http://schemas.microsoft.com/office/powerpoint/2010/main" val="257191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ashreg.wav"/>
          </p:stSnd>
        </p:sndAc>
      </p:transition>
    </mc:Choice>
    <mc:Fallback xmlns="">
      <p:transition spd="slow">
        <p:circle/>
        <p:sndAc>
          <p:stSnd>
            <p:snd r:embed="rId5" name="cashreg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82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2" y="700865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3233250" y="4026458"/>
            <a:ext cx="6438651" cy="283154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917" tIns="60959" rIns="121917" bIns="60959">
            <a:spAutoFit/>
          </a:bodyPr>
          <a:lstStyle/>
          <a:p>
            <a:pPr algn="ctr" defTabSz="1447810">
              <a:spcBef>
                <a:spcPct val="50000"/>
              </a:spcBef>
            </a:pPr>
            <a:r>
              <a:rPr lang="en-US" altLang="zh-CN" sz="88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88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40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5" y="1"/>
            <a:ext cx="12191997" cy="6858000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1150734" y="-315146"/>
            <a:ext cx="11658328" cy="734899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853554" y="2236236"/>
            <a:ext cx="5391150" cy="2227153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Reorder the letters to make the correct word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asw"/>
          <p:cNvSpPr/>
          <p:nvPr/>
        </p:nvSpPr>
        <p:spPr>
          <a:xfrm>
            <a:off x="4543473" y="534270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978635" y="725374"/>
            <a:ext cx="4064380" cy="3828337"/>
            <a:chOff x="7579989" y="834949"/>
            <a:chExt cx="4008387" cy="3759459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579989" y="834949"/>
              <a:ext cx="4008387" cy="3759459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7665418" y="1820686"/>
              <a:ext cx="3826453" cy="2193777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omic Sans MS" panose="030F0702030302020204" pitchFamily="66" charset="0"/>
                  <a:cs typeface="Calibri" panose="020F0502020204030204" pitchFamily="34" charset="0"/>
                </a:rPr>
                <a:t>SPEAKER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407179" y="4932147"/>
            <a:ext cx="1586789" cy="181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ight Arrow 24">
            <a:hlinkClick r:id="rId10" action="ppaction://hlinksldjump"/>
          </p:cNvPr>
          <p:cNvSpPr/>
          <p:nvPr/>
        </p:nvSpPr>
        <p:spPr>
          <a:xfrm>
            <a:off x="10427405" y="5730317"/>
            <a:ext cx="1615610" cy="1127683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Next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229800" y="4138987"/>
            <a:ext cx="5391150" cy="120014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SKEPAER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64031" y="1533946"/>
            <a:ext cx="2864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00B0F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Question 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6" name="Picture 2" descr="Ảnh miễn phí của Techlan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07" y="1959211"/>
            <a:ext cx="3526382" cy="388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34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amera.wav"/>
          </p:stSnd>
        </p:sndAc>
      </p:transition>
    </mc:Choice>
    <mc:Fallback xmlns="">
      <p:transition spd="slow">
        <p:circle/>
        <p:sndAc>
          <p:stSnd>
            <p:snd r:embed="rId13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 MAGIC SOUND EFFECTS - NON-COPYRIGHTE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5" y="1"/>
            <a:ext cx="12191997" cy="6858000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1142796" y="-380643"/>
            <a:ext cx="11658328" cy="734899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571457" y="1771201"/>
            <a:ext cx="6919845" cy="2227153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Reorder the letters to make the correct word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asw"/>
          <p:cNvSpPr/>
          <p:nvPr/>
        </p:nvSpPr>
        <p:spPr>
          <a:xfrm>
            <a:off x="4682578" y="5391581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032028" y="556100"/>
            <a:ext cx="4337089" cy="3893319"/>
            <a:chOff x="7338025" y="542514"/>
            <a:chExt cx="4580468" cy="4192837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338025" y="542514"/>
              <a:ext cx="4580468" cy="4192837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7823072" y="1820686"/>
              <a:ext cx="3668799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omic Sans MS" panose="030F0702030302020204" pitchFamily="66" charset="0"/>
                  <a:cs typeface="Calibri" panose="020F0502020204030204" pitchFamily="34" charset="0"/>
                </a:rPr>
                <a:t>PROJECTOR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407179" y="4932147"/>
            <a:ext cx="1586789" cy="181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ight Arrow 24">
            <a:hlinkClick r:id="rId10" action="ppaction://hlinksldjump"/>
          </p:cNvPr>
          <p:cNvSpPr/>
          <p:nvPr/>
        </p:nvSpPr>
        <p:spPr>
          <a:xfrm>
            <a:off x="10427405" y="5730317"/>
            <a:ext cx="1615610" cy="1127683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Next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687000" y="4138987"/>
            <a:ext cx="5391150" cy="120014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PORJETCOR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99169" y="1419799"/>
            <a:ext cx="2864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00B0F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Question 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7" name="Picture 2" descr="Ảnh miễn phí của Mơ hồ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5" y="3732994"/>
            <a:ext cx="3620538" cy="271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473253"/>
      </p:ext>
    </p:extLst>
  </p:cSld>
  <p:clrMapOvr>
    <a:masterClrMapping/>
  </p:clrMapOvr>
  <p:transition spd="slow">
    <p:fade/>
    <p:sndAc>
      <p:stSnd>
        <p:snd r:embed="rId3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 MAGIC SOUND EFFECTS - NON-COPYRIGHTE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5" y="1"/>
            <a:ext cx="12191997" cy="6858000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1142796" y="-380643"/>
            <a:ext cx="11658328" cy="734899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553516" y="2126331"/>
            <a:ext cx="5391150" cy="2227153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Reorder the letters to make the correct word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asw"/>
          <p:cNvSpPr/>
          <p:nvPr/>
        </p:nvSpPr>
        <p:spPr>
          <a:xfrm>
            <a:off x="4342305" y="534270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043374" y="520855"/>
            <a:ext cx="4372464" cy="3888813"/>
            <a:chOff x="7534400" y="614695"/>
            <a:chExt cx="4173442" cy="4187984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534400" y="614695"/>
              <a:ext cx="4173442" cy="4187984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7988324" y="1864513"/>
              <a:ext cx="3668799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omic Sans MS" panose="030F0702030302020204" pitchFamily="66" charset="0"/>
                  <a:cs typeface="Calibri" panose="020F0502020204030204" pitchFamily="34" charset="0"/>
                </a:rPr>
                <a:t>COMPUTER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407179" y="4932147"/>
            <a:ext cx="1586789" cy="181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ight Arrow 24">
            <a:hlinkClick r:id="rId10" action="ppaction://hlinksldjump"/>
          </p:cNvPr>
          <p:cNvSpPr/>
          <p:nvPr/>
        </p:nvSpPr>
        <p:spPr>
          <a:xfrm>
            <a:off x="10427405" y="5730317"/>
            <a:ext cx="1615610" cy="1127683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Next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229800" y="4138987"/>
            <a:ext cx="5391150" cy="120014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COPUMTRE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45394" y="1457136"/>
            <a:ext cx="2864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00B0F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Question 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7" name="Picture 2" descr="Ảnh miễn phí của Bà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" y="1760844"/>
            <a:ext cx="3262448" cy="400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12940"/>
      </p:ext>
    </p:extLst>
  </p:cSld>
  <p:clrMapOvr>
    <a:masterClrMapping/>
  </p:clrMapOvr>
  <p:transition spd="slow">
    <p:randomBar dir="vert"/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 MAGIC SOUND EFFECTS - NON-COPYRIGHTE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5" y="1"/>
            <a:ext cx="12191997" cy="6858000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1150757" y="-380643"/>
            <a:ext cx="11658328" cy="734899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132323" y="2180276"/>
            <a:ext cx="5391150" cy="2227153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Reorder the letters to make the correct word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asw"/>
          <p:cNvSpPr/>
          <p:nvPr/>
        </p:nvSpPr>
        <p:spPr>
          <a:xfrm>
            <a:off x="4342305" y="534270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467001" y="795152"/>
            <a:ext cx="3812740" cy="3737910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7823072" y="1820686"/>
              <a:ext cx="3668799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  <a:cs typeface="Calibri" panose="020F0502020204030204" pitchFamily="34" charset="0"/>
                </a:rPr>
                <a:t>PASSWORD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407179" y="4932147"/>
            <a:ext cx="1586789" cy="181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ight Arrow 24">
            <a:hlinkClick r:id="rId9" action="ppaction://hlinksldjump"/>
          </p:cNvPr>
          <p:cNvSpPr/>
          <p:nvPr/>
        </p:nvSpPr>
        <p:spPr>
          <a:xfrm>
            <a:off x="10427405" y="5730317"/>
            <a:ext cx="1615610" cy="1127683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Next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 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229800" y="4138987"/>
            <a:ext cx="5391150" cy="120014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PSSAOWRD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93165" y="1570362"/>
            <a:ext cx="2864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00B0F0"/>
                </a:solidFill>
                <a:latin typeface="Comic Sans MS" panose="030F0702030302020204" pitchFamily="66" charset="0"/>
                <a:ea typeface="Meiryo" panose="020B0604030504040204" pitchFamily="34" charset="-128"/>
                <a:cs typeface="Arial" panose="020B0604020202020204" pitchFamily="34" charset="0"/>
              </a:rPr>
              <a:t>Question 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7" name="Picture 2" descr="Ảnh miễn phí của Gọi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25"/>
          <a:stretch/>
        </p:blipFill>
        <p:spPr bwMode="auto">
          <a:xfrm>
            <a:off x="800101" y="1874344"/>
            <a:ext cx="3513974" cy="385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018877"/>
      </p:ext>
    </p:extLst>
  </p:cSld>
  <p:clrMapOvr>
    <a:masterClrMapping/>
  </p:clrMapOvr>
  <p:transition spd="slow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 MAGIC SOUND EFFECTS - NON-COPYRIGHTE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114" y="103668"/>
            <a:ext cx="5795169" cy="3954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217618">
            <a:off x="3749038" y="1919534"/>
            <a:ext cx="508562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61" name="TextBox 160">
            <a:extLst>
              <a:ext uri="{FF2B5EF4-FFF2-40B4-BE49-F238E27FC236}">
                <a16:creationId xmlns:a16="http://schemas.microsoft.com/office/drawing/2014/main" id="{DFBD3DA6-6A02-46A7-AC80-DE38CFB19273}"/>
              </a:ext>
            </a:extLst>
          </p:cNvPr>
          <p:cNvSpPr txBox="1"/>
          <p:nvPr/>
        </p:nvSpPr>
        <p:spPr>
          <a:xfrm>
            <a:off x="3935936" y="2751797"/>
            <a:ext cx="4762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Task 4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915115958"/>
      </p:ext>
    </p:extLst>
  </p:cSld>
  <p:clrMapOvr>
    <a:masterClrMapping/>
  </p:clrMapOvr>
  <p:transition spd="slow">
    <p:fade/>
    <p:sndAc>
      <p:stSnd>
        <p:snd r:embed="rId2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  <p:bldP spid="16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  <p:bldP spid="161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84514" y="909129"/>
            <a:ext cx="6805320" cy="1021673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132782"/>
              </a:avLst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omic Sans MS" pitchFamily="66" charset="0"/>
              </a:rPr>
              <a:t>usetheprojectorabcdetw</a:t>
            </a:r>
            <a:endParaRPr lang="en-US" sz="3600" b="1" dirty="0">
              <a:latin typeface="Comic Sans MS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222930" y="82636"/>
            <a:ext cx="2800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Circle and say.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5569" y="4824874"/>
            <a:ext cx="2460887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Change the password</a:t>
            </a:r>
            <a:endParaRPr lang="en-US" sz="2800" b="1" dirty="0"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36483" y="516976"/>
            <a:ext cx="6805320" cy="78430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omic Sans MS" pitchFamily="66" charset="0"/>
              </a:rPr>
              <a:t>dchangethepasswordrt</a:t>
            </a:r>
            <a:endParaRPr lang="en-US" sz="3600" b="1" dirty="0">
              <a:latin typeface="Comic Sans MS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30754" y="4799388"/>
            <a:ext cx="2710111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Use the computer lab</a:t>
            </a:r>
            <a:endParaRPr lang="en-US" sz="2800" b="1" dirty="0">
              <a:latin typeface="Comic Sans MS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74398" y="4777723"/>
            <a:ext cx="2228850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Use the speaker</a:t>
            </a:r>
            <a:endParaRPr lang="en-US" sz="2800" b="1" dirty="0">
              <a:latin typeface="Comic Sans MS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939143" y="4776459"/>
            <a:ext cx="1976550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Use the projector</a:t>
            </a:r>
            <a:endParaRPr lang="en-US" sz="2800" b="1" dirty="0">
              <a:latin typeface="Comic Sans MS" pitchFamily="66" charset="0"/>
            </a:endParaRPr>
          </a:p>
        </p:txBody>
      </p:sp>
      <p:sp>
        <p:nvSpPr>
          <p:cNvPr id="5" name="Oval 4"/>
          <p:cNvSpPr/>
          <p:nvPr/>
        </p:nvSpPr>
        <p:spPr>
          <a:xfrm rot="21295655">
            <a:off x="892849" y="547445"/>
            <a:ext cx="3950313" cy="1111979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rot="241519">
            <a:off x="6697994" y="670497"/>
            <a:ext cx="4396660" cy="9995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1085913" y="4296100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4604803" y="4315940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7786684" y="4253239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10802550" y="4253239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09967" y="5753495"/>
            <a:ext cx="6805320" cy="78430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156905"/>
              </a:avLst>
            </a:prstTxWarp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Comic Sans MS" pitchFamily="66" charset="0"/>
              </a:rPr>
              <a:t>ftusethespeakerify</a:t>
            </a:r>
            <a:endParaRPr lang="en-US" sz="3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45417" y="6145650"/>
            <a:ext cx="6805320" cy="90299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704943"/>
              </a:avLst>
            </a:prstTxWarp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Comic Sans MS" pitchFamily="66" charset="0"/>
              </a:rPr>
              <a:t>abgkusethecomputerlabjckfb</a:t>
            </a:r>
            <a:endParaRPr lang="en-US" sz="3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271622" y="5806858"/>
            <a:ext cx="4381661" cy="790287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rot="241519">
            <a:off x="1421302" y="5907871"/>
            <a:ext cx="3345639" cy="892067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Ảnh miễn phí của Gọ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28" y="1823081"/>
            <a:ext cx="2784769" cy="229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Ảnh miễn phí của Máy vi tín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019" y="1823080"/>
            <a:ext cx="2667846" cy="229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Ảnh miễn phí của Techland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07"/>
          <a:stretch/>
        </p:blipFill>
        <p:spPr bwMode="auto">
          <a:xfrm>
            <a:off x="9549742" y="1816777"/>
            <a:ext cx="2642258" cy="229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Ảnh miễn phí của Mơ hồ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805" y="1831880"/>
            <a:ext cx="2543443" cy="228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20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11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 animBg="1"/>
      <p:bldP spid="18" grpId="0"/>
      <p:bldP spid="30" grpId="0" animBg="1"/>
      <p:bldP spid="31" grpId="0" animBg="1"/>
      <p:bldP spid="32" grpId="0" animBg="1"/>
      <p:bldP spid="5" grpId="0" animBg="1"/>
      <p:bldP spid="36" grpId="0" animBg="1"/>
      <p:bldP spid="24" grpId="0"/>
      <p:bldP spid="27" grpId="0"/>
      <p:bldP spid="34" grpId="0" animBg="1"/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25136446"/>
  <p:tag name="ISPRING_PRESENTATION_COURSE_TITLE" val="48.Unit 4-Lesson 2-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cRLx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FxEvF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XES8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cRLx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FxEvF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XES8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FxEvFTahn1hYAAAAGIAAAAcAAAAdW5pdmVyc2FsL2xvY2FsX3NldHRpbmdzLnhtbLOxr8jNUShLLSrOzM+zVTLUM1BSSM1Lzk/JzEu3VQoNcdO1UFIoLknMS0nMyc9LtVXKy1dSsLfjssnJT07MCU4tKQEqLFYoyEmsTC0KSc0FMkpS/RJzgSrDw42V9O24AFBLAwQUAAIACABcRLx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cRLxUPMoRpUsAAABqAAAAGwAAAHVuaXZlcnNhbC91bml2ZXJzYWwucG5nLnhtbLOxr8jNUShLLSrOzM+zVTLUM1Cyt+PlsikoSi3LTC1XqACKGekZQICSQqWtkgkStzwzpSTDVsnCwBAhlpGamZ5RYqtkhiSoDzQSAFBLAQIAABQAAgAIAOOGAlPDxJh2RwMAAOEJAAAUAAAAAAAAAAEAAAAAAAAAAAB1bml2ZXJzYWwvcGxheWVyLnhtbFBLAQIAABQAAgAIAFxEvFTKowNubAYAACgZAAAdAAAAAAAAAAEAAAAAAHkDAAB1bml2ZXJzYWwvY29tbW9uX21lc3NhZ2VzLmxuZ1BLAQIAABQAAgAIAFxEvFQVHmAbowAAAH8BAAAuAAAAAAAAAAEAAAAAACAKAAB1bml2ZXJzYWwvcGxheWJhY2tfYW5kX25hdmlnYXRpb25fc2V0dGluZ3MueG1sUEsBAgAAFAACAAgAXES8VKenV+h8BAAAbxcAACcAAAAAAAAAAQAAAAAADwsAAHVuaXZlcnNhbC9mbGFzaF9wdWJsaXNoaW5nX3NldHRpbmdzLnhtbFBLAQIAABQAAgAIAFxEvFS86VOGdwMAAOgMAAAhAAAAAAAAAAEAAAAAANAPAAB1bml2ZXJzYWwvZmxhc2hfc2tpbl9zZXR0aW5ncy54bWxQSwECAAAUAAIACABcRLxUF9vd2HcEAAD5FgAAJgAAAAAAAAABAAAAAACGEwAAdW5pdmVyc2FsL2h0bWxfcHVibGlzaGluZ19zZXR0aW5ncy54bWxQSwECAAAUAAIACABcRLxUVHMZhbABAACBBgAAHwAAAAAAAAABAAAAAABBGAAAdW5pdmVyc2FsL2h0bWxfc2tpbl9zZXR0aW5ncy5qc1BLAQIAABQAAgAIAFxEvFTahn1hYAAAAGIAAAAcAAAAAAAAAAEAAAAAAC4aAAB1bml2ZXJzYWwvbG9jYWxfc2V0dGluZ3MueG1sUEsBAgAAFAACAAgAXES8VIPsCm8cBgAARxMAABcAAAAAAAAAAAAAAAAAyBoAAHVuaXZlcnNhbC91bml2ZXJzYWwucG5nUEsBAgAAFAACAAgAXES8VDzKEaVLAAAAagAAABsAAAAAAAAAAQAAAAAAGSEAAHVuaXZlcnNhbC91bml2ZXJzYWwucG5nLnhtbFBLBQYAAAAACgAKAAYDAACdIQAAAAA="/>
  <p:tag name="ISPRING_LMS_API_VERSION" val="SCORM 2004 (2nd edition)"/>
  <p:tag name="ISPRING_ULTRA_SCORM_COURSE_ID" val="CAC15331-BE67-425D-B7DB-3CB68779437C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ULTRA_SCORM_SLIDE_COUNT" val="31"/>
  <p:tag name="ISPRING_SCORM_RATE_SLIDES" val="0"/>
  <p:tag name="ISPRING_SCORM_RATE_QUIZZES" val="0"/>
  <p:tag name="ISPRING_SCORM_PASSING_SCORE" val="0.000000"/>
  <p:tag name="ISPRING_CURRENT_PLAYER_ID" val="universal"/>
  <p:tag name="ISPRING_PRESENTATION_TITLE" val="48.Unit 4-Lesson 2-Period 2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F5B967-43BD-4F98-8EBA-4ABC184B5E7A}:3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9B17F4-ADF8-4885-BD0F-5E8D0A982F74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4F1FE1-23BE-4BD3-BD40-0166B033083A}:2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D2DF69-35BF-4BA5-A931-A42F2DE9DAFD}:306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13257</TotalTime>
  <Words>430</Words>
  <Application>Microsoft Office PowerPoint</Application>
  <PresentationFormat>Widescreen</PresentationFormat>
  <Paragraphs>135</Paragraphs>
  <Slides>31</Slides>
  <Notes>10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.VnBlack</vt:lpstr>
      <vt:lpstr>Bebas Neue</vt:lpstr>
      <vt:lpstr>Life Savers</vt:lpstr>
      <vt:lpstr>Life Savers ExtraBold</vt:lpstr>
      <vt:lpstr>Quicksand</vt:lpstr>
      <vt:lpstr>Quicksand SemiBold</vt:lpstr>
      <vt:lpstr>Arial</vt:lpstr>
      <vt:lpstr>Calibri</vt:lpstr>
      <vt:lpstr>Calibri Light</vt:lpstr>
      <vt:lpstr>Comic Sans MS</vt:lpstr>
      <vt:lpstr>Harrington</vt:lpstr>
      <vt:lpstr>Tahoma</vt:lpstr>
      <vt:lpstr>Science Subject for Elementary - 3rd Grade: Physical, Life, and Earth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48.Unit 4-Lesson 2-Period 2</dc:title>
  <dc:creator>Nguyễn  Điệp</dc:creator>
  <cp:lastModifiedBy>Thành Trung Nguyễn</cp:lastModifiedBy>
  <cp:revision>183</cp:revision>
  <dcterms:created xsi:type="dcterms:W3CDTF">2022-02-22T14:44:02Z</dcterms:created>
  <dcterms:modified xsi:type="dcterms:W3CDTF">2024-08-08T02:44:34Z</dcterms:modified>
</cp:coreProperties>
</file>