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9"/>
  </p:notesMasterIdLst>
  <p:sldIdLst>
    <p:sldId id="349" r:id="rId3"/>
    <p:sldId id="259" r:id="rId4"/>
    <p:sldId id="295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04" r:id="rId15"/>
    <p:sldId id="307" r:id="rId16"/>
    <p:sldId id="382" r:id="rId17"/>
    <p:sldId id="383" r:id="rId18"/>
    <p:sldId id="359" r:id="rId19"/>
    <p:sldId id="363" r:id="rId20"/>
    <p:sldId id="370" r:id="rId21"/>
    <p:sldId id="360" r:id="rId22"/>
    <p:sldId id="368" r:id="rId23"/>
    <p:sldId id="369" r:id="rId24"/>
    <p:sldId id="384" r:id="rId25"/>
    <p:sldId id="371" r:id="rId26"/>
    <p:sldId id="372" r:id="rId27"/>
    <p:sldId id="300" r:id="rId28"/>
  </p:sldIdLst>
  <p:sldSz cx="9144000" cy="5143500" type="screen16x9"/>
  <p:notesSz cx="6858000" cy="9144000"/>
  <p:embeddedFontLst>
    <p:embeddedFont>
      <p:font typeface="Bebas Neue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Inter" panose="020B0604020202020204" charset="0"/>
      <p:regular r:id="rId39"/>
      <p:bold r:id="rId40"/>
    </p:embeddedFont>
    <p:embeddedFont>
      <p:font typeface="Orelega On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209" autoAdjust="0"/>
  </p:normalViewPr>
  <p:slideViewPr>
    <p:cSldViewPr snapToGrid="0">
      <p:cViewPr varScale="1">
        <p:scale>
          <a:sx n="91" d="100"/>
          <a:sy n="91" d="100"/>
        </p:scale>
        <p:origin x="936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8/8/2024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50.jpe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0.png"/><Relationship Id="rId7" Type="http://schemas.openxmlformats.org/officeDocument/2006/relationships/image" Target="../media/image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5" Type="http://schemas.openxmlformats.org/officeDocument/2006/relationships/audio" Target="../media/audio9.wav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audio" Target="../media/audio1.wav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20.pn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slide" Target="slide25.xml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12.wav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4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12.wav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8.jpeg"/><Relationship Id="rId7" Type="http://schemas.openxmlformats.org/officeDocument/2006/relationships/slide" Target="slide2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1.wdp"/><Relationship Id="rId4" Type="http://schemas.openxmlformats.org/officeDocument/2006/relationships/image" Target="../media/image69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microsoft.com/office/2007/relationships/hdphoto" Target="../media/hdphoto17.wdp"/><Relationship Id="rId3" Type="http://schemas.openxmlformats.org/officeDocument/2006/relationships/audio" Target="../media/audio6.wav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audio" Target="../media/audio5.wav"/><Relationship Id="rId16" Type="http://schemas.openxmlformats.org/officeDocument/2006/relationships/image" Target="../media/image31.gif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30.png"/><Relationship Id="rId10" Type="http://schemas.openxmlformats.org/officeDocument/2006/relationships/slide" Target="slide12.xml"/><Relationship Id="rId19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38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37.png"/><Relationship Id="rId5" Type="http://schemas.openxmlformats.org/officeDocument/2006/relationships/audio" Target="../media/audio7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45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41" y="2644"/>
            <a:ext cx="6121797" cy="3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13987" y="707080"/>
            <a:ext cx="3773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Unit 8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and project</a:t>
            </a:r>
            <a:endParaRPr kumimoji="0" lang="en-US" sz="4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11242" cy="1523629"/>
            <a:chOff x="2120889" y="4993482"/>
            <a:chExt cx="1355779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03934" y="5160340"/>
              <a:ext cx="972734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255733"/>
              <a:ext cx="866851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Work in pairs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3" y="1973809"/>
            <a:ext cx="4040907" cy="1523627"/>
            <a:chOff x="8668624" y="4993479"/>
            <a:chExt cx="1425394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83735" y="5234554"/>
              <a:ext cx="1010283" cy="55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latin typeface="Comic Sans MS" pitchFamily="66" charset="0"/>
                  <a:ea typeface="Cambria" pitchFamily="18" charset="0"/>
                </a:rPr>
                <a:t>Wrok</a:t>
              </a:r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 in </a:t>
              </a:r>
            </a:p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groups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20410" y="3168255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Work in groups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4" name="Left Arrow 23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Mọi ngườ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0" y="1259500"/>
            <a:ext cx="3132269" cy="19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379530" y="5365278"/>
              <a:ext cx="1056134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967811" y="5351890"/>
              <a:ext cx="1193412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2292" y="3235826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Write emails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Take photos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4" descr="Ảnh miễn phí của Học sin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0" y="1102738"/>
            <a:ext cx="3162510" cy="2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50786" y="5124271"/>
              <a:ext cx="807240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20"/>
            <a:ext cx="3948150" cy="1523629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34610" y="5162094"/>
              <a:ext cx="832975" cy="63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Use the speaker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30180" y="3245166"/>
            <a:ext cx="351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3029" y="3768386"/>
            <a:ext cx="232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projector</a:t>
            </a:r>
          </a:p>
        </p:txBody>
      </p:sp>
      <p:sp>
        <p:nvSpPr>
          <p:cNvPr id="21" name="Left Arrow 20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Mơ hồ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95" y="1120326"/>
            <a:ext cx="2747840" cy="2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-361643" y="2323474"/>
            <a:ext cx="10239022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 Sans MS" pitchFamily="66" charset="0"/>
              </a:rPr>
              <a:t>Technology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phone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tablet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94800" y="646403"/>
            <a:ext cx="242953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computer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21611" y="1887620"/>
            <a:ext cx="2134711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make 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videos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write emails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93340" y="3187296"/>
            <a:ext cx="220259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projector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915676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speaker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24330" y="3111394"/>
            <a:ext cx="2690014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microphone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30872" y="4376422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text message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69642" y="43361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play game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56322" y="4376421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learn English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59857" y="3269511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66472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42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2" y="4052710"/>
            <a:ext cx="1590063" cy="1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Ảnh miễn phí của Mơ h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22725"/>
            <a:ext cx="1621460" cy="11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42374" y="-263891"/>
            <a:ext cx="1879258" cy="18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196641" y="1455461"/>
            <a:ext cx="1580394" cy="11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pic>
        <p:nvPicPr>
          <p:cNvPr id="2" name="Uses of computer for kids, Basics of Computer, What is computer, Computer for kids-Grade 1, Computer">
            <a:hlinkClick r:id="" action="ppaction://media"/>
            <a:extLst>
              <a:ext uri="{FF2B5EF4-FFF2-40B4-BE49-F238E27FC236}">
                <a16:creationId xmlns:a16="http://schemas.microsoft.com/office/drawing/2014/main" id="{64A1E268-959C-9020-6551-5CB6138F44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52" y="106939"/>
            <a:ext cx="8615494" cy="530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…. ✔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…. ✘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18967" y="0"/>
            <a:ext cx="5631699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Dos and Don’ts at school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8" name="Picture 2" descr="Sách, Giấy, Sổ Tay, Chữ, Sách Giáo K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5" y="530942"/>
            <a:ext cx="9431546" cy="47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55576" y="790223"/>
            <a:ext cx="4043892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 do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15272" y="790223"/>
            <a:ext cx="4242174" cy="53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Things you can’t do</a:t>
            </a:r>
          </a:p>
        </p:txBody>
      </p:sp>
      <p:sp>
        <p:nvSpPr>
          <p:cNvPr id="2" name="Rectangle 1"/>
          <p:cNvSpPr/>
          <p:nvPr/>
        </p:nvSpPr>
        <p:spPr>
          <a:xfrm>
            <a:off x="7970892" y="79022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3165" y="855639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2" descr="Ảnh miễn phí của Học sin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82" y="3064652"/>
            <a:ext cx="2102617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Sinh v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3" y="1398788"/>
            <a:ext cx="2219476" cy="13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3064653"/>
            <a:ext cx="2247425" cy="13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Ảnh miễn phí của Quán b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27" y="1313443"/>
            <a:ext cx="2427965" cy="15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11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use the computer lab.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1" name="Picture 2" descr="Ảnh miễn phí của Sinh viê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5" y="1827766"/>
            <a:ext cx="4402666" cy="2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 learn English in class.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 do in class.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2" descr="Ảnh miễn phí của Học sinh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23" y="1578778"/>
            <a:ext cx="4240651" cy="32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use the tablet 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You can’t do in class.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39" y="1463547"/>
            <a:ext cx="4595176" cy="3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You can’t play video games 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in class.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 can’t we do?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84" y="1579989"/>
            <a:ext cx="4693273" cy="28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Your Technology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, Flower, Vintage, Fl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713"/>
            <a:ext cx="9144000" cy="61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" y="160338"/>
            <a:ext cx="8760177" cy="6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2352400"/>
          </a:xfrm>
        </p:spPr>
        <p:txBody>
          <a:bodyPr/>
          <a:lstStyle/>
          <a:p>
            <a:r>
              <a:rPr lang="en-US" sz="6000" dirty="0">
                <a:latin typeface="Comic Sans MS" pitchFamily="66" charset="0"/>
              </a:rPr>
              <a:t>Drawing and Presenting</a:t>
            </a:r>
          </a:p>
        </p:txBody>
      </p: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1" name="Picture 2" descr="Ảnh miễn phí của Học si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7" y="2696093"/>
            <a:ext cx="2872158" cy="187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0587" y="2696093"/>
            <a:ext cx="44275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✔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4" descr="Ảnh miễn phí của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16" y="626796"/>
            <a:ext cx="2743036" cy="167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46613" y="1768425"/>
            <a:ext cx="5437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87109" y="2873941"/>
            <a:ext cx="4134477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21956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A Robot Dance</a:t>
            </a:r>
          </a:p>
        </p:txBody>
      </p:sp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chnology Song (The Robot Dance) - Rockin' English">
            <a:hlinkClick r:id="" action="ppaction://media"/>
            <a:extLst>
              <a:ext uri="{FF2B5EF4-FFF2-40B4-BE49-F238E27FC236}">
                <a16:creationId xmlns:a16="http://schemas.microsoft.com/office/drawing/2014/main" id="{67DA1FC5-2D67-C649-B3D6-FE19CB6699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3" end="61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6503" y="453006"/>
            <a:ext cx="9924176" cy="440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16307" y="5368288"/>
              <a:ext cx="807240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Take photos</a:t>
              </a: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09"/>
            <a:ext cx="3948150" cy="1523627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071395" y="5351890"/>
              <a:ext cx="832975" cy="27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tx1"/>
                  </a:solidFill>
                  <a:latin typeface="Comic Sans MS" pitchFamily="66" charset="0"/>
                  <a:ea typeface="Cambria" pitchFamily="18" charset="0"/>
                </a:rPr>
                <a:t>Make videos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89397" y="3235833"/>
            <a:ext cx="324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2491" y="4089394"/>
            <a:ext cx="34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Make phone calls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2" name="Picture 2" descr="Ảnh miễn phí của Di độ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3" y="1228439"/>
            <a:ext cx="2968224" cy="19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3824103" cy="1523629"/>
            <a:chOff x="2120889" y="4993482"/>
            <a:chExt cx="1360354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5260" y="5210723"/>
              <a:ext cx="1045983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Change the password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Write emails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8" y="1973815"/>
            <a:ext cx="3693928" cy="1523628"/>
            <a:chOff x="8668624" y="4993479"/>
            <a:chExt cx="1303000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867825" y="5351890"/>
              <a:ext cx="10829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Do homework</a:t>
              </a: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08755"/>
            <a:ext cx="28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Change the password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5" name="Left Arrow 24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6" name="Picture 2" descr="Ảnh miễn phí của Gọ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6" y="1102738"/>
            <a:ext cx="3093157" cy="22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553977" y="5238979"/>
              <a:ext cx="924290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Surf the Internet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62187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Read books</a:t>
              </a: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Watch TV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Surf the Internet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sp>
        <p:nvSpPr>
          <p:cNvPr id="27" name="Left Arrow 26">
            <a:hlinkClick r:id="rId13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7" y="1234110"/>
            <a:ext cx="3433855" cy="20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4"/>
            <a:ext cx="3729626" cy="1523628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93743" y="5160340"/>
              <a:ext cx="986622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computer</a:t>
              </a:r>
              <a:endParaRPr lang="en-US" sz="28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119701" y="5207373"/>
              <a:ext cx="832975" cy="55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omic Sans MS" pitchFamily="66" charset="0"/>
                  <a:ea typeface="Cambria" pitchFamily="18" charset="0"/>
                </a:rPr>
                <a:t>Use the phone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3266610"/>
            <a:ext cx="24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061986" y="3768386"/>
            <a:ext cx="216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  <a:ea typeface="Cambria" pitchFamily="18" charset="0"/>
              </a:rPr>
              <a:t>Use the tablet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Picture 2" descr="Ảnh miễn phí của Ta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8" y="1125990"/>
            <a:ext cx="3656074" cy="21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</TotalTime>
  <Words>255</Words>
  <Application>Microsoft Office PowerPoint</Application>
  <PresentationFormat>On-screen Show (16:9)</PresentationFormat>
  <Paragraphs>114</Paragraphs>
  <Slides>26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Quicksand</vt:lpstr>
      <vt:lpstr>Comic Sans MS</vt:lpstr>
      <vt:lpstr>Cambria</vt:lpstr>
      <vt:lpstr>Life Savers ExtraBold</vt:lpstr>
      <vt:lpstr>Inter</vt:lpstr>
      <vt:lpstr>Quicksand SemiBold</vt:lpstr>
      <vt:lpstr>Arial</vt:lpstr>
      <vt:lpstr>Life Savers</vt:lpstr>
      <vt:lpstr>Bebas Neue</vt:lpstr>
      <vt:lpstr>Orelega One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A Robot Dance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Thành Trung Nguyễn</cp:lastModifiedBy>
  <cp:revision>204</cp:revision>
  <dcterms:modified xsi:type="dcterms:W3CDTF">2024-08-08T02:47:26Z</dcterms:modified>
</cp:coreProperties>
</file>