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80" r:id="rId3"/>
  </p:sldMasterIdLst>
  <p:notesMasterIdLst>
    <p:notesMasterId r:id="rId19"/>
  </p:notesMasterIdLst>
  <p:sldIdLst>
    <p:sldId id="256" r:id="rId4"/>
    <p:sldId id="284" r:id="rId5"/>
    <p:sldId id="314" r:id="rId6"/>
    <p:sldId id="285" r:id="rId7"/>
    <p:sldId id="315" r:id="rId8"/>
    <p:sldId id="311" r:id="rId9"/>
    <p:sldId id="312" r:id="rId10"/>
    <p:sldId id="319" r:id="rId11"/>
    <p:sldId id="316" r:id="rId12"/>
    <p:sldId id="320" r:id="rId13"/>
    <p:sldId id="318" r:id="rId14"/>
    <p:sldId id="317" r:id="rId15"/>
    <p:sldId id="290" r:id="rId16"/>
    <p:sldId id="291" r:id="rId17"/>
    <p:sldId id="292" r:id="rId18"/>
  </p:sldIdLst>
  <p:sldSz cx="12192000" cy="6858000"/>
  <p:notesSz cx="6858000" cy="9144000"/>
  <p:embeddedFontLst>
    <p:embeddedFont>
      <p:font typeface="Baloo 2" panose="020B0604020202020204" charset="0"/>
      <p:regular r:id="rId20"/>
      <p:bold r:id="rId21"/>
    </p:embeddedFont>
    <p:embeddedFont>
      <p:font typeface="Bebas Neue" panose="020F0502020204030204" pitchFamily="34" charset="0"/>
      <p:regular r:id="rId22"/>
    </p:embeddedFont>
    <p:embeddedFont>
      <p:font typeface="Chewy" panose="020B060402020202020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Life Savers" panose="020B0604020202020204" charset="0"/>
      <p:regular r:id="rId28"/>
      <p:bold r:id="rId29"/>
    </p:embeddedFont>
    <p:embeddedFont>
      <p:font typeface="Life Savers ExtraBold" panose="020B0604020202020204" charset="0"/>
      <p:bold r:id="rId30"/>
    </p:embeddedFont>
    <p:embeddedFont>
      <p:font typeface="Quicksand" panose="020B0604020202020204" charset="0"/>
      <p:regular r:id="rId31"/>
      <p:bold r:id="rId32"/>
    </p:embeddedFont>
    <p:embeddedFont>
      <p:font typeface="Quicksand SemiBo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hw6gLnUuHxhkTPGNy5hCB4djyA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A5F"/>
    <a:srgbClr val="D70B62"/>
    <a:srgbClr val="C20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7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Google Shape;5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1" name="Google Shape;51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" name="Google Shape;5636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7" name="Google Shape;5637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68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0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4" name="Google Shape;14;p30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0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0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0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30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48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756" name="Google Shape;756;p4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7" name="Google Shape;757;p48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758" name="Google Shape;758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4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2" name="Google Shape;762;p4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4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65" name="Google Shape;765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8" name="Google Shape;768;p4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48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770" name="Google Shape;77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3" name="Google Shape;773;p4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4" name="Google Shape;774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4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" name="Google Shape;778;p48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779" name="Google Shape;77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2" name="Google Shape;782;p4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3" name="Google Shape;78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4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86" name="Google Shape;786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48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790" name="Google Shape;79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3" name="Google Shape;793;p4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4" name="Google Shape;794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6" name="Google Shape;796;p4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7" name="Google Shape;797;p48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798" name="Google Shape;798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1" name="Google Shape;801;p4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2" name="Google Shape;802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4" name="Google Shape;804;p4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05" name="Google Shape;805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4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09" name="Google Shape;809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4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2" name="Google Shape;812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4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6" name="Google Shape;816;p48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817" name="Google Shape;817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4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1" name="Google Shape;821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3" name="Google Shape;823;p4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4" name="Google Shape;824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7" name="Google Shape;827;p4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9" name="Google Shape;829;p48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830" name="Google Shape;830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3" name="Google Shape;833;p4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4" name="Google Shape;834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4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37" name="Google Shape;837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4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1" name="Google Shape;841;p4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2" name="Google Shape;842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4" name="Google Shape;844;p4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5" name="Google Shape;845;p48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846" name="Google Shape;846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oogle Shape;849;p4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0" name="Google Shape;850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4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3" name="Google Shape;853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6" name="Google Shape;856;p4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7" name="Google Shape;857;p4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48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862" name="Google Shape;862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5" name="Google Shape;865;p4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66" name="Google Shape;866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8" name="Google Shape;868;p48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869" name="Google Shape;86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2" name="Google Shape;872;p4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3" name="Google Shape;87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4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76" name="Google Shape;876;p4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p4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0" name="Google Shape;880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2" name="Google Shape;882;p48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883" name="Google Shape;883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6" name="Google Shape;886;p4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87" name="Google Shape;887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9" name="Google Shape;889;p4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0" name="Google Shape;890;p48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891" name="Google Shape;891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4" name="Google Shape;894;p48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895" name="Google Shape;895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8" name="Google Shape;898;p48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899" name="Google Shape;899;p4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4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2" name="Google Shape;902;p4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3" name="Google Shape;903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4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06" name="Google Shape;906;p4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4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8" name="Google Shape;908;p4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4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911" name="Google Shape;911;p4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4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5" name="Google Shape;925;p4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926" name="Google Shape;926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 flipH="1">
            <a:off x="10685263" y="5334842"/>
            <a:ext cx="556996" cy="883814"/>
            <a:chOff x="1296693" y="4078131"/>
            <a:chExt cx="417747" cy="662861"/>
          </a:xfrm>
        </p:grpSpPr>
        <p:sp>
          <p:nvSpPr>
            <p:cNvPr id="940" name="Google Shape;940;p4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954" name="Google Shape;954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1195372" y="5296008"/>
            <a:ext cx="556996" cy="883814"/>
            <a:chOff x="1296693" y="4078131"/>
            <a:chExt cx="417747" cy="662861"/>
          </a:xfrm>
        </p:grpSpPr>
        <p:sp>
          <p:nvSpPr>
            <p:cNvPr id="968" name="Google Shape;968;p4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982" name="Google Shape;982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996" name="Google Shape;996;p4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3" name="Google Shape;1013;p49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014" name="Google Shape;1014;p4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5" name="Google Shape;1015;p49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016" name="Google Shape;1016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9" name="Google Shape;1019;p4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20" name="Google Shape;1020;p4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2" name="Google Shape;1022;p4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23" name="Google Shape;1023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4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7" name="Google Shape;1027;p49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028" name="Google Shape;102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1" name="Google Shape;1031;p4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032" name="Google Shape;1032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4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49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037" name="Google Shape;103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4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041" name="Google Shape;104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4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044" name="Google Shape;1044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7" name="Google Shape;1047;p49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048" name="Google Shape;104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4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052" name="Google Shape;1052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4" name="Google Shape;1054;p4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5" name="Google Shape;1055;p49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056" name="Google Shape;1056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9" name="Google Shape;1059;p4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060" name="Google Shape;1060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2" name="Google Shape;1062;p4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063" name="Google Shape;1063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6" name="Google Shape;1066;p4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9" name="Google Shape;1069;p4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070" name="Google Shape;1070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3" name="Google Shape;1073;p4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4" name="Google Shape;1074;p49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075" name="Google Shape;1075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8" name="Google Shape;1078;p4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079" name="Google Shape;1079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4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5" name="Google Shape;1085;p4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49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088" name="Google Shape;1088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1" name="Google Shape;1091;p4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092" name="Google Shape;1092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" name="Google Shape;1094;p4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095" name="Google Shape;1095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8" name="Google Shape;1098;p4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9" name="Google Shape;1099;p4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00" name="Google Shape;1100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4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49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104" name="Google Shape;1104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4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08" name="Google Shape;1108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4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11" name="Google Shape;1111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4" name="Google Shape;1114;p4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5" name="Google Shape;1115;p4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16" name="Google Shape;1116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49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120" name="Google Shape;1120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3" name="Google Shape;1123;p4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24" name="Google Shape;1124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49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127" name="Google Shape;112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0" name="Google Shape;1130;p4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131" name="Google Shape;113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3" name="Google Shape;1133;p4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134" name="Google Shape;1134;p4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4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4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7" name="Google Shape;1137;p4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138" name="Google Shape;1138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49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141" name="Google Shape;1141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4" name="Google Shape;1144;p4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145" name="Google Shape;1145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4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49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149" name="Google Shape;1149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2" name="Google Shape;1152;p49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153" name="Google Shape;1153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6" name="Google Shape;1156;p49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157" name="Google Shape;1157;p4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0" name="Google Shape;1160;p4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4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164" name="Google Shape;1164;p4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4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6" name="Google Shape;1166;p4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4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69" name="Google Shape;1169;p4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5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5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4" name="Google Shape;1174;p50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175" name="Google Shape;1175;p5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6" name="Google Shape;1176;p50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177" name="Google Shape;1177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0" name="Google Shape;1180;p5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181" name="Google Shape;1181;p5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5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184" name="Google Shape;1184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5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50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2" name="Google Shape;1192;p5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93" name="Google Shape;1193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6" name="Google Shape;1196;p5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7" name="Google Shape;1197;p50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198" name="Google Shape;119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5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5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205" name="Google Shape;1205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8" name="Google Shape;1208;p50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209" name="Google Shape;120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5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213" name="Google Shape;1213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5" name="Google Shape;1215;p5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0" name="Google Shape;1220;p5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221" name="Google Shape;1221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5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224" name="Google Shape;1224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7" name="Google Shape;1227;p5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228" name="Google Shape;1228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5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231" name="Google Shape;1231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4" name="Google Shape;1234;p5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5" name="Google Shape;1235;p50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236" name="Google Shape;1236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9" name="Google Shape;1239;p5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240" name="Google Shape;1240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2" name="Google Shape;1242;p5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243" name="Google Shape;1243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5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50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249" name="Google Shape;1249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2" name="Google Shape;1252;p5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253" name="Google Shape;1253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5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256" name="Google Shape;1256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9" name="Google Shape;1259;p5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0" name="Google Shape;1260;p5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261" name="Google Shape;1261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3" name="Google Shape;1263;p5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4" name="Google Shape;1264;p50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265" name="Google Shape;1265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5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269" name="Google Shape;1269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5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272" name="Google Shape;1272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5" name="Google Shape;1275;p5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5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277" name="Google Shape;1277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0" name="Google Shape;1280;p50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281" name="Google Shape;1281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4" name="Google Shape;1284;p5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285" name="Google Shape;1285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7" name="Google Shape;1287;p50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288" name="Google Shape;128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5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92" name="Google Shape;129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5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95" name="Google Shape;1295;p5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5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5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5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99" name="Google Shape;1299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1" name="Google Shape;1301;p50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302" name="Google Shape;1302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5" name="Google Shape;1305;p5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306" name="Google Shape;1306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8" name="Google Shape;1308;p5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9" name="Google Shape;1309;p50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310" name="Google Shape;1310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3" name="Google Shape;1313;p50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314" name="Google Shape;1314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7" name="Google Shape;1317;p50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318" name="Google Shape;1318;p5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1" name="Google Shape;1321;p5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322" name="Google Shape;1322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4" name="Google Shape;1324;p5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325" name="Google Shape;1325;p5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5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7" name="Google Shape;1327;p5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9" name="Google Shape;1329;p5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5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5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5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4" name="Google Shape;1334;p51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335" name="Google Shape;1335;p5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51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337" name="Google Shape;1337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0" name="Google Shape;1340;p5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1" name="Google Shape;1341;p5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5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44" name="Google Shape;1344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7" name="Google Shape;1347;p5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8" name="Google Shape;1348;p51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349" name="Google Shape;134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5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3" name="Google Shape;1353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6" name="Google Shape;1356;p5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7" name="Google Shape;1357;p51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358" name="Google Shape;135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1" name="Google Shape;1361;p5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2" name="Google Shape;136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4" name="Google Shape;1364;p5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65" name="Google Shape;1365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8" name="Google Shape;1368;p51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369" name="Google Shape;136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2" name="Google Shape;1372;p5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3" name="Google Shape;1373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5" name="Google Shape;1375;p5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6" name="Google Shape;1376;p51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377" name="Google Shape;1377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0" name="Google Shape;1380;p5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1" name="Google Shape;1381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3" name="Google Shape;1383;p5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84" name="Google Shape;1384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5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88" name="Google Shape;1388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5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1" name="Google Shape;1391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4" name="Google Shape;1394;p5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5" name="Google Shape;1395;p51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396" name="Google Shape;1396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5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0" name="Google Shape;1400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5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5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8" name="Google Shape;1408;p51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409" name="Google Shape;1409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2" name="Google Shape;1412;p5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3" name="Google Shape;1413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5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16" name="Google Shape;1416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5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0" name="Google Shape;1420;p5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1" name="Google Shape;1421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3" name="Google Shape;1423;p5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4" name="Google Shape;1424;p51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425" name="Google Shape;1425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5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29" name="Google Shape;1429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1" name="Google Shape;1431;p5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2" name="Google Shape;1432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5" name="Google Shape;1435;p5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6" name="Google Shape;1436;p5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37" name="Google Shape;1437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0" name="Google Shape;1440;p51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441" name="Google Shape;1441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4" name="Google Shape;1444;p5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45" name="Google Shape;1445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7" name="Google Shape;1447;p51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448" name="Google Shape;144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1" name="Google Shape;1451;p5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2" name="Google Shape;145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5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55" name="Google Shape;1455;p5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5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8" name="Google Shape;1458;p5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1" name="Google Shape;1461;p51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462" name="Google Shape;1462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5" name="Google Shape;1465;p5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66" name="Google Shape;1466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8" name="Google Shape;1468;p5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9" name="Google Shape;1469;p51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470" name="Google Shape;1470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3" name="Google Shape;1473;p51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474" name="Google Shape;1474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7" name="Google Shape;1477;p51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478" name="Google Shape;1478;p5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5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5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5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2" name="Google Shape;1482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5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85" name="Google Shape;1485;p5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5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5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51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51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5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5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6" name="Google Shape;1496;p52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497" name="Google Shape;1497;p5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8" name="Google Shape;1498;p52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499" name="Google Shape;1499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5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3" name="Google Shape;1503;p5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5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06" name="Google Shape;1506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9" name="Google Shape;1509;p5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0" name="Google Shape;1510;p52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511" name="Google Shape;151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4" name="Google Shape;1514;p5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15" name="Google Shape;1515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8" name="Google Shape;1518;p5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9" name="Google Shape;1519;p52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520" name="Google Shape;152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3" name="Google Shape;1523;p5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4" name="Google Shape;152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6" name="Google Shape;1526;p5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27" name="Google Shape;1527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0" name="Google Shape;1530;p52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531" name="Google Shape;153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5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35" name="Google Shape;1535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7" name="Google Shape;1537;p5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8" name="Google Shape;1538;p52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539" name="Google Shape;1539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2" name="Google Shape;1542;p5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3" name="Google Shape;1543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5" name="Google Shape;1545;p5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46" name="Google Shape;1546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5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0" name="Google Shape;1550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5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3" name="Google Shape;1553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6" name="Google Shape;1556;p5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7" name="Google Shape;1557;p52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558" name="Google Shape;1558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1" name="Google Shape;1561;p5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2" name="Google Shape;1562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4" name="Google Shape;1564;p5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65" name="Google Shape;1565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8" name="Google Shape;1568;p5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p52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571" name="Google Shape;1571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4" name="Google Shape;1574;p5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75" name="Google Shape;1575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7" name="Google Shape;1577;p5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78" name="Google Shape;1578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1" name="Google Shape;1581;p5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2" name="Google Shape;1582;p5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3" name="Google Shape;1583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5" name="Google Shape;1585;p5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6" name="Google Shape;1586;p52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587" name="Google Shape;1587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0" name="Google Shape;1590;p5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1" name="Google Shape;1591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3" name="Google Shape;1593;p5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4" name="Google Shape;1594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5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8" name="Google Shape;1598;p5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52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603" name="Google Shape;1603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6" name="Google Shape;1606;p5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07" name="Google Shape;1607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9" name="Google Shape;1609;p52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610" name="Google Shape;161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3" name="Google Shape;1613;p5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4" name="Google Shape;161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5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17" name="Google Shape;1617;p5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5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5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0" name="Google Shape;1620;p5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1" name="Google Shape;1621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52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624" name="Google Shape;1624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5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28" name="Google Shape;1628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0" name="Google Shape;1630;p5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52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632" name="Google Shape;1632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5" name="Google Shape;1635;p52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636" name="Google Shape;1636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9" name="Google Shape;1639;p52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640" name="Google Shape;1640;p5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3" name="Google Shape;1643;p5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4" name="Google Shape;1644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6" name="Google Shape;1646;p5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47" name="Google Shape;1647;p5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5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9" name="Google Shape;1649;p5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5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1" name="Google Shape;1651;p52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2" name="Google Shape;1652;p52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653" name="Google Shape;1653;p52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52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52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52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52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52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52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52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1" name="Google Shape;1661;p52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1662" name="Google Shape;1662;p52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5" name="Google Shape;1675;p52"/>
          <p:cNvGrpSpPr/>
          <p:nvPr/>
        </p:nvGrpSpPr>
        <p:grpSpPr>
          <a:xfrm flipH="1">
            <a:off x="8485695" y="5334842"/>
            <a:ext cx="556996" cy="883814"/>
            <a:chOff x="1296693" y="4078131"/>
            <a:chExt cx="417747" cy="662861"/>
          </a:xfrm>
        </p:grpSpPr>
        <p:sp>
          <p:nvSpPr>
            <p:cNvPr id="1676" name="Google Shape;1676;p52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52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52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52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52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9" name="Google Shape;1689;p52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1690" name="Google Shape;1690;p52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3" name="Google Shape;1703;p52"/>
          <p:cNvGrpSpPr/>
          <p:nvPr/>
        </p:nvGrpSpPr>
        <p:grpSpPr>
          <a:xfrm>
            <a:off x="1772443" y="5334842"/>
            <a:ext cx="556996" cy="883814"/>
            <a:chOff x="1296693" y="4078131"/>
            <a:chExt cx="417747" cy="662861"/>
          </a:xfrm>
        </p:grpSpPr>
        <p:sp>
          <p:nvSpPr>
            <p:cNvPr id="1704" name="Google Shape;1704;p52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52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52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52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52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52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5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5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1" name="Google Shape;1721;p53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722" name="Google Shape;1722;p5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3" name="Google Shape;1723;p53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724" name="Google Shape;1724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5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728" name="Google Shape;1728;p5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0" name="Google Shape;1730;p5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731" name="Google Shape;1731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4" name="Google Shape;1734;p5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5" name="Google Shape;1735;p53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736" name="Google Shape;173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9" name="Google Shape;1739;p5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740" name="Google Shape;1740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4" name="Google Shape;1744;p53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745" name="Google Shape;174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48" name="Google Shape;1748;p5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749" name="Google Shape;174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1" name="Google Shape;1751;p5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752" name="Google Shape;1752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5" name="Google Shape;1755;p53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756" name="Google Shape;175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9" name="Google Shape;1759;p5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60" name="Google Shape;1760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2" name="Google Shape;1762;p5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3" name="Google Shape;1763;p53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764" name="Google Shape;1764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7" name="Google Shape;1767;p5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68" name="Google Shape;1768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0" name="Google Shape;1770;p5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71" name="Google Shape;1771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4" name="Google Shape;1774;p5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75" name="Google Shape;1775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7" name="Google Shape;1777;p5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78" name="Google Shape;1778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1" name="Google Shape;1781;p5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2" name="Google Shape;1782;p53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1783" name="Google Shape;1783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5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87" name="Google Shape;1787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5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90" name="Google Shape;1790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3" name="Google Shape;1793;p5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5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5" name="Google Shape;1795;p53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1796" name="Google Shape;1796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9" name="Google Shape;1799;p5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800" name="Google Shape;1800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2" name="Google Shape;1802;p5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803" name="Google Shape;1803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6" name="Google Shape;1806;p5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7" name="Google Shape;1807;p5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808" name="Google Shape;1808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0" name="Google Shape;1810;p5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1" name="Google Shape;1811;p53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1812" name="Google Shape;1812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5" name="Google Shape;1815;p5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816" name="Google Shape;1816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8" name="Google Shape;1818;p5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819" name="Google Shape;1819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2" name="Google Shape;1822;p5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5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824" name="Google Shape;1824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7" name="Google Shape;1827;p53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1828" name="Google Shape;1828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1" name="Google Shape;1831;p5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832" name="Google Shape;1832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4" name="Google Shape;1834;p53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1835" name="Google Shape;183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8" name="Google Shape;1838;p5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839" name="Google Shape;183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1" name="Google Shape;1841;p5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842" name="Google Shape;1842;p5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5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5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5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846" name="Google Shape;1846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53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1849" name="Google Shape;1849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5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853" name="Google Shape;1853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5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6" name="Google Shape;1856;p53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1857" name="Google Shape;1857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0" name="Google Shape;1860;p53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1861" name="Google Shape;1861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4" name="Google Shape;1864;p53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1865" name="Google Shape;1865;p5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5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5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8" name="Google Shape;1868;p5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69" name="Google Shape;1869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1" name="Google Shape;1871;p5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72" name="Google Shape;1872;p5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5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4" name="Google Shape;1874;p5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5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6" name="Google Shape;1876;p53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77" name="Google Shape;1877;p53"/>
          <p:cNvSpPr txBox="1">
            <a:spLocks noGrp="1"/>
          </p:cNvSpPr>
          <p:nvPr>
            <p:ph type="title" idx="2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878" name="Google Shape;1878;p53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9" name="Google Shape;1879;p53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53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53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53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53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53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5" name="Google Shape;1885;p53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1886" name="Google Shape;1886;p5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9" name="Google Shape;1899;p53"/>
          <p:cNvGrpSpPr/>
          <p:nvPr/>
        </p:nvGrpSpPr>
        <p:grpSpPr>
          <a:xfrm>
            <a:off x="1843540" y="5334842"/>
            <a:ext cx="556996" cy="883814"/>
            <a:chOff x="1296693" y="4078131"/>
            <a:chExt cx="417747" cy="662861"/>
          </a:xfrm>
        </p:grpSpPr>
        <p:sp>
          <p:nvSpPr>
            <p:cNvPr id="1900" name="Google Shape;1900;p5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5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3" name="Google Shape;1913;p53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1914" name="Google Shape;1914;p5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5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5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7" name="Google Shape;1927;p53"/>
          <p:cNvGrpSpPr/>
          <p:nvPr/>
        </p:nvGrpSpPr>
        <p:grpSpPr>
          <a:xfrm flipH="1">
            <a:off x="8556792" y="5334842"/>
            <a:ext cx="556996" cy="883814"/>
            <a:chOff x="1296693" y="4078131"/>
            <a:chExt cx="417747" cy="662861"/>
          </a:xfrm>
        </p:grpSpPr>
        <p:sp>
          <p:nvSpPr>
            <p:cNvPr id="1928" name="Google Shape;1928;p5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5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5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5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5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5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5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5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5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5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5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5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5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5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5" name="Google Shape;1945;p54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1946" name="Google Shape;1946;p5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7" name="Google Shape;1947;p54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1948" name="Google Shape;1948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5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52" name="Google Shape;1952;p5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5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54" name="Google Shape;1954;p5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55" name="Google Shape;1955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8" name="Google Shape;1958;p5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9" name="Google Shape;1959;p54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1960" name="Google Shape;196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3" name="Google Shape;1963;p5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64" name="Google Shape;1964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7" name="Google Shape;1967;p5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8" name="Google Shape;1968;p54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1969" name="Google Shape;196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2" name="Google Shape;1972;p5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73" name="Google Shape;197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5" name="Google Shape;1975;p5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76" name="Google Shape;1976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9" name="Google Shape;1979;p54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1980" name="Google Shape;198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5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84" name="Google Shape;1984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6" name="Google Shape;1986;p5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7" name="Google Shape;1987;p54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1988" name="Google Shape;1988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1" name="Google Shape;1991;p5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92" name="Google Shape;1992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4" name="Google Shape;1994;p5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95" name="Google Shape;1995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8" name="Google Shape;1998;p5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1" name="Google Shape;2001;p5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002" name="Google Shape;2002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5" name="Google Shape;2005;p5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6" name="Google Shape;2006;p54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007" name="Google Shape;2007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0" name="Google Shape;2010;p5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011" name="Google Shape;2011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3" name="Google Shape;2013;p5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014" name="Google Shape;2014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7" name="Google Shape;2017;p5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5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9" name="Google Shape;2019;p54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020" name="Google Shape;2020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3" name="Google Shape;2023;p5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024" name="Google Shape;2024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6" name="Google Shape;2026;p5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027" name="Google Shape;2027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0" name="Google Shape;2030;p5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1" name="Google Shape;2031;p5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032" name="Google Shape;2032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4" name="Google Shape;2034;p5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54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036" name="Google Shape;2036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9" name="Google Shape;2039;p5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40" name="Google Shape;2040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2" name="Google Shape;2042;p5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43" name="Google Shape;2043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6" name="Google Shape;2046;p5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7" name="Google Shape;2047;p5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48" name="Google Shape;2048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54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052" name="Google Shape;2052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5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56" name="Google Shape;2056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54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059" name="Google Shape;205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2" name="Google Shape;2062;p5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5" name="Google Shape;2065;p5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66" name="Google Shape;2066;p5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5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5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9" name="Google Shape;2069;p5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70" name="Google Shape;2070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2" name="Google Shape;2072;p54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073" name="Google Shape;2073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6" name="Google Shape;2076;p5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77" name="Google Shape;2077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9" name="Google Shape;2079;p5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54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081" name="Google Shape;2081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4" name="Google Shape;2084;p54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085" name="Google Shape;2085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8" name="Google Shape;2088;p54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089" name="Google Shape;2089;p5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5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5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2" name="Google Shape;2092;p5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93" name="Google Shape;2093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5" name="Google Shape;2095;p5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96" name="Google Shape;2096;p5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5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8" name="Google Shape;2098;p5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5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0" name="Google Shape;2100;p54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1" name="Google Shape;2101;p54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2" name="Google Shape;2102;p54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54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54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54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54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54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54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54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54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54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54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54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54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54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54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54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54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9" name="Google Shape;2119;p54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0" name="Google Shape;2120;p54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54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2" name="Google Shape;2122;p54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123" name="Google Shape;2123;p5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5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5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5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5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5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5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5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5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5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5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5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5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54"/>
          <p:cNvGrpSpPr/>
          <p:nvPr/>
        </p:nvGrpSpPr>
        <p:grpSpPr>
          <a:xfrm>
            <a:off x="1577058" y="5525442"/>
            <a:ext cx="556996" cy="883814"/>
            <a:chOff x="1296693" y="4078131"/>
            <a:chExt cx="417747" cy="662861"/>
          </a:xfrm>
        </p:grpSpPr>
        <p:sp>
          <p:nvSpPr>
            <p:cNvPr id="2137" name="Google Shape;2137;p5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5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5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5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5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5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5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5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5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5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5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5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5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54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151" name="Google Shape;2151;p5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5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5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5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5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5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5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5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5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5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5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5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54"/>
          <p:cNvGrpSpPr/>
          <p:nvPr/>
        </p:nvGrpSpPr>
        <p:grpSpPr>
          <a:xfrm flipH="1">
            <a:off x="11231931" y="5295670"/>
            <a:ext cx="556940" cy="883725"/>
            <a:chOff x="1296693" y="4078131"/>
            <a:chExt cx="417747" cy="662861"/>
          </a:xfrm>
        </p:grpSpPr>
        <p:sp>
          <p:nvSpPr>
            <p:cNvPr id="2165" name="Google Shape;2165;p5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5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5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5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5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5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5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5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5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5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5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5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5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5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5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2" name="Google Shape;2182;p55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183" name="Google Shape;2183;p5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55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185" name="Google Shape;2185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8" name="Google Shape;2188;p5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189" name="Google Shape;2189;p5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5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5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192" name="Google Shape;2192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5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6" name="Google Shape;2196;p55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197" name="Google Shape;219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5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201" name="Google Shape;2201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4" name="Google Shape;2204;p5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55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206" name="Google Shape;220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9" name="Google Shape;2209;p5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210" name="Google Shape;221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2" name="Google Shape;2212;p5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213" name="Google Shape;2213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6" name="Google Shape;2216;p55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217" name="Google Shape;221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0" name="Google Shape;2220;p5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221" name="Google Shape;2221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23" name="Google Shape;2223;p5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4" name="Google Shape;2224;p55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225" name="Google Shape;2225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8" name="Google Shape;2228;p5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229" name="Google Shape;2229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1" name="Google Shape;2231;p5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232" name="Google Shape;2232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5" name="Google Shape;2235;p5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236" name="Google Shape;2236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8" name="Google Shape;2238;p5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239" name="Google Shape;2239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2" name="Google Shape;2242;p5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3" name="Google Shape;2243;p55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244" name="Google Shape;2244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7" name="Google Shape;2247;p5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248" name="Google Shape;2248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0" name="Google Shape;2250;p5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251" name="Google Shape;2251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4" name="Google Shape;2254;p5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5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6" name="Google Shape;2256;p55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257" name="Google Shape;2257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5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261" name="Google Shape;2261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5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264" name="Google Shape;2264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7" name="Google Shape;2267;p5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8" name="Google Shape;2268;p5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269" name="Google Shape;2269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1" name="Google Shape;2271;p5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2" name="Google Shape;2272;p55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273" name="Google Shape;2273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6" name="Google Shape;2276;p5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277" name="Google Shape;2277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9" name="Google Shape;2279;p5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280" name="Google Shape;2280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83" name="Google Shape;2283;p5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5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285" name="Google Shape;2285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8" name="Google Shape;2288;p55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289" name="Google Shape;2289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2" name="Google Shape;2292;p5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293" name="Google Shape;2293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5" name="Google Shape;2295;p55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296" name="Google Shape;229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9" name="Google Shape;2299;p5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300" name="Google Shape;230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2" name="Google Shape;2302;p5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303" name="Google Shape;2303;p5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5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5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6" name="Google Shape;2306;p5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307" name="Google Shape;2307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9" name="Google Shape;2309;p55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310" name="Google Shape;2310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3" name="Google Shape;2313;p5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314" name="Google Shape;2314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6" name="Google Shape;2316;p5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7" name="Google Shape;2317;p55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318" name="Google Shape;2318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1" name="Google Shape;2321;p55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322" name="Google Shape;2322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5" name="Google Shape;2325;p55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326" name="Google Shape;2326;p5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5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5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9" name="Google Shape;2329;p5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330" name="Google Shape;2330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2" name="Google Shape;2332;p5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333" name="Google Shape;2333;p5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5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5" name="Google Shape;2335;p5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55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8" name="Google Shape;2338;p5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5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5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5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3" name="Google Shape;2343;p56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344" name="Google Shape;2344;p5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5" name="Google Shape;2345;p56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346" name="Google Shape;2346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9" name="Google Shape;2349;p5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50" name="Google Shape;2350;p5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5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2" name="Google Shape;2352;p5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53" name="Google Shape;2353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6" name="Google Shape;2356;p5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7" name="Google Shape;2357;p56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358" name="Google Shape;235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1" name="Google Shape;2361;p5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62" name="Google Shape;2362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5" name="Google Shape;2365;p5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6" name="Google Shape;2366;p56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367" name="Google Shape;236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0" name="Google Shape;2370;p5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71" name="Google Shape;237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3" name="Google Shape;2373;p5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74" name="Google Shape;2374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7" name="Google Shape;2377;p56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378" name="Google Shape;237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81" name="Google Shape;2381;p5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82" name="Google Shape;2382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4" name="Google Shape;2384;p5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5" name="Google Shape;2385;p56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386" name="Google Shape;2386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89" name="Google Shape;2389;p5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90" name="Google Shape;2390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2" name="Google Shape;2392;p5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93" name="Google Shape;2393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6" name="Google Shape;2396;p5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97" name="Google Shape;2397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9" name="Google Shape;2399;p5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400" name="Google Shape;2400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3" name="Google Shape;2403;p5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4" name="Google Shape;2404;p56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405" name="Google Shape;2405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8" name="Google Shape;2408;p5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409" name="Google Shape;2409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1" name="Google Shape;2411;p5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412" name="Google Shape;2412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5" name="Google Shape;2415;p5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7" name="Google Shape;2417;p56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418" name="Google Shape;2418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1" name="Google Shape;2421;p5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422" name="Google Shape;2422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4" name="Google Shape;2424;p5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425" name="Google Shape;2425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8" name="Google Shape;2428;p5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9" name="Google Shape;2429;p5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430" name="Google Shape;2430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2" name="Google Shape;2432;p5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3" name="Google Shape;2433;p56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434" name="Google Shape;2434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7" name="Google Shape;2437;p5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438" name="Google Shape;2438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0" name="Google Shape;2440;p5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441" name="Google Shape;2441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4" name="Google Shape;2444;p5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45" name="Google Shape;2445;p5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46" name="Google Shape;2446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9" name="Google Shape;2449;p56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450" name="Google Shape;2450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3" name="Google Shape;2453;p5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54" name="Google Shape;2454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6" name="Google Shape;2456;p56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457" name="Google Shape;245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0" name="Google Shape;2460;p5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61" name="Google Shape;246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5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64" name="Google Shape;2464;p5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5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5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5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68" name="Google Shape;2468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56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471" name="Google Shape;2471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4" name="Google Shape;2474;p5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75" name="Google Shape;2475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7" name="Google Shape;2477;p5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8" name="Google Shape;2478;p56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479" name="Google Shape;2479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2" name="Google Shape;2482;p56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483" name="Google Shape;2483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6" name="Google Shape;2486;p56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487" name="Google Shape;2487;p5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5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5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0" name="Google Shape;2490;p5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91" name="Google Shape;2491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3" name="Google Shape;2493;p5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94" name="Google Shape;2494;p5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5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6" name="Google Shape;2496;p5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5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8" name="Google Shape;2498;p56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9" name="Google Shape;2499;p56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5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5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5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4" name="Google Shape;2504;p57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505" name="Google Shape;2505;p5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6" name="Google Shape;2506;p57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507" name="Google Shape;2507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0" name="Google Shape;2510;p5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511" name="Google Shape;2511;p5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5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3" name="Google Shape;2513;p5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514" name="Google Shape;2514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7" name="Google Shape;2517;p5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8" name="Google Shape;2518;p57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519" name="Google Shape;251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2" name="Google Shape;2522;p5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523" name="Google Shape;2523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6" name="Google Shape;2526;p5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7" name="Google Shape;2527;p57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528" name="Google Shape;252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5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532" name="Google Shape;253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5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535" name="Google Shape;2535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8" name="Google Shape;2538;p57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539" name="Google Shape;253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2" name="Google Shape;2542;p5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543" name="Google Shape;2543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5" name="Google Shape;2545;p5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6" name="Google Shape;2546;p57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547" name="Google Shape;2547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0" name="Google Shape;2550;p5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551" name="Google Shape;2551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3" name="Google Shape;2553;p5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554" name="Google Shape;2554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7" name="Google Shape;2557;p5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558" name="Google Shape;2558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0" name="Google Shape;2560;p5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561" name="Google Shape;2561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4" name="Google Shape;2564;p5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65" name="Google Shape;2565;p57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566" name="Google Shape;2566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9" name="Google Shape;2569;p5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570" name="Google Shape;2570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2" name="Google Shape;2572;p5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573" name="Google Shape;2573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76" name="Google Shape;2576;p5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8" name="Google Shape;2578;p57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579" name="Google Shape;2579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2" name="Google Shape;2582;p5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583" name="Google Shape;2583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5" name="Google Shape;2585;p5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586" name="Google Shape;2586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9" name="Google Shape;2589;p5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0" name="Google Shape;2590;p5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591" name="Google Shape;2591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3" name="Google Shape;2593;p5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4" name="Google Shape;2594;p57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595" name="Google Shape;2595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8" name="Google Shape;2598;p5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599" name="Google Shape;2599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1" name="Google Shape;2601;p5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602" name="Google Shape;2602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5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6" name="Google Shape;2606;p5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607" name="Google Shape;2607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0" name="Google Shape;2610;p57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611" name="Google Shape;2611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4" name="Google Shape;2614;p5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615" name="Google Shape;2615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7" name="Google Shape;2617;p57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618" name="Google Shape;261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1" name="Google Shape;2621;p5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622" name="Google Shape;262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4" name="Google Shape;2624;p5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625" name="Google Shape;2625;p5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5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5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8" name="Google Shape;2628;p5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629" name="Google Shape;2629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1" name="Google Shape;2631;p57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632" name="Google Shape;2632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5" name="Google Shape;2635;p5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636" name="Google Shape;2636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8" name="Google Shape;2638;p5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9" name="Google Shape;2639;p57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640" name="Google Shape;2640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3" name="Google Shape;2643;p57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644" name="Google Shape;2644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7" name="Google Shape;2647;p57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648" name="Google Shape;2648;p5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5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5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1" name="Google Shape;2651;p5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652" name="Google Shape;2652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4" name="Google Shape;2654;p5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655" name="Google Shape;2655;p5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5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7" name="Google Shape;2657;p5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5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9" name="Google Shape;2659;p57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0" name="Google Shape;2660;p57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1" name="Google Shape;2661;p57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57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57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57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57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57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57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57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57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57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1" name="Google Shape;2671;p57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2672" name="Google Shape;2672;p5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5" name="Google Shape;2685;p57"/>
          <p:cNvGrpSpPr/>
          <p:nvPr/>
        </p:nvGrpSpPr>
        <p:grpSpPr>
          <a:xfrm flipH="1">
            <a:off x="9762063" y="5372924"/>
            <a:ext cx="556996" cy="883814"/>
            <a:chOff x="1296693" y="4078131"/>
            <a:chExt cx="417747" cy="662861"/>
          </a:xfrm>
        </p:grpSpPr>
        <p:sp>
          <p:nvSpPr>
            <p:cNvPr id="2686" name="Google Shape;2686;p5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5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5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9" name="Google Shape;2699;p57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57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5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5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5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5" name="Google Shape;2705;p58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706" name="Google Shape;2706;p5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7" name="Google Shape;2707;p58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708" name="Google Shape;2708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1" name="Google Shape;2711;p5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12" name="Google Shape;2712;p5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4" name="Google Shape;2714;p5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5" name="Google Shape;2715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8" name="Google Shape;2718;p5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9" name="Google Shape;2719;p58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720" name="Google Shape;272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3" name="Google Shape;2723;p5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4" name="Google Shape;2724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7" name="Google Shape;2727;p5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8" name="Google Shape;2728;p58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729" name="Google Shape;272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2" name="Google Shape;2732;p5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33" name="Google Shape;273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5" name="Google Shape;2735;p5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6" name="Google Shape;2736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9" name="Google Shape;2739;p58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740" name="Google Shape;274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3" name="Google Shape;2743;p5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4" name="Google Shape;2744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6" name="Google Shape;2746;p5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7" name="Google Shape;2747;p58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748" name="Google Shape;2748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1" name="Google Shape;2751;p5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52" name="Google Shape;2752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4" name="Google Shape;2754;p5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5" name="Google Shape;2755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8" name="Google Shape;2758;p5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9" name="Google Shape;2759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1" name="Google Shape;2761;p5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62" name="Google Shape;2762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5" name="Google Shape;2765;p5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6" name="Google Shape;2766;p58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767" name="Google Shape;2767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0" name="Google Shape;2770;p5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71" name="Google Shape;2771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3" name="Google Shape;2773;p5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4" name="Google Shape;2774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77" name="Google Shape;2777;p5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5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9" name="Google Shape;2779;p58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780" name="Google Shape;2780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3" name="Google Shape;2783;p5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4" name="Google Shape;2784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6" name="Google Shape;2786;p5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7" name="Google Shape;2787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0" name="Google Shape;2790;p5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1" name="Google Shape;2791;p5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92" name="Google Shape;2792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4" name="Google Shape;2794;p5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5" name="Google Shape;2795;p58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796" name="Google Shape;2796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9" name="Google Shape;2799;p5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800" name="Google Shape;2800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2" name="Google Shape;2802;p5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803" name="Google Shape;2803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6" name="Google Shape;2806;p5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5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8" name="Google Shape;2808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1" name="Google Shape;2811;p58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812" name="Google Shape;2812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5" name="Google Shape;2815;p5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6" name="Google Shape;2816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18" name="Google Shape;2818;p58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819" name="Google Shape;281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2" name="Google Shape;2822;p5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23" name="Google Shape;282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5" name="Google Shape;2825;p5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6" name="Google Shape;2826;p5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5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5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9" name="Google Shape;2829;p5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30" name="Google Shape;2830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2" name="Google Shape;2832;p58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833" name="Google Shape;2833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6" name="Google Shape;2836;p5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7" name="Google Shape;2837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39" name="Google Shape;2839;p5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0" name="Google Shape;2840;p58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2841" name="Google Shape;2841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4" name="Google Shape;2844;p58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2845" name="Google Shape;2845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8" name="Google Shape;2848;p58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2849" name="Google Shape;2849;p5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5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5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2" name="Google Shape;2852;p5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53" name="Google Shape;2853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55" name="Google Shape;2855;p5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6" name="Google Shape;2856;p5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5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8" name="Google Shape;2858;p5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5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0" name="Google Shape;2860;p58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1" name="Google Shape;2861;p58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2" name="Google Shape;2862;p58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3" name="Google Shape;2863;p58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4" name="Google Shape;2864;p58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5" name="Google Shape;2865;p58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6" name="Google Shape;2866;p5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5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5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5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1" name="Google Shape;2871;p59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2872" name="Google Shape;2872;p5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3" name="Google Shape;2873;p59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2874" name="Google Shape;2874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7" name="Google Shape;2877;p5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78" name="Google Shape;2878;p5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5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0" name="Google Shape;2880;p5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81" name="Google Shape;2881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4" name="Google Shape;2884;p5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5" name="Google Shape;2885;p59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2886" name="Google Shape;288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9" name="Google Shape;2889;p5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890" name="Google Shape;2890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3" name="Google Shape;2893;p5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4" name="Google Shape;2894;p59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2895" name="Google Shape;289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8" name="Google Shape;2898;p5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899" name="Google Shape;289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1" name="Google Shape;2901;p5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902" name="Google Shape;2902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5" name="Google Shape;2905;p59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2906" name="Google Shape;290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9" name="Google Shape;2909;p5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910" name="Google Shape;2910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2" name="Google Shape;2912;p5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3" name="Google Shape;2913;p59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2914" name="Google Shape;2914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7" name="Google Shape;2917;p5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918" name="Google Shape;2918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0" name="Google Shape;2920;p5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921" name="Google Shape;2921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4" name="Google Shape;2924;p5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925" name="Google Shape;2925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7" name="Google Shape;2927;p5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928" name="Google Shape;2928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1" name="Google Shape;2931;p5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2" name="Google Shape;2932;p59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2933" name="Google Shape;2933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6" name="Google Shape;2936;p5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937" name="Google Shape;2937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9" name="Google Shape;2939;p5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940" name="Google Shape;2940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3" name="Google Shape;2943;p5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5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5" name="Google Shape;2945;p59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2946" name="Google Shape;2946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49" name="Google Shape;2949;p5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950" name="Google Shape;2950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2" name="Google Shape;2952;p5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953" name="Google Shape;2953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6" name="Google Shape;2956;p5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7" name="Google Shape;2957;p5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958" name="Google Shape;2958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0" name="Google Shape;2960;p5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1" name="Google Shape;2961;p59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2962" name="Google Shape;2962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5" name="Google Shape;2965;p5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966" name="Google Shape;2966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8" name="Google Shape;2968;p5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969" name="Google Shape;2969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2" name="Google Shape;2972;p5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3" name="Google Shape;2973;p5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974" name="Google Shape;2974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7" name="Google Shape;2977;p59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2978" name="Google Shape;2978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1" name="Google Shape;2981;p5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982" name="Google Shape;2982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4" name="Google Shape;2984;p59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2985" name="Google Shape;298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8" name="Google Shape;2988;p5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989" name="Google Shape;298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1" name="Google Shape;2991;p5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992" name="Google Shape;2992;p5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5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5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5" name="Google Shape;2995;p5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996" name="Google Shape;2996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8" name="Google Shape;2998;p59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2999" name="Google Shape;2999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2" name="Google Shape;3002;p5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003" name="Google Shape;3003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5" name="Google Shape;3005;p5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06" name="Google Shape;3006;p59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007" name="Google Shape;3007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0" name="Google Shape;3010;p59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011" name="Google Shape;3011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4" name="Google Shape;3014;p59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015" name="Google Shape;3015;p5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5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5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18" name="Google Shape;3018;p5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019" name="Google Shape;3019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1" name="Google Shape;3021;p5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022" name="Google Shape;3022;p5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5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4" name="Google Shape;3024;p5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5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6" name="Google Shape;3026;p59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27" name="Google Shape;3027;p59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8" name="Google Shape;3028;p59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29" name="Google Shape;3029;p59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0" name="Google Shape;3030;p59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31" name="Google Shape;3031;p59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2" name="Google Shape;3032;p59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33" name="Google Shape;3033;p59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034" name="Google Shape;3034;p59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59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59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59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59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59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59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59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59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59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59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59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59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7" name="Google Shape;3047;p59"/>
          <p:cNvGrpSpPr/>
          <p:nvPr/>
        </p:nvGrpSpPr>
        <p:grpSpPr>
          <a:xfrm>
            <a:off x="293158" y="5295624"/>
            <a:ext cx="556996" cy="883814"/>
            <a:chOff x="1296693" y="4078131"/>
            <a:chExt cx="417747" cy="662861"/>
          </a:xfrm>
        </p:grpSpPr>
        <p:sp>
          <p:nvSpPr>
            <p:cNvPr id="3048" name="Google Shape;3048;p59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59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59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59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59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59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59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59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59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59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59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59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59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6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3" name="Google Shape;3063;p6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4" name="Google Shape;3064;p6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5" name="Google Shape;3065;p60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066" name="Google Shape;3066;p6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7" name="Google Shape;3067;p60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068" name="Google Shape;3068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1" name="Google Shape;3071;p6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072" name="Google Shape;3072;p6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6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4" name="Google Shape;3074;p6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075" name="Google Shape;3075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8" name="Google Shape;3078;p6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9" name="Google Shape;3079;p60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080" name="Google Shape;308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3" name="Google Shape;3083;p6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084" name="Google Shape;3084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7" name="Google Shape;3087;p6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8" name="Google Shape;3088;p60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089" name="Google Shape;308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2" name="Google Shape;3092;p6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93" name="Google Shape;309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5" name="Google Shape;3095;p6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96" name="Google Shape;3096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9" name="Google Shape;3099;p60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100" name="Google Shape;310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p6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04" name="Google Shape;3104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6" name="Google Shape;3106;p6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7" name="Google Shape;3107;p60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108" name="Google Shape;3108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1" name="Google Shape;3111;p6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12" name="Google Shape;3112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4" name="Google Shape;3114;p6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15" name="Google Shape;3115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8" name="Google Shape;3118;p6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19" name="Google Shape;3119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1" name="Google Shape;3121;p6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22" name="Google Shape;3122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5" name="Google Shape;3125;p6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6" name="Google Shape;3126;p60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127" name="Google Shape;3127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0" name="Google Shape;3130;p6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31" name="Google Shape;3131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3" name="Google Shape;3133;p6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34" name="Google Shape;3134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7" name="Google Shape;3137;p6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6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9" name="Google Shape;3139;p60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140" name="Google Shape;3140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3" name="Google Shape;3143;p6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44" name="Google Shape;3144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6" name="Google Shape;3146;p6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47" name="Google Shape;3147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0" name="Google Shape;3150;p6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1" name="Google Shape;3151;p6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52" name="Google Shape;3152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4" name="Google Shape;3154;p6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5" name="Google Shape;3155;p60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156" name="Google Shape;3156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9" name="Google Shape;3159;p6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60" name="Google Shape;3160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2" name="Google Shape;3162;p6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163" name="Google Shape;3163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6" name="Google Shape;3166;p6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7" name="Google Shape;3167;p6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168" name="Google Shape;3168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1" name="Google Shape;3171;p60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172" name="Google Shape;3172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6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176" name="Google Shape;3176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60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179" name="Google Shape;317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2" name="Google Shape;3182;p6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5" name="Google Shape;3185;p6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6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6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6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89" name="Google Shape;3189;p6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190" name="Google Shape;3190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2" name="Google Shape;3192;p60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193" name="Google Shape;3193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6" name="Google Shape;3196;p6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197" name="Google Shape;3197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9" name="Google Shape;3199;p6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0" name="Google Shape;3200;p60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201" name="Google Shape;3201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4" name="Google Shape;3204;p60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205" name="Google Shape;3205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8" name="Google Shape;3208;p60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209" name="Google Shape;3209;p6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6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6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2" name="Google Shape;3212;p6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13" name="Google Shape;3213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5" name="Google Shape;3215;p6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16" name="Google Shape;3216;p6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6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8" name="Google Shape;3218;p6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6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0" name="Google Shape;3220;p60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1" name="Google Shape;3221;p60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2" name="Google Shape;3222;p60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3" name="Google Shape;3223;p60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4" name="Google Shape;3224;p60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5" name="Google Shape;3225;p60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6" name="Google Shape;3226;p60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227" name="Google Shape;3227;p60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8" name="Google Shape;3228;p60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p6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6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6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3" name="Google Shape;3233;p61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234" name="Google Shape;3234;p6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5" name="Google Shape;3235;p61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236" name="Google Shape;3236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9" name="Google Shape;3239;p6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40" name="Google Shape;3240;p6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6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2" name="Google Shape;3242;p6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43" name="Google Shape;3243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46" name="Google Shape;3246;p6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7" name="Google Shape;3247;p61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248" name="Google Shape;324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1" name="Google Shape;3251;p6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52" name="Google Shape;3252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5" name="Google Shape;3255;p6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6" name="Google Shape;3256;p61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257" name="Google Shape;325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0" name="Google Shape;3260;p6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61" name="Google Shape;326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3" name="Google Shape;3263;p6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64" name="Google Shape;3264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7" name="Google Shape;3267;p61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268" name="Google Shape;326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1" name="Google Shape;3271;p6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272" name="Google Shape;3272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74" name="Google Shape;3274;p6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75" name="Google Shape;3275;p61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276" name="Google Shape;3276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9" name="Google Shape;3279;p6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80" name="Google Shape;3280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2" name="Google Shape;3282;p6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83" name="Google Shape;3283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6" name="Google Shape;3286;p6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87" name="Google Shape;3287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9" name="Google Shape;3289;p6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290" name="Google Shape;3290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3" name="Google Shape;3293;p6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4" name="Google Shape;3294;p61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295" name="Google Shape;3295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8" name="Google Shape;3298;p6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299" name="Google Shape;3299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1" name="Google Shape;3301;p6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02" name="Google Shape;3302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5" name="Google Shape;3305;p6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6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7" name="Google Shape;3307;p61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308" name="Google Shape;3308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1" name="Google Shape;3311;p6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4" name="Google Shape;3314;p6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6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9" name="Google Shape;3319;p6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20" name="Google Shape;3320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2" name="Google Shape;3322;p6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3" name="Google Shape;3323;p61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324" name="Google Shape;3324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7" name="Google Shape;3327;p6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28" name="Google Shape;3328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0" name="Google Shape;3330;p6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31" name="Google Shape;3331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4" name="Google Shape;3334;p6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5" name="Google Shape;3335;p6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36" name="Google Shape;3336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9" name="Google Shape;3339;p61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340" name="Google Shape;3340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3" name="Google Shape;3343;p6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6" name="Google Shape;3346;p61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347" name="Google Shape;334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0" name="Google Shape;3350;p6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51" name="Google Shape;335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3" name="Google Shape;3353;p6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54" name="Google Shape;3354;p6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6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6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7" name="Google Shape;3357;p6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58" name="Google Shape;3358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0" name="Google Shape;3360;p61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361" name="Google Shape;3361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4" name="Google Shape;3364;p6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65" name="Google Shape;3365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7" name="Google Shape;3367;p6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8" name="Google Shape;3368;p61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369" name="Google Shape;3369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2" name="Google Shape;3372;p61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373" name="Google Shape;3373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6" name="Google Shape;3376;p61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377" name="Google Shape;3377;p6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6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6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0" name="Google Shape;3380;p6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381" name="Google Shape;3381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3" name="Google Shape;3383;p6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384" name="Google Shape;3384;p6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6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6" name="Google Shape;3386;p6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6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8" name="Google Shape;3388;p61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89" name="Google Shape;3389;p61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0" name="Google Shape;3390;p61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1" name="Google Shape;3391;p61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2" name="Google Shape;3392;p61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3" name="Google Shape;3393;p61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4" name="Google Shape;3394;p61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5" name="Google Shape;3395;p61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6" name="Google Shape;3396;p61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7" name="Google Shape;3397;p61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398" name="Google Shape;3398;p61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1" name="Google Shape;3401;p6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2" name="Google Shape;3402;p6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3" name="Google Shape;3403;p62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404" name="Google Shape;3404;p6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5" name="Google Shape;3405;p62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406" name="Google Shape;3406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9" name="Google Shape;3409;p6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10" name="Google Shape;3410;p6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6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2" name="Google Shape;3412;p6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13" name="Google Shape;3413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16" name="Google Shape;3416;p6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7" name="Google Shape;3417;p62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418" name="Google Shape;341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1" name="Google Shape;3421;p6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22" name="Google Shape;3422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5" name="Google Shape;3425;p6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6" name="Google Shape;3426;p62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427" name="Google Shape;342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0" name="Google Shape;3430;p6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31" name="Google Shape;343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3" name="Google Shape;3433;p6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34" name="Google Shape;3434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7" name="Google Shape;3437;p62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438" name="Google Shape;343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1" name="Google Shape;3441;p6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42" name="Google Shape;3442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4" name="Google Shape;3444;p6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45" name="Google Shape;3445;p62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446" name="Google Shape;3446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9" name="Google Shape;3449;p6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50" name="Google Shape;3450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2" name="Google Shape;3452;p6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53" name="Google Shape;3453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6" name="Google Shape;3456;p6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57" name="Google Shape;3457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9" name="Google Shape;3459;p6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60" name="Google Shape;3460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3" name="Google Shape;3463;p6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4" name="Google Shape;3464;p62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465" name="Google Shape;3465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6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69" name="Google Shape;3469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6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72" name="Google Shape;3472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5" name="Google Shape;3475;p6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6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7" name="Google Shape;3477;p62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478" name="Google Shape;3478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1" name="Google Shape;3481;p6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482" name="Google Shape;3482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4" name="Google Shape;3484;p6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485" name="Google Shape;3485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8" name="Google Shape;3488;p6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89" name="Google Shape;3489;p6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490" name="Google Shape;3490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92" name="Google Shape;3492;p6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93" name="Google Shape;3493;p62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494" name="Google Shape;3494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7" name="Google Shape;3497;p6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498" name="Google Shape;3498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0" name="Google Shape;3500;p6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01" name="Google Shape;3501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04" name="Google Shape;3504;p6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5" name="Google Shape;3505;p6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06" name="Google Shape;3506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9" name="Google Shape;3509;p62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510" name="Google Shape;3510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3" name="Google Shape;3513;p6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14" name="Google Shape;3514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6" name="Google Shape;3516;p62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517" name="Google Shape;351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0" name="Google Shape;3520;p6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3" name="Google Shape;3523;p6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6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6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6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27" name="Google Shape;3527;p6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28" name="Google Shape;3528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0" name="Google Shape;3530;p62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531" name="Google Shape;3531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6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35" name="Google Shape;3535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7" name="Google Shape;3537;p6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8" name="Google Shape;3538;p62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539" name="Google Shape;3539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2" name="Google Shape;3542;p62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543" name="Google Shape;3543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6" name="Google Shape;3546;p62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547" name="Google Shape;3547;p6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6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6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0" name="Google Shape;3550;p6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3" name="Google Shape;3553;p6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54" name="Google Shape;3554;p6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6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6" name="Google Shape;3556;p6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6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8" name="Google Shape;3558;p62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59" name="Google Shape;3559;p62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0" name="Google Shape;3560;p62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1" name="Google Shape;3561;p62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2" name="Google Shape;3562;p62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3" name="Google Shape;3563;p62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4" name="Google Shape;3564;p62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5" name="Google Shape;3565;p62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6" name="Google Shape;3566;p62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7" name="Google Shape;3567;p62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8" name="Google Shape;3568;p62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69" name="Google Shape;3569;p62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0" name="Google Shape;3570;p62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p6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6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6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5" name="Google Shape;3575;p63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576" name="Google Shape;3576;p6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77" name="Google Shape;3577;p63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578" name="Google Shape;3578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1" name="Google Shape;3581;p6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582" name="Google Shape;3582;p6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6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4" name="Google Shape;3584;p6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585" name="Google Shape;3585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88" name="Google Shape;3588;p6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9" name="Google Shape;3589;p63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590" name="Google Shape;359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2" name="Google Shape;359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3" name="Google Shape;3593;p6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594" name="Google Shape;3594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97" name="Google Shape;3597;p6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98" name="Google Shape;3598;p63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599" name="Google Shape;359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2" name="Google Shape;3602;p6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03" name="Google Shape;360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5" name="Google Shape;3605;p6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06" name="Google Shape;3606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9" name="Google Shape;3609;p63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610" name="Google Shape;361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3" name="Google Shape;3613;p6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14" name="Google Shape;3614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16" name="Google Shape;3616;p6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63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618" name="Google Shape;3618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1" name="Google Shape;3621;p6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22" name="Google Shape;3622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4" name="Google Shape;3624;p6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25" name="Google Shape;3625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8" name="Google Shape;3628;p6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29" name="Google Shape;3629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1" name="Google Shape;3631;p6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32" name="Google Shape;3632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5" name="Google Shape;3635;p6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6" name="Google Shape;3636;p63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637" name="Google Shape;3637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0" name="Google Shape;3640;p6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41" name="Google Shape;3641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3" name="Google Shape;3643;p6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44" name="Google Shape;3644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7" name="Google Shape;3647;p6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6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9" name="Google Shape;3649;p63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650" name="Google Shape;3650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3" name="Google Shape;3653;p6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654" name="Google Shape;3654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6" name="Google Shape;3656;p6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657" name="Google Shape;3657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0" name="Google Shape;3660;p6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1" name="Google Shape;3661;p6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62" name="Google Shape;3662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64" name="Google Shape;3664;p6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5" name="Google Shape;3665;p63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666" name="Google Shape;3666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9" name="Google Shape;3669;p6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70" name="Google Shape;3670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72" name="Google Shape;3672;p6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673" name="Google Shape;3673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6" name="Google Shape;3676;p6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7" name="Google Shape;3677;p6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678" name="Google Shape;3678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1" name="Google Shape;3681;p63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682" name="Google Shape;3682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5" name="Google Shape;3685;p6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686" name="Google Shape;3686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8" name="Google Shape;3688;p63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689" name="Google Shape;368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2" name="Google Shape;3692;p6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5" name="Google Shape;3695;p6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6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6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6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9" name="Google Shape;3699;p6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00" name="Google Shape;3700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2" name="Google Shape;3702;p63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703" name="Google Shape;3703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6" name="Google Shape;3706;p6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07" name="Google Shape;3707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9" name="Google Shape;3709;p6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0" name="Google Shape;3710;p63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711" name="Google Shape;3711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4" name="Google Shape;3714;p63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715" name="Google Shape;3715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8" name="Google Shape;3718;p63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719" name="Google Shape;3719;p6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6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6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2" name="Google Shape;3722;p6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23" name="Google Shape;3723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5" name="Google Shape;3725;p6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26" name="Google Shape;3726;p6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6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28" name="Google Shape;3728;p6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6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0" name="Google Shape;3730;p63"/>
          <p:cNvSpPr txBox="1">
            <a:spLocks noGrp="1"/>
          </p:cNvSpPr>
          <p:nvPr>
            <p:ph type="title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1" name="Google Shape;3731;p63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2" name="Google Shape;3732;p63"/>
          <p:cNvSpPr txBox="1">
            <a:spLocks noGrp="1"/>
          </p:cNvSpPr>
          <p:nvPr>
            <p:ph type="title" idx="2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3" name="Google Shape;3733;p63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4" name="Google Shape;3734;p63"/>
          <p:cNvSpPr txBox="1">
            <a:spLocks noGrp="1"/>
          </p:cNvSpPr>
          <p:nvPr>
            <p:ph type="title" idx="4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endParaRPr/>
          </a:p>
        </p:txBody>
      </p:sp>
      <p:sp>
        <p:nvSpPr>
          <p:cNvPr id="3735" name="Google Shape;3735;p63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6" name="Google Shape;3736;p6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7" name="Google Shape;3737;p63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8" name="Google Shape;3738;p63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9" name="Google Shape;3739;p63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6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2" name="Google Shape;3742;p6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6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4" name="Google Shape;3744;p64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745" name="Google Shape;3745;p6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64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747" name="Google Shape;3747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0" name="Google Shape;3750;p6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751" name="Google Shape;3751;p6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6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3" name="Google Shape;3753;p6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754" name="Google Shape;3754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7" name="Google Shape;3757;p6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8" name="Google Shape;3758;p64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759" name="Google Shape;375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2" name="Google Shape;3762;p6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763" name="Google Shape;3763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6" name="Google Shape;3766;p6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7" name="Google Shape;3767;p64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768" name="Google Shape;376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6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772" name="Google Shape;377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6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775" name="Google Shape;3775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8" name="Google Shape;3778;p64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779" name="Google Shape;377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2" name="Google Shape;3782;p6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783" name="Google Shape;3783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5" name="Google Shape;3785;p6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86" name="Google Shape;3786;p64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787" name="Google Shape;3787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0" name="Google Shape;3790;p6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791" name="Google Shape;3791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3" name="Google Shape;3793;p6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794" name="Google Shape;3794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7" name="Google Shape;3797;p6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798" name="Google Shape;3798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0" name="Google Shape;3800;p6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01" name="Google Shape;3801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4" name="Google Shape;3804;p6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5" name="Google Shape;3805;p64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806" name="Google Shape;3806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9" name="Google Shape;3809;p6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10" name="Google Shape;3810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2" name="Google Shape;3812;p6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13" name="Google Shape;3813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6" name="Google Shape;3816;p6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6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8" name="Google Shape;3818;p64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819" name="Google Shape;3819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2" name="Google Shape;3822;p6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23" name="Google Shape;3823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5" name="Google Shape;3825;p6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26" name="Google Shape;3826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9" name="Google Shape;3829;p6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0" name="Google Shape;3830;p6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31" name="Google Shape;3831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33" name="Google Shape;3833;p6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4" name="Google Shape;3834;p64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835" name="Google Shape;3835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8" name="Google Shape;3838;p6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39" name="Google Shape;3839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1" name="Google Shape;3841;p6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42" name="Google Shape;3842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5" name="Google Shape;3845;p6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6" name="Google Shape;3846;p6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47" name="Google Shape;3847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0" name="Google Shape;3850;p64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3851" name="Google Shape;3851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4" name="Google Shape;3854;p6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55" name="Google Shape;3855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7" name="Google Shape;3857;p64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3858" name="Google Shape;385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1" name="Google Shape;3861;p6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862" name="Google Shape;386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4" name="Google Shape;3864;p6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865" name="Google Shape;3865;p6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6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6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8" name="Google Shape;3868;p6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869" name="Google Shape;3869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1" name="Google Shape;3871;p64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3872" name="Google Shape;3872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5" name="Google Shape;3875;p6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876" name="Google Shape;3876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8" name="Google Shape;3878;p6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79" name="Google Shape;3879;p64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3880" name="Google Shape;3880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3" name="Google Shape;3883;p64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3884" name="Google Shape;3884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7" name="Google Shape;3887;p64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3888" name="Google Shape;3888;p6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6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6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1" name="Google Shape;3891;p6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892" name="Google Shape;3892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4" name="Google Shape;3894;p6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895" name="Google Shape;3895;p6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6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7" name="Google Shape;3897;p6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6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9" name="Google Shape;3899;p64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00" name="Google Shape;3900;p64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01" name="Google Shape;3901;p64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</a:pP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6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4" name="Google Shape;3904;p6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5" name="Google Shape;3905;p6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6" name="Google Shape;3906;p65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3907" name="Google Shape;3907;p6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8" name="Google Shape;3908;p65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3909" name="Google Shape;3909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2" name="Google Shape;3912;p6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13" name="Google Shape;3913;p6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6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5" name="Google Shape;3915;p6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16" name="Google Shape;3916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9" name="Google Shape;3919;p6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0" name="Google Shape;3920;p65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3921" name="Google Shape;392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4" name="Google Shape;3924;p6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925" name="Google Shape;3925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8" name="Google Shape;3928;p6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9" name="Google Shape;3929;p65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3930" name="Google Shape;393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3" name="Google Shape;3933;p6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934" name="Google Shape;393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6" name="Google Shape;3936;p6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937" name="Google Shape;3937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0" name="Google Shape;3940;p65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3941" name="Google Shape;394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4" name="Google Shape;3944;p6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945" name="Google Shape;3945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47" name="Google Shape;3947;p6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8" name="Google Shape;3948;p65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3949" name="Google Shape;3949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2" name="Google Shape;3952;p6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953" name="Google Shape;3953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5" name="Google Shape;3955;p6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956" name="Google Shape;3956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9" name="Google Shape;3959;p6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960" name="Google Shape;3960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62" name="Google Shape;3962;p6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963" name="Google Shape;3963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6" name="Google Shape;3966;p6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67" name="Google Shape;3967;p65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3968" name="Google Shape;3968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1" name="Google Shape;3971;p6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972" name="Google Shape;3972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4" name="Google Shape;3974;p6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975" name="Google Shape;3975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8" name="Google Shape;3978;p6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6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80" name="Google Shape;3980;p65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3981" name="Google Shape;3981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4" name="Google Shape;3984;p6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985" name="Google Shape;3985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7" name="Google Shape;3987;p6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988" name="Google Shape;3988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6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2" name="Google Shape;3992;p6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993" name="Google Shape;3993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5" name="Google Shape;3995;p6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6" name="Google Shape;3996;p65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3997" name="Google Shape;3997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0" name="Google Shape;4000;p6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01" name="Google Shape;4001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3" name="Google Shape;4003;p6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04" name="Google Shape;4004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7" name="Google Shape;4007;p6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8" name="Google Shape;4008;p6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09" name="Google Shape;4009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2" name="Google Shape;4012;p65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4013" name="Google Shape;4013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6" name="Google Shape;4016;p6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17" name="Google Shape;4017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9" name="Google Shape;4019;p65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4020" name="Google Shape;402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3" name="Google Shape;4023;p6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024" name="Google Shape;402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6" name="Google Shape;4026;p6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027" name="Google Shape;4027;p6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6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6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0" name="Google Shape;4030;p6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031" name="Google Shape;4031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3" name="Google Shape;4033;p65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4034" name="Google Shape;4034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7" name="Google Shape;4037;p6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38" name="Google Shape;4038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40" name="Google Shape;4040;p6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1" name="Google Shape;4041;p65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4042" name="Google Shape;4042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5" name="Google Shape;4045;p65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4046" name="Google Shape;4046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9" name="Google Shape;4049;p65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4050" name="Google Shape;4050;p6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6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6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3" name="Google Shape;4053;p6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054" name="Google Shape;4054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6" name="Google Shape;4056;p6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057" name="Google Shape;4057;p6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6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59" name="Google Shape;4059;p6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6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1" name="Google Shape;4061;p65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65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3" name="Google Shape;4063;p65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4" name="Google Shape;4064;p65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5" name="Google Shape;4065;p65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6" name="Google Shape;4066;p65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7" name="Google Shape;4067;p65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8" name="Google Shape;4068;p65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7" name="Google Shape;4077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8" name="Google Shape;4078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39B6A-52D5-1DBB-76EA-E3FC6F51F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9B4F62-D5BA-2FA9-5DB7-9A07FADC5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2232D4-95F3-D1C4-86CD-2BDD7ACB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28F-FC6D-47FF-9890-5F07AE61C22E}" type="datetimeFigureOut">
              <a:rPr lang="pt-BR" smtClean="0"/>
              <a:t>03/04/2026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F3D79E-0A20-7EB3-FA8E-B7AEDA1F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2CC7A-C1AE-39A4-7E85-ECF66896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BE01-31E0-4480-8FFD-6386F856958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9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7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7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7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7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7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7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7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8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8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8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8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8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8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9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47" name="Google Shape;47;p79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9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9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9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9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79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53" name="Google Shape;53;p79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9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9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79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57" name="Google Shape;57;p79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9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9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79"/>
          <p:cNvGrpSpPr/>
          <p:nvPr/>
        </p:nvGrpSpPr>
        <p:grpSpPr>
          <a:xfrm flipH="1">
            <a:off x="10398097" y="5678853"/>
            <a:ext cx="951740" cy="1176353"/>
            <a:chOff x="1191373" y="4259140"/>
            <a:chExt cx="713805" cy="882265"/>
          </a:xfrm>
        </p:grpSpPr>
        <p:sp>
          <p:nvSpPr>
            <p:cNvPr id="61" name="Google Shape;61;p79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9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9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9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9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9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9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0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0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8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8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8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67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1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1" name="Google Shape;2521;p1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2" name="Google Shape;2522;p1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3" name="Google Shape;2523;p1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524" name="Google Shape;2524;p1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5" name="Google Shape;2525;p1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526" name="Google Shape;252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9" name="Google Shape;2529;p1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530" name="Google Shape;2530;p1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2" name="Google Shape;2532;p1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533" name="Google Shape;253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36" name="Google Shape;2536;p1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37" name="Google Shape;2537;p1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538" name="Google Shape;253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41" name="Google Shape;2541;p1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542" name="Google Shape;254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5" name="Google Shape;2545;p1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46" name="Google Shape;2546;p1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547" name="Google Shape;254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0" name="Google Shape;2550;p1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551" name="Google Shape;255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3" name="Google Shape;2553;p1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554" name="Google Shape;255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7" name="Google Shape;2557;p1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558" name="Google Shape;255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1" name="Google Shape;2561;p1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562" name="Google Shape;256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64" name="Google Shape;2564;p1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5" name="Google Shape;2565;p1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566" name="Google Shape;256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9" name="Google Shape;2569;p1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2" name="Google Shape;2572;p1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573" name="Google Shape;257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6" name="Google Shape;2576;p1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577" name="Google Shape;2577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9" name="Google Shape;2579;p1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580" name="Google Shape;2580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3" name="Google Shape;2583;p1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4" name="Google Shape;2584;p1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585" name="Google Shape;2585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8" name="Google Shape;2588;p1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589" name="Google Shape;2589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91" name="Google Shape;2591;p1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592" name="Google Shape;259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4" name="Google Shape;259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5" name="Google Shape;2595;p1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7" name="Google Shape;2597;p1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598" name="Google Shape;259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1" name="Google Shape;2601;p1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602" name="Google Shape;260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4" name="Google Shape;2604;p1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605" name="Google Shape;2605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8" name="Google Shape;2608;p1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09" name="Google Shape;2609;p1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610" name="Google Shape;261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12" name="Google Shape;2612;p1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13" name="Google Shape;2613;p1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614" name="Google Shape;2614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7" name="Google Shape;2617;p1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618" name="Google Shape;261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0" name="Google Shape;2620;p1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621" name="Google Shape;2621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4" name="Google Shape;2624;p1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25" name="Google Shape;2625;p1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626" name="Google Shape;2626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9" name="Google Shape;2629;p1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630" name="Google Shape;2630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3" name="Google Shape;2633;p1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634" name="Google Shape;263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1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637" name="Google Shape;263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0" name="Google Shape;2640;p1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641" name="Google Shape;264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3" name="Google Shape;2643;p1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644" name="Google Shape;264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7" name="Google Shape;2647;p1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648" name="Google Shape;264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0" name="Google Shape;2650;p1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651" name="Google Shape;2651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4" name="Google Shape;2654;p1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655" name="Google Shape;2655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57" name="Google Shape;2657;p1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58" name="Google Shape;2658;p1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659" name="Google Shape;2659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2" name="Google Shape;2662;p1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663" name="Google Shape;2663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6" name="Google Shape;2666;p1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667" name="Google Shape;266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0" name="Google Shape;2670;p1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671" name="Google Shape;267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3" name="Google Shape;2673;p1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674" name="Google Shape;267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76" name="Google Shape;2676;p1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8" name="Google Shape;2678;p16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79" name="Google Shape;2679;p16"/>
          <p:cNvSpPr txBox="1">
            <a:spLocks noGrp="1"/>
          </p:cNvSpPr>
          <p:nvPr>
            <p:ph type="title" idx="2" hasCustomPrompt="1"/>
          </p:nvPr>
        </p:nvSpPr>
        <p:spPr>
          <a:xfrm>
            <a:off x="899200" y="1612200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0" name="Google Shape;2680;p16"/>
          <p:cNvSpPr txBox="1">
            <a:spLocks noGrp="1"/>
          </p:cNvSpPr>
          <p:nvPr>
            <p:ph type="subTitle" idx="1"/>
          </p:nvPr>
        </p:nvSpPr>
        <p:spPr>
          <a:xfrm>
            <a:off x="9600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1" name="Google Shape;2681;p16"/>
          <p:cNvSpPr txBox="1">
            <a:spLocks noGrp="1"/>
          </p:cNvSpPr>
          <p:nvPr>
            <p:ph type="title" idx="3"/>
          </p:nvPr>
        </p:nvSpPr>
        <p:spPr>
          <a:xfrm>
            <a:off x="47548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2" name="Google Shape;2682;p16"/>
          <p:cNvSpPr txBox="1">
            <a:spLocks noGrp="1"/>
          </p:cNvSpPr>
          <p:nvPr>
            <p:ph type="title" idx="4" hasCustomPrompt="1"/>
          </p:nvPr>
        </p:nvSpPr>
        <p:spPr>
          <a:xfrm>
            <a:off x="4694000" y="1595084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3" name="Google Shape;2683;p16"/>
          <p:cNvSpPr txBox="1">
            <a:spLocks noGrp="1"/>
          </p:cNvSpPr>
          <p:nvPr>
            <p:ph type="subTitle" idx="5"/>
          </p:nvPr>
        </p:nvSpPr>
        <p:spPr>
          <a:xfrm>
            <a:off x="47548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6"/>
          <p:cNvSpPr txBox="1">
            <a:spLocks noGrp="1"/>
          </p:cNvSpPr>
          <p:nvPr>
            <p:ph type="title" idx="6"/>
          </p:nvPr>
        </p:nvSpPr>
        <p:spPr>
          <a:xfrm>
            <a:off x="85496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5" name="Google Shape;2685;p16"/>
          <p:cNvSpPr txBox="1">
            <a:spLocks noGrp="1"/>
          </p:cNvSpPr>
          <p:nvPr>
            <p:ph type="title" idx="7" hasCustomPrompt="1"/>
          </p:nvPr>
        </p:nvSpPr>
        <p:spPr>
          <a:xfrm>
            <a:off x="8488800" y="15952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6" name="Google Shape;2686;p16"/>
          <p:cNvSpPr txBox="1">
            <a:spLocks noGrp="1"/>
          </p:cNvSpPr>
          <p:nvPr>
            <p:ph type="subTitle" idx="8"/>
          </p:nvPr>
        </p:nvSpPr>
        <p:spPr>
          <a:xfrm>
            <a:off x="85496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16"/>
          <p:cNvSpPr txBox="1">
            <a:spLocks noGrp="1"/>
          </p:cNvSpPr>
          <p:nvPr>
            <p:ph type="title" idx="9"/>
          </p:nvPr>
        </p:nvSpPr>
        <p:spPr>
          <a:xfrm>
            <a:off x="9600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8" name="Google Shape;2688;p16"/>
          <p:cNvSpPr txBox="1">
            <a:spLocks noGrp="1"/>
          </p:cNvSpPr>
          <p:nvPr>
            <p:ph type="title" idx="13" hasCustomPrompt="1"/>
          </p:nvPr>
        </p:nvSpPr>
        <p:spPr>
          <a:xfrm>
            <a:off x="899200" y="3870533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9" name="Google Shape;2689;p16"/>
          <p:cNvSpPr txBox="1">
            <a:spLocks noGrp="1"/>
          </p:cNvSpPr>
          <p:nvPr>
            <p:ph type="subTitle" idx="14"/>
          </p:nvPr>
        </p:nvSpPr>
        <p:spPr>
          <a:xfrm>
            <a:off x="9600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16"/>
          <p:cNvSpPr txBox="1">
            <a:spLocks noGrp="1"/>
          </p:cNvSpPr>
          <p:nvPr>
            <p:ph type="title" idx="15"/>
          </p:nvPr>
        </p:nvSpPr>
        <p:spPr>
          <a:xfrm>
            <a:off x="47548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1" name="Google Shape;2691;p16"/>
          <p:cNvSpPr txBox="1">
            <a:spLocks noGrp="1"/>
          </p:cNvSpPr>
          <p:nvPr>
            <p:ph type="title" idx="16" hasCustomPrompt="1"/>
          </p:nvPr>
        </p:nvSpPr>
        <p:spPr>
          <a:xfrm>
            <a:off x="46940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2" name="Google Shape;2692;p16"/>
          <p:cNvSpPr txBox="1">
            <a:spLocks noGrp="1"/>
          </p:cNvSpPr>
          <p:nvPr>
            <p:ph type="subTitle" idx="17"/>
          </p:nvPr>
        </p:nvSpPr>
        <p:spPr>
          <a:xfrm>
            <a:off x="47548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16"/>
          <p:cNvSpPr txBox="1">
            <a:spLocks noGrp="1"/>
          </p:cNvSpPr>
          <p:nvPr>
            <p:ph type="title" idx="18"/>
          </p:nvPr>
        </p:nvSpPr>
        <p:spPr>
          <a:xfrm>
            <a:off x="85496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4" name="Google Shape;2694;p16"/>
          <p:cNvSpPr txBox="1">
            <a:spLocks noGrp="1"/>
          </p:cNvSpPr>
          <p:nvPr>
            <p:ph type="title" idx="19" hasCustomPrompt="1"/>
          </p:nvPr>
        </p:nvSpPr>
        <p:spPr>
          <a:xfrm>
            <a:off x="84888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5" name="Google Shape;2695;p16"/>
          <p:cNvSpPr txBox="1">
            <a:spLocks noGrp="1"/>
          </p:cNvSpPr>
          <p:nvPr>
            <p:ph type="subTitle" idx="20"/>
          </p:nvPr>
        </p:nvSpPr>
        <p:spPr>
          <a:xfrm>
            <a:off x="85496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6" name="Google Shape;2696;p16"/>
          <p:cNvSpPr txBox="1">
            <a:spLocks noGrp="1"/>
          </p:cNvSpPr>
          <p:nvPr>
            <p:ph type="title" idx="21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8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" name="Google Shape;595;p47"/>
          <p:cNvGrpSpPr/>
          <p:nvPr/>
        </p:nvGrpSpPr>
        <p:grpSpPr>
          <a:xfrm>
            <a:off x="137450" y="6118346"/>
            <a:ext cx="11970264" cy="661942"/>
            <a:chOff x="103087" y="4588759"/>
            <a:chExt cx="8977698" cy="496457"/>
          </a:xfrm>
        </p:grpSpPr>
        <p:sp>
          <p:nvSpPr>
            <p:cNvPr id="596" name="Google Shape;596;p4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" name="Google Shape;597;p47"/>
            <p:cNvGrpSpPr/>
            <p:nvPr/>
          </p:nvGrpSpPr>
          <p:grpSpPr>
            <a:xfrm>
              <a:off x="103087" y="4641588"/>
              <a:ext cx="142922" cy="130526"/>
              <a:chOff x="178100" y="3904645"/>
              <a:chExt cx="142922" cy="130526"/>
            </a:xfrm>
          </p:grpSpPr>
          <p:sp>
            <p:nvSpPr>
              <p:cNvPr id="598" name="Google Shape;598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1" name="Google Shape;601;p4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2" name="Google Shape;602;p4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4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4" name="Google Shape;604;p4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5" name="Google Shape;605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4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" name="Google Shape;609;p47"/>
            <p:cNvGrpSpPr/>
            <p:nvPr/>
          </p:nvGrpSpPr>
          <p:grpSpPr>
            <a:xfrm>
              <a:off x="834763" y="4933213"/>
              <a:ext cx="142922" cy="130526"/>
              <a:chOff x="178100" y="3904645"/>
              <a:chExt cx="142922" cy="130526"/>
            </a:xfrm>
          </p:grpSpPr>
          <p:sp>
            <p:nvSpPr>
              <p:cNvPr id="610" name="Google Shape;61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4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4" name="Google Shape;614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7" name="Google Shape;617;p4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47"/>
            <p:cNvGrpSpPr/>
            <p:nvPr/>
          </p:nvGrpSpPr>
          <p:grpSpPr>
            <a:xfrm>
              <a:off x="1088463" y="4638600"/>
              <a:ext cx="142922" cy="130526"/>
              <a:chOff x="178100" y="3904645"/>
              <a:chExt cx="142922" cy="130526"/>
            </a:xfrm>
          </p:grpSpPr>
          <p:sp>
            <p:nvSpPr>
              <p:cNvPr id="619" name="Google Shape;61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4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3" name="Google Shape;62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5" name="Google Shape;625;p4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6" name="Google Shape;626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9" name="Google Shape;629;p47"/>
            <p:cNvGrpSpPr/>
            <p:nvPr/>
          </p:nvGrpSpPr>
          <p:grpSpPr>
            <a:xfrm>
              <a:off x="2621688" y="4908138"/>
              <a:ext cx="142922" cy="130526"/>
              <a:chOff x="178100" y="3904645"/>
              <a:chExt cx="142922" cy="130526"/>
            </a:xfrm>
          </p:grpSpPr>
          <p:sp>
            <p:nvSpPr>
              <p:cNvPr id="630" name="Google Shape;63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4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4" name="Google Shape;634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6" name="Google Shape;636;p4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" name="Google Shape;637;p47"/>
            <p:cNvGrpSpPr/>
            <p:nvPr/>
          </p:nvGrpSpPr>
          <p:grpSpPr>
            <a:xfrm>
              <a:off x="1927025" y="4603875"/>
              <a:ext cx="142922" cy="130526"/>
              <a:chOff x="178100" y="3904645"/>
              <a:chExt cx="142922" cy="130526"/>
            </a:xfrm>
          </p:grpSpPr>
          <p:sp>
            <p:nvSpPr>
              <p:cNvPr id="638" name="Google Shape;638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4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2" name="Google Shape;642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" name="Google Shape;644;p4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5" name="Google Shape;645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4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49" name="Google Shape;649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4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2" name="Google Shape;652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5" name="Google Shape;655;p4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6" name="Google Shape;656;p47"/>
            <p:cNvGrpSpPr/>
            <p:nvPr/>
          </p:nvGrpSpPr>
          <p:grpSpPr>
            <a:xfrm flipH="1">
              <a:off x="8761576" y="4655463"/>
              <a:ext cx="142922" cy="130526"/>
              <a:chOff x="178100" y="3904645"/>
              <a:chExt cx="142922" cy="130526"/>
            </a:xfrm>
          </p:grpSpPr>
          <p:sp>
            <p:nvSpPr>
              <p:cNvPr id="657" name="Google Shape;657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4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1" name="Google Shape;661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4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4" name="Google Shape;664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7" name="Google Shape;667;p4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9" name="Google Shape;669;p47"/>
            <p:cNvGrpSpPr/>
            <p:nvPr/>
          </p:nvGrpSpPr>
          <p:grpSpPr>
            <a:xfrm flipH="1">
              <a:off x="8078789" y="4799888"/>
              <a:ext cx="142922" cy="130526"/>
              <a:chOff x="178100" y="3904645"/>
              <a:chExt cx="142922" cy="130526"/>
            </a:xfrm>
          </p:grpSpPr>
          <p:sp>
            <p:nvSpPr>
              <p:cNvPr id="670" name="Google Shape;670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4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4" name="Google Shape;674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6" name="Google Shape;676;p4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7" name="Google Shape;677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0" name="Google Shape;680;p4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" name="Google Shape;681;p4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2" name="Google Shape;682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4" name="Google Shape;684;p4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" name="Google Shape;685;p47"/>
            <p:cNvGrpSpPr/>
            <p:nvPr/>
          </p:nvGrpSpPr>
          <p:grpSpPr>
            <a:xfrm flipH="1">
              <a:off x="7047314" y="4735613"/>
              <a:ext cx="142922" cy="130526"/>
              <a:chOff x="178100" y="3904645"/>
              <a:chExt cx="142922" cy="130526"/>
            </a:xfrm>
          </p:grpSpPr>
          <p:sp>
            <p:nvSpPr>
              <p:cNvPr id="686" name="Google Shape;686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9" name="Google Shape;689;p4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0" name="Google Shape;690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4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3" name="Google Shape;693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6" name="Google Shape;696;p4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7" name="Google Shape;697;p4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8" name="Google Shape;698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1" name="Google Shape;701;p47"/>
            <p:cNvGrpSpPr/>
            <p:nvPr/>
          </p:nvGrpSpPr>
          <p:grpSpPr>
            <a:xfrm flipH="1">
              <a:off x="3504876" y="4870688"/>
              <a:ext cx="142922" cy="130526"/>
              <a:chOff x="178100" y="3904645"/>
              <a:chExt cx="142922" cy="130526"/>
            </a:xfrm>
          </p:grpSpPr>
          <p:sp>
            <p:nvSpPr>
              <p:cNvPr id="702" name="Google Shape;702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5" name="Google Shape;705;p4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6" name="Google Shape;706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47"/>
            <p:cNvGrpSpPr/>
            <p:nvPr/>
          </p:nvGrpSpPr>
          <p:grpSpPr>
            <a:xfrm flipH="1">
              <a:off x="3950664" y="4855325"/>
              <a:ext cx="142922" cy="130526"/>
              <a:chOff x="178100" y="3904645"/>
              <a:chExt cx="142922" cy="130526"/>
            </a:xfrm>
          </p:grpSpPr>
          <p:sp>
            <p:nvSpPr>
              <p:cNvPr id="709" name="Google Shape;70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4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3" name="Google Shape;71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4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6" name="Google Shape;716;p4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9" name="Google Shape;719;p4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0" name="Google Shape;720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47"/>
            <p:cNvGrpSpPr/>
            <p:nvPr/>
          </p:nvGrpSpPr>
          <p:grpSpPr>
            <a:xfrm>
              <a:off x="2916488" y="4589988"/>
              <a:ext cx="142922" cy="130526"/>
              <a:chOff x="178100" y="3904645"/>
              <a:chExt cx="142922" cy="130526"/>
            </a:xfrm>
          </p:grpSpPr>
          <p:sp>
            <p:nvSpPr>
              <p:cNvPr id="723" name="Google Shape;723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6" name="Google Shape;726;p4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7" name="Google Shape;727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4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0" name="Google Shape;730;p47"/>
            <p:cNvGrpSpPr/>
            <p:nvPr/>
          </p:nvGrpSpPr>
          <p:grpSpPr>
            <a:xfrm>
              <a:off x="4632438" y="4603875"/>
              <a:ext cx="142922" cy="130526"/>
              <a:chOff x="178100" y="3904645"/>
              <a:chExt cx="142922" cy="130526"/>
            </a:xfrm>
          </p:grpSpPr>
          <p:sp>
            <p:nvSpPr>
              <p:cNvPr id="731" name="Google Shape;731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47"/>
            <p:cNvGrpSpPr/>
            <p:nvPr/>
          </p:nvGrpSpPr>
          <p:grpSpPr>
            <a:xfrm>
              <a:off x="6178388" y="4603875"/>
              <a:ext cx="142922" cy="130526"/>
              <a:chOff x="178100" y="3904645"/>
              <a:chExt cx="142922" cy="130526"/>
            </a:xfrm>
          </p:grpSpPr>
          <p:sp>
            <p:nvSpPr>
              <p:cNvPr id="735" name="Google Shape;735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47"/>
            <p:cNvGrpSpPr/>
            <p:nvPr/>
          </p:nvGrpSpPr>
          <p:grpSpPr>
            <a:xfrm>
              <a:off x="5250150" y="4638600"/>
              <a:ext cx="142922" cy="130526"/>
              <a:chOff x="178100" y="3904645"/>
              <a:chExt cx="142922" cy="130526"/>
            </a:xfrm>
          </p:grpSpPr>
          <p:sp>
            <p:nvSpPr>
              <p:cNvPr id="739" name="Google Shape;739;p4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4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3" name="Google Shape;743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4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6" name="Google Shape;746;p4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882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4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47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867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867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Google Shape;4070;p3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71" name="Google Shape;4071;p3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2" name="Google Shape;4072;p3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3" name="Google Shape;4073;p3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4" name="Google Shape;4074;p3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70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3.wdp"/><Relationship Id="rId3" Type="http://schemas.openxmlformats.org/officeDocument/2006/relationships/audio" Target="../media/audio4.wav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11" Type="http://schemas.openxmlformats.org/officeDocument/2006/relationships/image" Target="../media/image21.png"/><Relationship Id="rId5" Type="http://schemas.openxmlformats.org/officeDocument/2006/relationships/image" Target="../media/image29.svg"/><Relationship Id="rId10" Type="http://schemas.openxmlformats.org/officeDocument/2006/relationships/slide" Target="slide15.xml"/><Relationship Id="rId4" Type="http://schemas.openxmlformats.org/officeDocument/2006/relationships/image" Target="../media/image28.png"/><Relationship Id="rId9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4.wav"/><Relationship Id="rId7" Type="http://schemas.openxmlformats.org/officeDocument/2006/relationships/image" Target="../media/image60.svg"/><Relationship Id="rId12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29.sv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svg"/><Relationship Id="rId18" Type="http://schemas.openxmlformats.org/officeDocument/2006/relationships/image" Target="../media/image54.png"/><Relationship Id="rId3" Type="http://schemas.openxmlformats.org/officeDocument/2006/relationships/image" Target="../media/image29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17" Type="http://schemas.openxmlformats.org/officeDocument/2006/relationships/image" Target="../media/image53.svg"/><Relationship Id="rId2" Type="http://schemas.openxmlformats.org/officeDocument/2006/relationships/image" Target="../media/image28.png"/><Relationship Id="rId16" Type="http://schemas.openxmlformats.org/officeDocument/2006/relationships/image" Target="../media/image5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51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50.png"/><Relationship Id="rId19" Type="http://schemas.openxmlformats.org/officeDocument/2006/relationships/image" Target="../media/image5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svg"/><Relationship Id="rId18" Type="http://schemas.openxmlformats.org/officeDocument/2006/relationships/image" Target="../media/image54.png"/><Relationship Id="rId3" Type="http://schemas.openxmlformats.org/officeDocument/2006/relationships/image" Target="../media/image29.svg"/><Relationship Id="rId7" Type="http://schemas.openxmlformats.org/officeDocument/2006/relationships/image" Target="../media/image25.svg"/><Relationship Id="rId12" Type="http://schemas.openxmlformats.org/officeDocument/2006/relationships/image" Target="../media/image36.png"/><Relationship Id="rId17" Type="http://schemas.openxmlformats.org/officeDocument/2006/relationships/image" Target="../media/image53.svg"/><Relationship Id="rId2" Type="http://schemas.openxmlformats.org/officeDocument/2006/relationships/image" Target="../media/image28.png"/><Relationship Id="rId16" Type="http://schemas.openxmlformats.org/officeDocument/2006/relationships/image" Target="../media/image5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51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50.png"/><Relationship Id="rId19" Type="http://schemas.openxmlformats.org/officeDocument/2006/relationships/image" Target="../media/image5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3" name="Google Shape;5153;p1" descr="136 Viet nam Vector Images, Viet nam Illustrations | Deposit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327" y="2110700"/>
            <a:ext cx="1158268" cy="11037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54" name="Google Shape;51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9246" y="4901491"/>
            <a:ext cx="14284619" cy="215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5" name="Google Shape;51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5586" y="4669465"/>
            <a:ext cx="1547892" cy="19927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156" name="Google Shape;5156;p1"/>
          <p:cNvSpPr/>
          <p:nvPr/>
        </p:nvSpPr>
        <p:spPr>
          <a:xfrm>
            <a:off x="10431331" y="483039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57" name="Google Shape;515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038908" y="4503089"/>
            <a:ext cx="8590048" cy="200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8" name="Google Shape;5158;p1" descr="School Building, School Clipart, School, Yellow PNG Transparent Clipart  Image and PSD File for Free Download"/>
          <p:cNvPicPr preferRelativeResize="0"/>
          <p:nvPr/>
        </p:nvPicPr>
        <p:blipFill rotWithShape="1">
          <a:blip r:embed="rId7">
            <a:alphaModFix/>
          </a:blip>
          <a:srcRect t="10131" r="3136" b="32682"/>
          <a:stretch/>
        </p:blipFill>
        <p:spPr>
          <a:xfrm flipH="1">
            <a:off x="-32617" y="2700140"/>
            <a:ext cx="3465897" cy="204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9" name="Google Shape;5159;p1" descr="Cute Flower Cartoon. Flower and Grass Clipart Vector Illustration Stock  Vector - Illustration of flower, clipart: 2237596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278" y="5323927"/>
            <a:ext cx="910340" cy="114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0" name="Google Shape;5160;p1" descr="Farm Cartoon Flowers Bouquet Decoration Background Stock Vector -  Illustration of botanical, invitation: 1700461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12117" y="4542759"/>
            <a:ext cx="961796" cy="9617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61" name="Google Shape;5161;p1" descr="Vector Illustration Of School Children. Download a Free Preview or High  Quality Adobe Illustrator Ai, EPS, PDF and High Resolut… | Vector, Kids  clipart, Vector fre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82224" y="3964881"/>
            <a:ext cx="2313109" cy="24981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62" name="Google Shape;5162;p1" descr="138 Preschool Children Sharing Illustrations &amp;amp; Clip Art - iStock"/>
          <p:cNvPicPr preferRelativeResize="0"/>
          <p:nvPr/>
        </p:nvPicPr>
        <p:blipFill rotWithShape="1">
          <a:blip r:embed="rId11">
            <a:alphaModFix/>
          </a:blip>
          <a:srcRect b="15372"/>
          <a:stretch/>
        </p:blipFill>
        <p:spPr>
          <a:xfrm>
            <a:off x="1519533" y="4613499"/>
            <a:ext cx="2531591" cy="21424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63" name="Google Shape;5163;p1" descr="Red mushroom cartoon Royalty Free Vector 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47060" y="6251717"/>
            <a:ext cx="572481" cy="61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4" name="Google Shape;5164;p1" descr="Carved autumn leaf. Nature bright leaves of trees. Cartoon style. 3015600  Vector Art at Vecteezy"/>
          <p:cNvPicPr preferRelativeResize="0"/>
          <p:nvPr/>
        </p:nvPicPr>
        <p:blipFill rotWithShape="1">
          <a:blip r:embed="rId13">
            <a:alphaModFix/>
          </a:blip>
          <a:srcRect l="10522" r="9333"/>
          <a:stretch/>
        </p:blipFill>
        <p:spPr>
          <a:xfrm>
            <a:off x="10744105" y="2338595"/>
            <a:ext cx="419851" cy="52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5" name="Google Shape;5165;p1" descr="Carved autumn leaf. Nature bright leaves of trees. Cartoon style. 3218131  Vector Art at Vecteezy"/>
          <p:cNvPicPr preferRelativeResize="0"/>
          <p:nvPr/>
        </p:nvPicPr>
        <p:blipFill rotWithShape="1">
          <a:blip r:embed="rId14">
            <a:alphaModFix/>
          </a:blip>
          <a:srcRect l="21191" r="19156"/>
          <a:stretch/>
        </p:blipFill>
        <p:spPr>
          <a:xfrm rot="1402055">
            <a:off x="11593248" y="1968540"/>
            <a:ext cx="332189" cy="55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6" name="Google Shape;5166;p1" descr="Children Playing Park Stock Vector Image by ©yusufdemirci #318430298"/>
          <p:cNvPicPr preferRelativeResize="0"/>
          <p:nvPr/>
        </p:nvPicPr>
        <p:blipFill rotWithShape="1">
          <a:blip r:embed="rId15">
            <a:alphaModFix/>
          </a:blip>
          <a:srcRect t="35198" r="74324" b="23028"/>
          <a:stretch/>
        </p:blipFill>
        <p:spPr>
          <a:xfrm>
            <a:off x="3415871" y="3859416"/>
            <a:ext cx="978260" cy="10613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67" name="Google Shape;5167;p1" descr="Kid playing football Royalty Free Vector Image"/>
          <p:cNvPicPr preferRelativeResize="0"/>
          <p:nvPr/>
        </p:nvPicPr>
        <p:blipFill rotWithShape="1">
          <a:blip r:embed="rId16">
            <a:alphaModFix/>
          </a:blip>
          <a:srcRect l="-1" r="44054"/>
          <a:stretch/>
        </p:blipFill>
        <p:spPr>
          <a:xfrm>
            <a:off x="4489781" y="3705896"/>
            <a:ext cx="1063739" cy="20534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168" name="Google Shape;5168;p1" descr="Green bush with pink flowers Royalty Free Vector Image"/>
          <p:cNvPicPr preferRelativeResize="0"/>
          <p:nvPr/>
        </p:nvPicPr>
        <p:blipFill rotWithShape="1">
          <a:blip r:embed="rId17">
            <a:alphaModFix/>
          </a:blip>
          <a:srcRect b="8600"/>
          <a:stretch/>
        </p:blipFill>
        <p:spPr>
          <a:xfrm>
            <a:off x="2770216" y="4228443"/>
            <a:ext cx="784445" cy="57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9" name="Google Shape;516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0" name="Google Shape;517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933839" y="1105228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1" name="Google Shape;5171;p1" descr="200.gif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32781" y="857830"/>
            <a:ext cx="999691" cy="10306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5172" name="Google Shape;5172;p1"/>
          <p:cNvGrpSpPr/>
          <p:nvPr/>
        </p:nvGrpSpPr>
        <p:grpSpPr>
          <a:xfrm>
            <a:off x="4660350" y="6275791"/>
            <a:ext cx="6618081" cy="636992"/>
            <a:chOff x="1610262" y="4439258"/>
            <a:chExt cx="7532671" cy="703746"/>
          </a:xfrm>
        </p:grpSpPr>
        <p:sp>
          <p:nvSpPr>
            <p:cNvPr id="5173" name="Google Shape;5173;p1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4" name="Google Shape;5174;p1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5" name="Google Shape;5175;p1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6" name="Google Shape;5176;p1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7" name="Google Shape;5177;p1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8" name="Google Shape;5178;p1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9" name="Google Shape;5179;p1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0" name="Google Shape;5180;p1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1" name="Google Shape;5181;p1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2" name="Google Shape;5182;p1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3" name="Google Shape;5183;p1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4" name="Google Shape;5184;p1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5" name="Google Shape;5185;p1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6" name="Google Shape;5186;p1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7" name="Google Shape;5187;p1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8" name="Google Shape;5188;p1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9" name="Google Shape;5189;p1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0" name="Google Shape;5190;p1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1" name="Google Shape;5191;p1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2" name="Google Shape;5192;p1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3" name="Google Shape;5193;p1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4" name="Google Shape;5194;p1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5" name="Google Shape;5195;p1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6" name="Google Shape;5196;p1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7" name="Google Shape;5197;p1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8" name="Google Shape;5198;p1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9" name="Google Shape;5199;p1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00" name="Google Shape;5200;p1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01" name="Google Shape;5201;p1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5202" name="Google Shape;5202;p1" descr="Tree branch with dry leaves Royalty Free Vector Imag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rot="-1503295" flipH="1">
            <a:off x="10229380" y="513509"/>
            <a:ext cx="3003813" cy="260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3" name="Google Shape;5203;p1"/>
          <p:cNvPicPr preferRelativeResize="0"/>
          <p:nvPr/>
        </p:nvPicPr>
        <p:blipFill rotWithShape="1">
          <a:blip r:embed="rId22">
            <a:alphaModFix/>
          </a:blip>
          <a:srcRect l="11207" t="28323" r="29017" b="25383"/>
          <a:stretch/>
        </p:blipFill>
        <p:spPr>
          <a:xfrm>
            <a:off x="2094766" y="537565"/>
            <a:ext cx="7619751" cy="33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4" name="Google Shape;5204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5" name="Google Shape;5205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 rot="506706">
            <a:off x="9746052" y="4787992"/>
            <a:ext cx="1170583" cy="162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2800" r="98000">
                        <a14:foregroundMark x1="19500" y1="16667" x2="27900" y2="40278"/>
                        <a14:foregroundMark x1="23700" y1="49167" x2="30000" y2="66944"/>
                        <a14:foregroundMark x1="9900" y1="69630" x2="17000" y2="70185"/>
                        <a14:foregroundMark x1="31400" y1="66944" x2="35000" y2="73148"/>
                        <a14:foregroundMark x1="79000" y1="49167" x2="87800" y2="65185"/>
                        <a14:foregroundMark x1="76100" y1="41019" x2="76300" y2="43889"/>
                        <a14:foregroundMark x1="41000" y1="44907" x2="41000" y2="44907"/>
                        <a14:foregroundMark x1="40200" y1="39259" x2="40200" y2="39259"/>
                        <a14:foregroundMark x1="93200" y1="39907" x2="93200" y2="39907"/>
                        <a14:foregroundMark x1="63200" y1="47037" x2="63200" y2="47037"/>
                        <a14:foregroundMark x1="93400" y1="45463" x2="93400" y2="45463"/>
                        <a14:foregroundMark x1="28100" y1="70185" x2="32100" y2="68519"/>
                        <a14:foregroundMark x1="8700" y1="69074" x2="8900" y2="71389"/>
                        <a14:foregroundMark x1="8500" y1="71759" x2="10800" y2="74444"/>
                        <a14:foregroundMark x1="35800" y1="76944" x2="37700" y2="78333"/>
                        <a14:foregroundMark x1="35600" y1="80648" x2="38300" y2="79907"/>
                        <a14:foregroundMark x1="38100" y1="79722" x2="40200" y2="78519"/>
                        <a14:foregroundMark x1="17700" y1="52037" x2="22500" y2="51481"/>
                        <a14:foregroundMark x1="26600" y1="40648" x2="28100" y2="43519"/>
                        <a14:foregroundMark x1="7400" y1="34630" x2="19100" y2="26111"/>
                        <a14:foregroundMark x1="24600" y1="23426" x2="35800" y2="23796"/>
                        <a14:foregroundMark x1="10200" y1="74815" x2="10200" y2="73519"/>
                        <a14:foregroundMark x1="46000" y1="70556" x2="50800" y2="78148"/>
                        <a14:foregroundMark x1="45200" y1="76944" x2="55400" y2="76759"/>
                        <a14:foregroundMark x1="43300" y1="73333" x2="43300" y2="75833"/>
                        <a14:foregroundMark x1="49000" y1="69074" x2="49600" y2="71019"/>
                        <a14:foregroundMark x1="43800" y1="77963" x2="49600" y2="80463"/>
                        <a14:foregroundMark x1="50800" y1="70185" x2="53800" y2="72315"/>
                        <a14:foregroundMark x1="51900" y1="79444" x2="53600" y2="79722"/>
                        <a14:foregroundMark x1="43800" y1="72315" x2="45800" y2="70000"/>
                        <a14:foregroundMark x1="14500" y1="45833" x2="15600" y2="46667"/>
                        <a14:foregroundMark x1="18500" y1="47963" x2="18500" y2="47963"/>
                        <a14:foregroundMark x1="11400" y1="43148" x2="12200" y2="43519"/>
                        <a14:foregroundMark x1="64973" y1="53350" x2="74599" y2="52357"/>
                        <a14:foregroundMark x1="74064" y1="78164" x2="77005" y2="66005"/>
                        <a14:foregroundMark x1="93316" y1="75434" x2="85829" y2="67246"/>
                        <a14:foregroundMark x1="88235" y1="51365" x2="90374" y2="54094"/>
                        <a14:foregroundMark x1="17647" y1="19355" x2="7754" y2="35484"/>
                        <a14:backgroundMark x1="18700" y1="57222" x2="1890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5"/>
          <a:stretch/>
        </p:blipFill>
        <p:spPr bwMode="auto">
          <a:xfrm>
            <a:off x="5630939" y="3550818"/>
            <a:ext cx="898748" cy="223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_____  _____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56629" y="278148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I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6189582" y="27813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A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2854848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V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5083" y="274838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L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7886522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5343563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L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104438" y="276107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G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9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8708083" y="27813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R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4025939" y="274311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S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4892535" y="273852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M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5729559" y="274311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O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6585002" y="2721725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K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7451598" y="271820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3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_____  _____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2819894" y="277132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I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104521" y="277132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4554567" y="274632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V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3665324" y="274084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N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5420317" y="274075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6238771" y="275100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N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885926" y="2761160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O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9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8708083" y="27813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R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o 4">
            <a:extLst>
              <a:ext uri="{FF2B5EF4-FFF2-40B4-BE49-F238E27FC236}">
                <a16:creationId xmlns:a16="http://schemas.microsoft.com/office/drawing/2014/main" id="{BCA21E28-8079-98FC-BCF2-AFFA6E1B14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81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D9718A8-E442-738E-0907-D3D3C57BC66E}"/>
              </a:ext>
            </a:extLst>
          </p:cNvPr>
          <p:cNvSpPr/>
          <p:nvPr/>
        </p:nvSpPr>
        <p:spPr>
          <a:xfrm>
            <a:off x="1341333" y="1060238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930958-0CEB-B877-712D-AC76A069A630}"/>
              </a:ext>
            </a:extLst>
          </p:cNvPr>
          <p:cNvSpPr txBox="1"/>
          <p:nvPr/>
        </p:nvSpPr>
        <p:spPr>
          <a:xfrm>
            <a:off x="2925528" y="2629898"/>
            <a:ext cx="634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Verbs in the Past</a:t>
            </a:r>
          </a:p>
        </p:txBody>
      </p:sp>
      <p:sp>
        <p:nvSpPr>
          <p:cNvPr id="11" name="Elipse 10">
            <a:hlinkClick r:id="rId2" action="ppaction://hlinksldjump"/>
            <a:extLst>
              <a:ext uri="{FF2B5EF4-FFF2-40B4-BE49-F238E27FC236}">
                <a16:creationId xmlns:a16="http://schemas.microsoft.com/office/drawing/2014/main" id="{BACD9971-007A-5214-0E7B-DD5E67F44E37}"/>
              </a:ext>
            </a:extLst>
          </p:cNvPr>
          <p:cNvSpPr/>
          <p:nvPr/>
        </p:nvSpPr>
        <p:spPr>
          <a:xfrm>
            <a:off x="10869368" y="5546341"/>
            <a:ext cx="792000" cy="79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GO</a:t>
            </a:r>
          </a:p>
        </p:txBody>
      </p:sp>
      <p:pic>
        <p:nvPicPr>
          <p:cNvPr id="12" name="Google Shape;52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182880" y="142240"/>
            <a:ext cx="2611120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regular and irregular verbs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8CEF90-42E0-54DE-945B-061140142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3" t="48498" b="25552"/>
          <a:stretch/>
        </p:blipFill>
        <p:spPr bwMode="auto">
          <a:xfrm>
            <a:off x="1960058" y="3669185"/>
            <a:ext cx="8271881" cy="21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 rot="31420">
            <a:off x="-1384823" y="5903541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 rot="31420">
            <a:off x="2231535" y="5939405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 rot="31420">
            <a:off x="5148382" y="5960633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/>
          <p:nvPr/>
        </p:nvSpPr>
        <p:spPr>
          <a:xfrm rot="31420">
            <a:off x="8618053" y="6025019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/>
          <p:nvPr/>
        </p:nvSpPr>
        <p:spPr>
          <a:xfrm rot="-379151">
            <a:off x="8699216" y="5793113"/>
            <a:ext cx="1009196" cy="1012995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5"/>
          <p:cNvSpPr/>
          <p:nvPr/>
        </p:nvSpPr>
        <p:spPr>
          <a:xfrm rot="4803025">
            <a:off x="340084" y="-647917"/>
            <a:ext cx="1067092" cy="1586753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6"/>
          <p:cNvSpPr/>
          <p:nvPr/>
        </p:nvSpPr>
        <p:spPr>
          <a:xfrm rot="-8100000" flipH="1">
            <a:off x="6196974" y="-361197"/>
            <a:ext cx="1148444" cy="1707723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F828EE-89FB-76D8-EF60-7BAAFE0027A3}"/>
              </a:ext>
            </a:extLst>
          </p:cNvPr>
          <p:cNvSpPr txBox="1"/>
          <p:nvPr/>
        </p:nvSpPr>
        <p:spPr>
          <a:xfrm>
            <a:off x="130539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cut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28DAF-DD1D-D6E7-67D8-6B7155B5ED1A}"/>
              </a:ext>
            </a:extLst>
          </p:cNvPr>
          <p:cNvSpPr txBox="1"/>
          <p:nvPr/>
        </p:nvSpPr>
        <p:spPr>
          <a:xfrm>
            <a:off x="404401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put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1AA58-2A8D-B7BC-63D6-C25ABDC109F8}"/>
              </a:ext>
            </a:extLst>
          </p:cNvPr>
          <p:cNvSpPr txBox="1"/>
          <p:nvPr/>
        </p:nvSpPr>
        <p:spPr>
          <a:xfrm>
            <a:off x="952125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set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E5D3-20BA-7248-8EC5-AD52973C63AA}"/>
              </a:ext>
            </a:extLst>
          </p:cNvPr>
          <p:cNvSpPr txBox="1"/>
          <p:nvPr/>
        </p:nvSpPr>
        <p:spPr>
          <a:xfrm>
            <a:off x="678263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take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6FC2AAAD-EAAC-905C-B70A-3D36BB7CC3EF}"/>
              </a:ext>
            </a:extLst>
          </p:cNvPr>
          <p:cNvSpPr/>
          <p:nvPr/>
        </p:nvSpPr>
        <p:spPr>
          <a:xfrm>
            <a:off x="1545235" y="3569663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FD357E37-CE08-6AC6-7EFB-67833755B69D}"/>
              </a:ext>
            </a:extLst>
          </p:cNvPr>
          <p:cNvSpPr/>
          <p:nvPr/>
        </p:nvSpPr>
        <p:spPr>
          <a:xfrm>
            <a:off x="4290350" y="352666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1D105B16-8591-9605-57C3-ED435D178491}"/>
              </a:ext>
            </a:extLst>
          </p:cNvPr>
          <p:cNvSpPr/>
          <p:nvPr/>
        </p:nvSpPr>
        <p:spPr>
          <a:xfrm>
            <a:off x="9761095" y="3526664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496FE7-AD91-532E-18CF-2BB8A6299618}"/>
              </a:ext>
            </a:extLst>
          </p:cNvPr>
          <p:cNvSpPr/>
          <p:nvPr/>
        </p:nvSpPr>
        <p:spPr>
          <a:xfrm>
            <a:off x="1341333" y="978502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7FE83A2-2BA9-1627-DFB4-3BB88B64BCD0}"/>
              </a:ext>
            </a:extLst>
          </p:cNvPr>
          <p:cNvSpPr/>
          <p:nvPr/>
        </p:nvSpPr>
        <p:spPr>
          <a:xfrm>
            <a:off x="737348" y="4956555"/>
            <a:ext cx="1265087" cy="61459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41CA90-613D-3711-18DA-10813CE3E587}"/>
              </a:ext>
            </a:extLst>
          </p:cNvPr>
          <p:cNvSpPr txBox="1"/>
          <p:nvPr/>
        </p:nvSpPr>
        <p:spPr>
          <a:xfrm>
            <a:off x="2430905" y="4454292"/>
            <a:ext cx="7386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Past Tense of the verbs: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cut – put –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took</a:t>
            </a:r>
            <a:r>
              <a:rPr lang="en-US" sz="2400" dirty="0">
                <a:latin typeface="Comic Sans MS" panose="030F0702030302020204" pitchFamily="66" charset="0"/>
              </a:rPr>
              <a:t> – set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All of the verbs are irregular verbs, but ‘</a:t>
            </a:r>
            <a:r>
              <a:rPr lang="en-US" sz="2400" i="1" dirty="0">
                <a:latin typeface="Comic Sans MS" panose="030F0702030302020204" pitchFamily="66" charset="0"/>
              </a:rPr>
              <a:t>take</a:t>
            </a:r>
            <a:r>
              <a:rPr lang="en-US" sz="2400" dirty="0">
                <a:latin typeface="Comic Sans MS" panose="030F0702030302020204" pitchFamily="66" charset="0"/>
              </a:rPr>
              <a:t>’ is the only verb that changes in the past.</a:t>
            </a:r>
          </a:p>
        </p:txBody>
      </p:sp>
      <p:sp>
        <p:nvSpPr>
          <p:cNvPr id="14" name="Botão de Ação: Avançar ou Próximo 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33F712F-260F-D7D1-E360-253D109BC9D7}"/>
              </a:ext>
            </a:extLst>
          </p:cNvPr>
          <p:cNvSpPr/>
          <p:nvPr/>
        </p:nvSpPr>
        <p:spPr>
          <a:xfrm>
            <a:off x="10066845" y="4762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pic>
        <p:nvPicPr>
          <p:cNvPr id="15" name="Google Shape;52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72" y="3484211"/>
            <a:ext cx="982755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/>
          <p:nvPr/>
        </p:nvSpPr>
        <p:spPr>
          <a:xfrm rot="31420">
            <a:off x="-1384823" y="5903541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 rot="31420">
            <a:off x="2231535" y="5939405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 rot="31420">
            <a:off x="5148382" y="5960633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1"/>
                </a:lnTo>
                <a:lnTo>
                  <a:pt x="0" y="1734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/>
          <p:nvPr/>
        </p:nvSpPr>
        <p:spPr>
          <a:xfrm rot="31420">
            <a:off x="8618053" y="6025019"/>
            <a:ext cx="4148571" cy="1156080"/>
          </a:xfrm>
          <a:custGeom>
            <a:avLst/>
            <a:gdLst/>
            <a:ahLst/>
            <a:cxnLst/>
            <a:rect l="l" t="t" r="r" b="b"/>
            <a:pathLst>
              <a:path w="6222856" h="1734120">
                <a:moveTo>
                  <a:pt x="0" y="0"/>
                </a:moveTo>
                <a:lnTo>
                  <a:pt x="6222856" y="0"/>
                </a:lnTo>
                <a:lnTo>
                  <a:pt x="6222856" y="1734120"/>
                </a:lnTo>
                <a:lnTo>
                  <a:pt x="0" y="1734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/>
          <p:nvPr/>
        </p:nvSpPr>
        <p:spPr>
          <a:xfrm rot="-379151">
            <a:off x="8388691" y="5683534"/>
            <a:ext cx="1009196" cy="1012995"/>
          </a:xfrm>
          <a:custGeom>
            <a:avLst/>
            <a:gdLst/>
            <a:ahLst/>
            <a:cxnLst/>
            <a:rect l="l" t="t" r="r" b="b"/>
            <a:pathLst>
              <a:path w="1513794" h="1519492">
                <a:moveTo>
                  <a:pt x="0" y="0"/>
                </a:moveTo>
                <a:lnTo>
                  <a:pt x="1513795" y="0"/>
                </a:lnTo>
                <a:lnTo>
                  <a:pt x="1513795" y="1519492"/>
                </a:lnTo>
                <a:lnTo>
                  <a:pt x="0" y="1519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35"/>
          <p:cNvSpPr/>
          <p:nvPr/>
        </p:nvSpPr>
        <p:spPr>
          <a:xfrm rot="4803025">
            <a:off x="340084" y="-647917"/>
            <a:ext cx="1067092" cy="1586753"/>
          </a:xfrm>
          <a:custGeom>
            <a:avLst/>
            <a:gdLst/>
            <a:ahLst/>
            <a:cxnLst/>
            <a:rect l="l" t="t" r="r" b="b"/>
            <a:pathLst>
              <a:path w="1600638" h="2380130">
                <a:moveTo>
                  <a:pt x="0" y="0"/>
                </a:moveTo>
                <a:lnTo>
                  <a:pt x="1600638" y="0"/>
                </a:lnTo>
                <a:lnTo>
                  <a:pt x="1600638" y="2380131"/>
                </a:lnTo>
                <a:lnTo>
                  <a:pt x="0" y="238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6"/>
          <p:cNvSpPr/>
          <p:nvPr/>
        </p:nvSpPr>
        <p:spPr>
          <a:xfrm rot="-8100000" flipH="1">
            <a:off x="6196974" y="-361197"/>
            <a:ext cx="1148444" cy="1707723"/>
          </a:xfrm>
          <a:custGeom>
            <a:avLst/>
            <a:gdLst/>
            <a:ahLst/>
            <a:cxnLst/>
            <a:rect l="l" t="t" r="r" b="b"/>
            <a:pathLst>
              <a:path w="1722666" h="2561584">
                <a:moveTo>
                  <a:pt x="1722666" y="0"/>
                </a:moveTo>
                <a:lnTo>
                  <a:pt x="0" y="0"/>
                </a:lnTo>
                <a:lnTo>
                  <a:pt x="0" y="2561585"/>
                </a:lnTo>
                <a:lnTo>
                  <a:pt x="1722666" y="2561585"/>
                </a:lnTo>
                <a:lnTo>
                  <a:pt x="17226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F828EE-89FB-76D8-EF60-7BAAFE0027A3}"/>
              </a:ext>
            </a:extLst>
          </p:cNvPr>
          <p:cNvSpPr txBox="1"/>
          <p:nvPr/>
        </p:nvSpPr>
        <p:spPr>
          <a:xfrm>
            <a:off x="6926291" y="2841933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028DAF-DD1D-D6E7-67D8-6B7155B5ED1A}"/>
              </a:ext>
            </a:extLst>
          </p:cNvPr>
          <p:cNvSpPr txBox="1"/>
          <p:nvPr/>
        </p:nvSpPr>
        <p:spPr>
          <a:xfrm>
            <a:off x="404401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1AA58-2A8D-B7BC-63D6-C25ABDC109F8}"/>
              </a:ext>
            </a:extLst>
          </p:cNvPr>
          <p:cNvSpPr txBox="1"/>
          <p:nvPr/>
        </p:nvSpPr>
        <p:spPr>
          <a:xfrm>
            <a:off x="9521253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wrap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CEE5D3-20BA-7248-8EC5-AD52973C63AA}"/>
              </a:ext>
            </a:extLst>
          </p:cNvPr>
          <p:cNvSpPr txBox="1"/>
          <p:nvPr/>
        </p:nvSpPr>
        <p:spPr>
          <a:xfrm>
            <a:off x="1454045" y="2848125"/>
            <a:ext cx="139408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fix</a:t>
            </a: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6FC2AAAD-EAAC-905C-B70A-3D36BB7CC3EF}"/>
              </a:ext>
            </a:extLst>
          </p:cNvPr>
          <p:cNvSpPr/>
          <p:nvPr/>
        </p:nvSpPr>
        <p:spPr>
          <a:xfrm>
            <a:off x="7166133" y="3586955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FD357E37-CE08-6AC6-7EFB-67833755B69D}"/>
              </a:ext>
            </a:extLst>
          </p:cNvPr>
          <p:cNvSpPr/>
          <p:nvPr/>
        </p:nvSpPr>
        <p:spPr>
          <a:xfrm>
            <a:off x="4283855" y="3586955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1D105B16-8591-9605-57C3-ED435D178491}"/>
              </a:ext>
            </a:extLst>
          </p:cNvPr>
          <p:cNvSpPr/>
          <p:nvPr/>
        </p:nvSpPr>
        <p:spPr>
          <a:xfrm>
            <a:off x="9761095" y="3608712"/>
            <a:ext cx="914400" cy="914400"/>
          </a:xfrm>
          <a:prstGeom prst="mathMultiply">
            <a:avLst>
              <a:gd name="adj1" fmla="val 1532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496FE7-AD91-532E-18CF-2BB8A6299618}"/>
              </a:ext>
            </a:extLst>
          </p:cNvPr>
          <p:cNvSpPr/>
          <p:nvPr/>
        </p:nvSpPr>
        <p:spPr>
          <a:xfrm>
            <a:off x="1341333" y="838855"/>
            <a:ext cx="9509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pt-BR" sz="9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ODD ONE OUT</a:t>
            </a:r>
            <a:endParaRPr lang="pt-BR" sz="96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7FE83A2-2BA9-1627-DFB4-3BB88B64BCD0}"/>
              </a:ext>
            </a:extLst>
          </p:cNvPr>
          <p:cNvSpPr/>
          <p:nvPr/>
        </p:nvSpPr>
        <p:spPr>
          <a:xfrm>
            <a:off x="510148" y="4762126"/>
            <a:ext cx="1295567" cy="61459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41CA90-613D-3711-18DA-10813CE3E587}"/>
              </a:ext>
            </a:extLst>
          </p:cNvPr>
          <p:cNvSpPr txBox="1"/>
          <p:nvPr/>
        </p:nvSpPr>
        <p:spPr>
          <a:xfrm>
            <a:off x="2083433" y="4479769"/>
            <a:ext cx="8103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Past Tense of the verbs: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fixed</a:t>
            </a:r>
            <a:r>
              <a:rPr lang="en-US" sz="2400" dirty="0">
                <a:latin typeface="Comic Sans MS" panose="030F0702030302020204" pitchFamily="66" charset="0"/>
              </a:rPr>
              <a:t> – planned – stopped – wrapped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We don’t double the last consonant to form the past tense of the verb ‘</a:t>
            </a:r>
            <a:r>
              <a:rPr lang="en-US" sz="2400" i="1" dirty="0">
                <a:latin typeface="Comic Sans MS" panose="030F0702030302020204" pitchFamily="66" charset="0"/>
              </a:rPr>
              <a:t>fix</a:t>
            </a:r>
            <a:r>
              <a:rPr lang="en-US" sz="2400" dirty="0">
                <a:latin typeface="Comic Sans MS" panose="030F0702030302020204" pitchFamily="66" charset="0"/>
              </a:rPr>
              <a:t>’.</a:t>
            </a:r>
          </a:p>
        </p:txBody>
      </p:sp>
      <p:sp>
        <p:nvSpPr>
          <p:cNvPr id="14" name="Botão de Ação: Avançar ou Próximo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9811D-64FD-AD43-189D-3C86EB8AC168}"/>
              </a:ext>
            </a:extLst>
          </p:cNvPr>
          <p:cNvSpPr/>
          <p:nvPr/>
        </p:nvSpPr>
        <p:spPr>
          <a:xfrm>
            <a:off x="10464454" y="476212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omic Sans MS" panose="030F0702030302020204" pitchFamily="66" charset="0"/>
            </a:endParaRPr>
          </a:p>
        </p:txBody>
      </p:sp>
      <p:pic>
        <p:nvPicPr>
          <p:cNvPr id="15" name="Google Shape;521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44" y="3504243"/>
            <a:ext cx="982755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1442057" y="906841"/>
            <a:ext cx="3483247" cy="4993902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6867">
            <a:off x="254382" y="3583007"/>
            <a:ext cx="2008773" cy="287996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18150" flipH="1">
            <a:off x="9872683" y="2570460"/>
            <a:ext cx="2278348" cy="3266449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94533" flipH="1">
            <a:off x="9697158" y="4337448"/>
            <a:ext cx="1404675" cy="2013870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11912" y="5844891"/>
            <a:ext cx="5882537" cy="1544166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07020" y="5249564"/>
            <a:ext cx="4559689" cy="1402105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51979" y="585077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36085">
            <a:off x="-3366515" y="5577381"/>
            <a:ext cx="9504400" cy="2922603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945796">
            <a:off x="1810044" y="5289615"/>
            <a:ext cx="383499" cy="1115633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01469" y="6048521"/>
            <a:ext cx="1720307" cy="528995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608325" y="465017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7704" y="1227002"/>
            <a:ext cx="1898321" cy="790176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73813" y="6025634"/>
            <a:ext cx="665361" cy="591340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505676" y="685800"/>
            <a:ext cx="1073474" cy="709835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173390" y="5647406"/>
            <a:ext cx="1083995" cy="715437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0" y="0"/>
                </a:moveTo>
                <a:lnTo>
                  <a:pt x="1625992" y="0"/>
                </a:lnTo>
                <a:lnTo>
                  <a:pt x="1625992" y="1073155"/>
                </a:lnTo>
                <a:lnTo>
                  <a:pt x="0" y="10731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Google Shape;5546;p12"/>
          <p:cNvSpPr txBox="1"/>
          <p:nvPr/>
        </p:nvSpPr>
        <p:spPr>
          <a:xfrm>
            <a:off x="510679" y="695020"/>
            <a:ext cx="11411855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F58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 9: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F58"/>
                </a:solidFill>
                <a:latin typeface="Comic Sans MS"/>
                <a:ea typeface="Comic Sans MS"/>
                <a:cs typeface="Comic Sans MS"/>
                <a:sym typeface="Comic Sans MS"/>
              </a:rPr>
              <a:t> HOLIDAYS AND TRAVEL</a:t>
            </a:r>
            <a:endParaRPr sz="6000" b="1" dirty="0">
              <a:solidFill>
                <a:srgbClr val="FF0F5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71036" y="3156790"/>
            <a:ext cx="7512808" cy="668610"/>
            <a:chOff x="2371036" y="3156790"/>
            <a:chExt cx="7512808" cy="668610"/>
          </a:xfrm>
        </p:grpSpPr>
        <p:grpSp>
          <p:nvGrpSpPr>
            <p:cNvPr id="16" name="Group 16"/>
            <p:cNvGrpSpPr/>
            <p:nvPr/>
          </p:nvGrpSpPr>
          <p:grpSpPr>
            <a:xfrm>
              <a:off x="2371036" y="3156790"/>
              <a:ext cx="7512808" cy="625155"/>
              <a:chOff x="0" y="0"/>
              <a:chExt cx="2281427" cy="27883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281427" cy="278839"/>
              </a:xfrm>
              <a:custGeom>
                <a:avLst/>
                <a:gdLst/>
                <a:ahLst/>
                <a:cxnLst/>
                <a:rect l="l" t="t" r="r" b="b"/>
                <a:pathLst>
                  <a:path w="2281427" h="278839">
                    <a:moveTo>
                      <a:pt x="51462" y="0"/>
                    </a:moveTo>
                    <a:lnTo>
                      <a:pt x="2229965" y="0"/>
                    </a:lnTo>
                    <a:cubicBezTo>
                      <a:pt x="2243613" y="0"/>
                      <a:pt x="2256703" y="5422"/>
                      <a:pt x="2266354" y="15073"/>
                    </a:cubicBezTo>
                    <a:cubicBezTo>
                      <a:pt x="2276005" y="24724"/>
                      <a:pt x="2281427" y="37813"/>
                      <a:pt x="2281427" y="51462"/>
                    </a:cubicBezTo>
                    <a:lnTo>
                      <a:pt x="2281427" y="227377"/>
                    </a:lnTo>
                    <a:cubicBezTo>
                      <a:pt x="2281427" y="255799"/>
                      <a:pt x="2258387" y="278839"/>
                      <a:pt x="2229965" y="278839"/>
                    </a:cubicBezTo>
                    <a:lnTo>
                      <a:pt x="51462" y="278839"/>
                    </a:lnTo>
                    <a:cubicBezTo>
                      <a:pt x="23040" y="278839"/>
                      <a:pt x="0" y="255799"/>
                      <a:pt x="0" y="227377"/>
                    </a:cubicBezTo>
                    <a:lnTo>
                      <a:pt x="0" y="51462"/>
                    </a:lnTo>
                    <a:cubicBezTo>
                      <a:pt x="0" y="23040"/>
                      <a:pt x="23040" y="0"/>
                      <a:pt x="51462" y="0"/>
                    </a:cubicBezTo>
                    <a:close/>
                  </a:path>
                </a:pathLst>
              </a:custGeom>
              <a:solidFill>
                <a:srgbClr val="59A8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281427" cy="3169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933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596874" y="3179069"/>
              <a:ext cx="70855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Fun time and Project – Part 1, 2</a:t>
              </a:r>
              <a:endParaRPr lang="en-US" sz="3600" dirty="0"/>
            </a:p>
          </p:txBody>
        </p:sp>
      </p:grpSp>
      <p:pic>
        <p:nvPicPr>
          <p:cNvPr id="31" name="Google Shape;5219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" b="89715" l="4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-1542"/>
            <a:ext cx="12313920" cy="8548642"/>
          </a:xfrm>
          <a:prstGeom prst="rect">
            <a:avLst/>
          </a:prstGeom>
        </p:spPr>
      </p:pic>
      <p:pic>
        <p:nvPicPr>
          <p:cNvPr id="5687" name="Picture 5686">
            <a:extLst>
              <a:ext uri="{FF2B5EF4-FFF2-40B4-BE49-F238E27FC236}">
                <a16:creationId xmlns:a16="http://schemas.microsoft.com/office/drawing/2014/main" id="{F88BD413-73D3-175C-9FD1-E98544ED9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787" y="3799237"/>
            <a:ext cx="2645893" cy="2462997"/>
          </a:xfrm>
          <a:prstGeom prst="rect">
            <a:avLst/>
          </a:prstGeom>
        </p:spPr>
      </p:pic>
      <p:pic>
        <p:nvPicPr>
          <p:cNvPr id="5686" name="Picture 5685">
            <a:extLst>
              <a:ext uri="{FF2B5EF4-FFF2-40B4-BE49-F238E27FC236}">
                <a16:creationId xmlns:a16="http://schemas.microsoft.com/office/drawing/2014/main" id="{DDF8B598-BB33-1204-8825-B331FFA01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418" y="3898465"/>
            <a:ext cx="2639797" cy="2456901"/>
          </a:xfrm>
          <a:prstGeom prst="rect">
            <a:avLst/>
          </a:prstGeom>
        </p:spPr>
      </p:pic>
      <p:pic>
        <p:nvPicPr>
          <p:cNvPr id="5685" name="Picture 5684">
            <a:extLst>
              <a:ext uri="{FF2B5EF4-FFF2-40B4-BE49-F238E27FC236}">
                <a16:creationId xmlns:a16="http://schemas.microsoft.com/office/drawing/2014/main" id="{7EB3DEB0-873D-B222-6C12-9A827F0BA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0828" y="1335968"/>
            <a:ext cx="2639797" cy="2456901"/>
          </a:xfrm>
          <a:prstGeom prst="rect">
            <a:avLst/>
          </a:prstGeom>
        </p:spPr>
      </p:pic>
      <p:pic>
        <p:nvPicPr>
          <p:cNvPr id="5684" name="Picture 5683">
            <a:extLst>
              <a:ext uri="{FF2B5EF4-FFF2-40B4-BE49-F238E27FC236}">
                <a16:creationId xmlns:a16="http://schemas.microsoft.com/office/drawing/2014/main" id="{CB1B32F9-ABB6-E539-E290-0F258C8BD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4096" y="1327305"/>
            <a:ext cx="2639797" cy="2456901"/>
          </a:xfrm>
          <a:prstGeom prst="rect">
            <a:avLst/>
          </a:prstGeom>
        </p:spPr>
      </p:pic>
      <p:pic>
        <p:nvPicPr>
          <p:cNvPr id="5682" name="Picture 5681">
            <a:extLst>
              <a:ext uri="{FF2B5EF4-FFF2-40B4-BE49-F238E27FC236}">
                <a16:creationId xmlns:a16="http://schemas.microsoft.com/office/drawing/2014/main" id="{A1F9F2E9-8CF7-AE45-23DB-348D78E7B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864" y="1398358"/>
            <a:ext cx="2639797" cy="2456901"/>
          </a:xfrm>
          <a:prstGeom prst="rect">
            <a:avLst/>
          </a:prstGeom>
        </p:spPr>
      </p:pic>
      <p:sp>
        <p:nvSpPr>
          <p:cNvPr id="5645" name="Google Shape;5645;p37"/>
          <p:cNvSpPr txBox="1">
            <a:spLocks noGrp="1"/>
          </p:cNvSpPr>
          <p:nvPr>
            <p:ph type="title"/>
          </p:nvPr>
        </p:nvSpPr>
        <p:spPr>
          <a:xfrm>
            <a:off x="1663635" y="3087730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latin typeface="Comic Sans MS" panose="030F0702030302020204" pitchFamily="66" charset="0"/>
              </a:rPr>
              <a:t>Warm</a:t>
            </a:r>
            <a:r>
              <a:rPr lang="en-US" sz="2000" dirty="0">
                <a:latin typeface="Comic Sans MS" panose="030F0702030302020204" pitchFamily="66" charset="0"/>
              </a:rPr>
              <a:t>-</a:t>
            </a:r>
            <a:r>
              <a:rPr lang="vi-VN" sz="2000" dirty="0">
                <a:latin typeface="Comic Sans MS" panose="030F0702030302020204" pitchFamily="66" charset="0"/>
              </a:rPr>
              <a:t>up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5646" name="Google Shape;5646;p37"/>
          <p:cNvSpPr txBox="1">
            <a:spLocks noGrp="1"/>
          </p:cNvSpPr>
          <p:nvPr>
            <p:ph type="title" idx="2"/>
          </p:nvPr>
        </p:nvSpPr>
        <p:spPr>
          <a:xfrm>
            <a:off x="1856104" y="1355152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51" name="Google Shape;5651;p37"/>
          <p:cNvSpPr txBox="1">
            <a:spLocks noGrp="1"/>
          </p:cNvSpPr>
          <p:nvPr>
            <p:ph type="title" idx="6"/>
          </p:nvPr>
        </p:nvSpPr>
        <p:spPr>
          <a:xfrm>
            <a:off x="5498782" y="3019106"/>
            <a:ext cx="1220089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latin typeface="Comic Sans MS" panose="030F0702030302020204" pitchFamily="66" charset="0"/>
              </a:rPr>
              <a:t>Review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5652" name="Google Shape;5652;p37"/>
          <p:cNvSpPr txBox="1">
            <a:spLocks noGrp="1"/>
          </p:cNvSpPr>
          <p:nvPr>
            <p:ph type="title" idx="7"/>
          </p:nvPr>
        </p:nvSpPr>
        <p:spPr>
          <a:xfrm>
            <a:off x="5450571" y="1332428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54" name="Google Shape;5654;p37"/>
          <p:cNvSpPr txBox="1">
            <a:spLocks noGrp="1"/>
          </p:cNvSpPr>
          <p:nvPr>
            <p:ph type="title" idx="9"/>
          </p:nvPr>
        </p:nvSpPr>
        <p:spPr>
          <a:xfrm>
            <a:off x="3498096" y="5725171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latin typeface="Comic Sans MS" panose="030F0702030302020204" pitchFamily="66" charset="0"/>
              </a:rPr>
              <a:t>Production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5655" name="Google Shape;5655;p37"/>
          <p:cNvSpPr txBox="1">
            <a:spLocks noGrp="1"/>
          </p:cNvSpPr>
          <p:nvPr>
            <p:ph type="title" idx="13"/>
          </p:nvPr>
        </p:nvSpPr>
        <p:spPr>
          <a:xfrm>
            <a:off x="3664614" y="3966453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58" name="Google Shape;5658;p37"/>
          <p:cNvSpPr txBox="1">
            <a:spLocks noGrp="1"/>
          </p:cNvSpPr>
          <p:nvPr>
            <p:ph type="title" idx="16"/>
          </p:nvPr>
        </p:nvSpPr>
        <p:spPr>
          <a:xfrm>
            <a:off x="7453454" y="3799237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dirty="0">
                <a:latin typeface="Comic Sans MS" panose="030F0702030302020204" pitchFamily="66" charset="0"/>
              </a:rPr>
              <a:t>05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60" name="Google Shape;5660;p37"/>
          <p:cNvSpPr txBox="1">
            <a:spLocks noGrp="1"/>
          </p:cNvSpPr>
          <p:nvPr>
            <p:ph type="title" idx="18"/>
          </p:nvPr>
        </p:nvSpPr>
        <p:spPr>
          <a:xfrm>
            <a:off x="7150969" y="5504650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Wrap-up &amp;</a:t>
            </a:r>
            <a:br>
              <a:rPr lang="en-US" sz="2000">
                <a:latin typeface="Comic Sans MS" panose="030F0702030302020204" pitchFamily="66" charset="0"/>
              </a:rPr>
            </a:br>
            <a:r>
              <a:rPr lang="vi-VN" sz="2000">
                <a:latin typeface="Comic Sans MS" panose="030F0702030302020204" pitchFamily="66" charset="0"/>
              </a:rPr>
              <a:t>Assessment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5663" name="Google Shape;5663;p37"/>
          <p:cNvSpPr txBox="1">
            <a:spLocks noGrp="1"/>
          </p:cNvSpPr>
          <p:nvPr>
            <p:ph type="title" idx="21"/>
          </p:nvPr>
        </p:nvSpPr>
        <p:spPr>
          <a:xfrm>
            <a:off x="815359" y="376965"/>
            <a:ext cx="10272000" cy="85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latin typeface="Comic Sans MS" panose="030F0702030302020204" pitchFamily="66" charset="0"/>
              </a:rPr>
              <a:t>Table of contents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64" name="Google Shape;5664;p37"/>
          <p:cNvSpPr/>
          <p:nvPr/>
        </p:nvSpPr>
        <p:spPr>
          <a:xfrm flipH="1">
            <a:off x="9128169" y="1873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5" name="Google Shape;5665;p37"/>
          <p:cNvSpPr/>
          <p:nvPr/>
        </p:nvSpPr>
        <p:spPr>
          <a:xfrm flipH="1">
            <a:off x="10966269" y="9759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6" name="Google Shape;5666;p37"/>
          <p:cNvSpPr/>
          <p:nvPr/>
        </p:nvSpPr>
        <p:spPr>
          <a:xfrm>
            <a:off x="7830486" y="3275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7" name="Google Shape;5667;p37"/>
          <p:cNvSpPr/>
          <p:nvPr/>
        </p:nvSpPr>
        <p:spPr>
          <a:xfrm flipH="1">
            <a:off x="7058290" y="103301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8" name="Google Shape;5668;p37"/>
          <p:cNvSpPr/>
          <p:nvPr/>
        </p:nvSpPr>
        <p:spPr>
          <a:xfrm flipH="1">
            <a:off x="11685369" y="2995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9" name="Google Shape;5669;p37"/>
          <p:cNvSpPr/>
          <p:nvPr/>
        </p:nvSpPr>
        <p:spPr>
          <a:xfrm flipH="1">
            <a:off x="8568756" y="1304299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0" name="Google Shape;5670;p37"/>
          <p:cNvSpPr/>
          <p:nvPr/>
        </p:nvSpPr>
        <p:spPr>
          <a:xfrm flipH="1">
            <a:off x="7437185" y="3935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4" name="Google Shape;5666;p37">
            <a:extLst>
              <a:ext uri="{FF2B5EF4-FFF2-40B4-BE49-F238E27FC236}">
                <a16:creationId xmlns:a16="http://schemas.microsoft.com/office/drawing/2014/main" id="{40E29609-9180-6E55-F799-012ECE72AB1B}"/>
              </a:ext>
            </a:extLst>
          </p:cNvPr>
          <p:cNvSpPr/>
          <p:nvPr/>
        </p:nvSpPr>
        <p:spPr>
          <a:xfrm>
            <a:off x="7841604" y="345572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7" name="Google Shape;5670;p37">
            <a:extLst>
              <a:ext uri="{FF2B5EF4-FFF2-40B4-BE49-F238E27FC236}">
                <a16:creationId xmlns:a16="http://schemas.microsoft.com/office/drawing/2014/main" id="{1059B89A-6A6E-9488-F578-FECC84043C51}"/>
              </a:ext>
            </a:extLst>
          </p:cNvPr>
          <p:cNvSpPr/>
          <p:nvPr/>
        </p:nvSpPr>
        <p:spPr>
          <a:xfrm flipH="1">
            <a:off x="7448303" y="411656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9" name="Google Shape;5651;p37">
            <a:extLst>
              <a:ext uri="{FF2B5EF4-FFF2-40B4-BE49-F238E27FC236}">
                <a16:creationId xmlns:a16="http://schemas.microsoft.com/office/drawing/2014/main" id="{120098DD-55F2-B3E6-8883-7A46CEDC3714}"/>
              </a:ext>
            </a:extLst>
          </p:cNvPr>
          <p:cNvSpPr txBox="1">
            <a:spLocks/>
          </p:cNvSpPr>
          <p:nvPr/>
        </p:nvSpPr>
        <p:spPr>
          <a:xfrm>
            <a:off x="8988744" y="3102197"/>
            <a:ext cx="268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2933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000" kern="0">
                <a:latin typeface="Comic Sans MS" panose="030F0702030302020204" pitchFamily="66" charset="0"/>
              </a:rPr>
              <a:t>Practice</a:t>
            </a:r>
            <a:endParaRPr lang="vi-VN" sz="2000" kern="0" dirty="0">
              <a:latin typeface="Comic Sans MS" panose="030F0702030302020204" pitchFamily="66" charset="0"/>
            </a:endParaRPr>
          </a:p>
        </p:txBody>
      </p:sp>
      <p:sp>
        <p:nvSpPr>
          <p:cNvPr id="5680" name="Google Shape;5652;p37">
            <a:extLst>
              <a:ext uri="{FF2B5EF4-FFF2-40B4-BE49-F238E27FC236}">
                <a16:creationId xmlns:a16="http://schemas.microsoft.com/office/drawing/2014/main" id="{78395B76-DC85-97A3-1106-F2E9C5F69E64}"/>
              </a:ext>
            </a:extLst>
          </p:cNvPr>
          <p:cNvSpPr txBox="1">
            <a:spLocks/>
          </p:cNvSpPr>
          <p:nvPr/>
        </p:nvSpPr>
        <p:spPr>
          <a:xfrm>
            <a:off x="9096378" y="1307777"/>
            <a:ext cx="97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500" b="0" i="0" u="none" strike="noStrike" cap="none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kern="0" dirty="0">
                <a:latin typeface="Comic Sans MS" panose="030F0702030302020204" pitchFamily="66" charset="0"/>
              </a:rPr>
              <a:t>03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BD57BB-EBE1-4DBE-930B-B3F17C0A22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138"/>
      </p:ext>
    </p:extLst>
  </p:cSld>
  <p:clrMapOvr>
    <a:masterClrMapping/>
  </p:clrMapOvr>
  <p:transition spd="slow">
    <p:random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270" y="5475460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73028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73028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1686554" y="3959581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79915" y="672056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790418" y="47965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249;p3"/>
          <p:cNvSpPr txBox="1">
            <a:spLocks/>
          </p:cNvSpPr>
          <p:nvPr/>
        </p:nvSpPr>
        <p:spPr>
          <a:xfrm>
            <a:off x="2245929" y="3087649"/>
            <a:ext cx="76236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en-US" sz="8000" dirty="0"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</a:p>
        </p:txBody>
      </p:sp>
      <p:sp>
        <p:nvSpPr>
          <p:cNvPr id="20" name="Google Shape;5251;p3"/>
          <p:cNvSpPr txBox="1">
            <a:spLocks/>
          </p:cNvSpPr>
          <p:nvPr/>
        </p:nvSpPr>
        <p:spPr>
          <a:xfrm>
            <a:off x="4766067" y="9088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en-US" sz="13330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3769573" y="4522441"/>
            <a:ext cx="6365104" cy="805571"/>
            <a:chOff x="3938620" y="4397060"/>
            <a:chExt cx="6365104" cy="805571"/>
          </a:xfrm>
        </p:grpSpPr>
        <p:sp>
          <p:nvSpPr>
            <p:cNvPr id="22" name="Google Shape;8552;p56">
              <a:extLst>
                <a:ext uri="{FF2B5EF4-FFF2-40B4-BE49-F238E27FC236}">
                  <a16:creationId xmlns:a16="http://schemas.microsoft.com/office/drawing/2014/main" id="{15B95860-A8B7-6869-6235-1646A0B31184}"/>
                </a:ext>
              </a:extLst>
            </p:cNvPr>
            <p:cNvSpPr/>
            <p:nvPr/>
          </p:nvSpPr>
          <p:spPr>
            <a:xfrm rot="10800000" flipH="1">
              <a:off x="3938620" y="4397060"/>
              <a:ext cx="4905690" cy="805571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943;p39"/>
            <p:cNvSpPr txBox="1">
              <a:spLocks/>
            </p:cNvSpPr>
            <p:nvPr/>
          </p:nvSpPr>
          <p:spPr>
            <a:xfrm>
              <a:off x="4207724" y="4445644"/>
              <a:ext cx="6096000" cy="609600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800" dirty="0">
                  <a:latin typeface="Comic Sans MS" panose="030F0702030302020204" pitchFamily="66" charset="0"/>
                </a:rPr>
                <a:t>Let’s sing and do actions.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40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9541" y="5281801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338957">
            <a:off x="1671799" y="4107331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2279915" y="643063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Google Shape;5238;p3"/>
          <p:cNvSpPr/>
          <p:nvPr/>
        </p:nvSpPr>
        <p:spPr>
          <a:xfrm>
            <a:off x="4790418" y="479658"/>
            <a:ext cx="2590392" cy="2536305"/>
          </a:xfrm>
          <a:custGeom>
            <a:avLst/>
            <a:gdLst/>
            <a:ahLst/>
            <a:cxnLst/>
            <a:rect l="l" t="t" r="r" b="b"/>
            <a:pathLst>
              <a:path w="43260" h="41774" extrusionOk="0">
                <a:moveTo>
                  <a:pt x="9628" y="2809"/>
                </a:moveTo>
                <a:cubicBezTo>
                  <a:pt x="4606" y="6071"/>
                  <a:pt x="-820" y="14989"/>
                  <a:pt x="103" y="21339"/>
                </a:cubicBezTo>
                <a:cubicBezTo>
                  <a:pt x="1027" y="27689"/>
                  <a:pt x="9108" y="38398"/>
                  <a:pt x="15169" y="40909"/>
                </a:cubicBezTo>
                <a:cubicBezTo>
                  <a:pt x="21230" y="43420"/>
                  <a:pt x="31824" y="40014"/>
                  <a:pt x="36471" y="36406"/>
                </a:cubicBezTo>
                <a:cubicBezTo>
                  <a:pt x="41118" y="32798"/>
                  <a:pt x="44091" y="25034"/>
                  <a:pt x="43052" y="19261"/>
                </a:cubicBezTo>
                <a:cubicBezTo>
                  <a:pt x="42013" y="13488"/>
                  <a:pt x="35807" y="4511"/>
                  <a:pt x="30236" y="1769"/>
                </a:cubicBezTo>
                <a:cubicBezTo>
                  <a:pt x="24665" y="-973"/>
                  <a:pt x="14650" y="-453"/>
                  <a:pt x="9628" y="2809"/>
                </a:cubicBezTo>
                <a:close/>
              </a:path>
            </a:pathLst>
          </a:custGeom>
          <a:solidFill>
            <a:srgbClr val="FEE9B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249;p3"/>
          <p:cNvSpPr txBox="1">
            <a:spLocks/>
          </p:cNvSpPr>
          <p:nvPr/>
        </p:nvSpPr>
        <p:spPr>
          <a:xfrm>
            <a:off x="2455268" y="3131994"/>
            <a:ext cx="7623600" cy="1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600"/>
            </a:pPr>
            <a:r>
              <a:rPr lang="vi-VN" sz="8000" dirty="0">
                <a:latin typeface="Comic Sans MS"/>
                <a:ea typeface="Comic Sans MS"/>
                <a:cs typeface="Comic Sans MS"/>
                <a:sym typeface="Comic Sans MS"/>
              </a:rPr>
              <a:t>REVIEW</a:t>
            </a:r>
            <a:endParaRPr lang="en-US" sz="8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" name="Google Shape;5251;p3"/>
          <p:cNvSpPr txBox="1">
            <a:spLocks/>
          </p:cNvSpPr>
          <p:nvPr/>
        </p:nvSpPr>
        <p:spPr>
          <a:xfrm>
            <a:off x="4766067" y="908800"/>
            <a:ext cx="268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000"/>
            </a:pPr>
            <a:r>
              <a:rPr lang="vi-VN" sz="13330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 lang="en-US" sz="13330" dirty="0">
              <a:solidFill>
                <a:schemeClr val="accent5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" name="Google Shape;5219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694055" y="119888"/>
            <a:ext cx="1429935" cy="685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89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gman Icon | IconBros">
            <a:extLst>
              <a:ext uri="{FF2B5EF4-FFF2-40B4-BE49-F238E27FC236}">
                <a16:creationId xmlns:a16="http://schemas.microsoft.com/office/drawing/2014/main" id="{9250BA10-7299-90FB-5677-8416A0FA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4" y="2375316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5A3729B-D514-8DAC-C983-1E818B12D3E2}"/>
              </a:ext>
            </a:extLst>
          </p:cNvPr>
          <p:cNvSpPr/>
          <p:nvPr/>
        </p:nvSpPr>
        <p:spPr>
          <a:xfrm>
            <a:off x="404107" y="418081"/>
            <a:ext cx="116779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sz="66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pic>
        <p:nvPicPr>
          <p:cNvPr id="1028" name="Picture 4" descr="Cartoon School Classrooms, School Clipart, Classrooms, Goldfish Bowl PNG  Transparent Clipart Image and PSD File for Free Download | Classroom clipart,  School clipart, Art classroom management">
            <a:extLst>
              <a:ext uri="{FF2B5EF4-FFF2-40B4-BE49-F238E27FC236}">
                <a16:creationId xmlns:a16="http://schemas.microsoft.com/office/drawing/2014/main" id="{D2CFA796-D682-BE7D-AC33-248B4F83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28" y="1976998"/>
            <a:ext cx="5672843" cy="397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tão de Ação: Avançar ou Próximo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9227AA-DE58-3748-E4E6-385C56490C0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9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93752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83791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20348" y="27735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7538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6193611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703574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_____  _____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3693752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B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5DBA4F5-661C-99D5-F4DA-21A98F833E27}"/>
              </a:ext>
            </a:extLst>
          </p:cNvPr>
          <p:cNvSpPr txBox="1"/>
          <p:nvPr/>
        </p:nvSpPr>
        <p:spPr>
          <a:xfrm>
            <a:off x="7837915" y="276343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E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20348" y="2773596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4477538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R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7038834" y="274868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5839C5C-1967-B514-803F-ECC6D72734A3}"/>
              </a:ext>
            </a:extLst>
          </p:cNvPr>
          <p:cNvSpPr txBox="1"/>
          <p:nvPr/>
        </p:nvSpPr>
        <p:spPr>
          <a:xfrm>
            <a:off x="6196024" y="2728369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D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5E3E5FEB-0580-F7E2-3AF2-624A442CB2E0}"/>
              </a:ext>
            </a:extLst>
          </p:cNvPr>
          <p:cNvSpPr/>
          <p:nvPr/>
        </p:nvSpPr>
        <p:spPr>
          <a:xfrm>
            <a:off x="155625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DE0990A7-D73D-7A34-CD99-43190CD16FDB}"/>
              </a:ext>
            </a:extLst>
          </p:cNvPr>
          <p:cNvSpPr/>
          <p:nvPr/>
        </p:nvSpPr>
        <p:spPr>
          <a:xfrm>
            <a:off x="226187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881C7D99-F224-4184-6674-AFA76C9721F7}"/>
              </a:ext>
            </a:extLst>
          </p:cNvPr>
          <p:cNvSpPr/>
          <p:nvPr/>
        </p:nvSpPr>
        <p:spPr>
          <a:xfrm>
            <a:off x="296750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F9962265-9FF6-9F0E-4D93-9F427FCBF9AF}"/>
              </a:ext>
            </a:extLst>
          </p:cNvPr>
          <p:cNvSpPr/>
          <p:nvPr/>
        </p:nvSpPr>
        <p:spPr>
          <a:xfrm>
            <a:off x="367312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" name="E">
            <a:extLst>
              <a:ext uri="{FF2B5EF4-FFF2-40B4-BE49-F238E27FC236}">
                <a16:creationId xmlns:a16="http://schemas.microsoft.com/office/drawing/2014/main" id="{D9EED8EE-210E-108B-0652-D87CF8A31215}"/>
              </a:ext>
            </a:extLst>
          </p:cNvPr>
          <p:cNvSpPr/>
          <p:nvPr/>
        </p:nvSpPr>
        <p:spPr>
          <a:xfrm>
            <a:off x="437875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F">
            <a:extLst>
              <a:ext uri="{FF2B5EF4-FFF2-40B4-BE49-F238E27FC236}">
                <a16:creationId xmlns:a16="http://schemas.microsoft.com/office/drawing/2014/main" id="{F964553C-568D-49CD-A25D-E4AB7BC75B37}"/>
              </a:ext>
            </a:extLst>
          </p:cNvPr>
          <p:cNvSpPr/>
          <p:nvPr/>
        </p:nvSpPr>
        <p:spPr>
          <a:xfrm>
            <a:off x="508437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G">
            <a:extLst>
              <a:ext uri="{FF2B5EF4-FFF2-40B4-BE49-F238E27FC236}">
                <a16:creationId xmlns:a16="http://schemas.microsoft.com/office/drawing/2014/main" id="{00A0724E-0D28-3CFF-89B1-A55235A61CE2}"/>
              </a:ext>
            </a:extLst>
          </p:cNvPr>
          <p:cNvSpPr/>
          <p:nvPr/>
        </p:nvSpPr>
        <p:spPr>
          <a:xfrm>
            <a:off x="578999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H">
            <a:extLst>
              <a:ext uri="{FF2B5EF4-FFF2-40B4-BE49-F238E27FC236}">
                <a16:creationId xmlns:a16="http://schemas.microsoft.com/office/drawing/2014/main" id="{A9767422-76BA-7610-6C41-95479903A559}"/>
              </a:ext>
            </a:extLst>
          </p:cNvPr>
          <p:cNvSpPr/>
          <p:nvPr/>
        </p:nvSpPr>
        <p:spPr>
          <a:xfrm>
            <a:off x="6495623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9835B7FE-522F-8A4E-BD91-31B912633499}"/>
              </a:ext>
            </a:extLst>
          </p:cNvPr>
          <p:cNvSpPr/>
          <p:nvPr/>
        </p:nvSpPr>
        <p:spPr>
          <a:xfrm>
            <a:off x="7201247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1" name="J">
            <a:extLst>
              <a:ext uri="{FF2B5EF4-FFF2-40B4-BE49-F238E27FC236}">
                <a16:creationId xmlns:a16="http://schemas.microsoft.com/office/drawing/2014/main" id="{6FEA6B87-EFF8-F64A-CC88-D9867A246E6E}"/>
              </a:ext>
            </a:extLst>
          </p:cNvPr>
          <p:cNvSpPr/>
          <p:nvPr/>
        </p:nvSpPr>
        <p:spPr>
          <a:xfrm>
            <a:off x="7906871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12" name="K">
            <a:extLst>
              <a:ext uri="{FF2B5EF4-FFF2-40B4-BE49-F238E27FC236}">
                <a16:creationId xmlns:a16="http://schemas.microsoft.com/office/drawing/2014/main" id="{85E44E37-E0C6-76B9-AD82-7B3B64E52008}"/>
              </a:ext>
            </a:extLst>
          </p:cNvPr>
          <p:cNvSpPr/>
          <p:nvPr/>
        </p:nvSpPr>
        <p:spPr>
          <a:xfrm>
            <a:off x="861249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030ABAB1-1201-A2E4-21D5-614AE6133D86}"/>
              </a:ext>
            </a:extLst>
          </p:cNvPr>
          <p:cNvSpPr/>
          <p:nvPr/>
        </p:nvSpPr>
        <p:spPr>
          <a:xfrm>
            <a:off x="9318119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14" name="M">
            <a:extLst>
              <a:ext uri="{FF2B5EF4-FFF2-40B4-BE49-F238E27FC236}">
                <a16:creationId xmlns:a16="http://schemas.microsoft.com/office/drawing/2014/main" id="{F60D85F1-98EE-5ACC-A7E6-CAD4EC1ACC76}"/>
              </a:ext>
            </a:extLst>
          </p:cNvPr>
          <p:cNvSpPr/>
          <p:nvPr/>
        </p:nvSpPr>
        <p:spPr>
          <a:xfrm>
            <a:off x="10023745" y="4610920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5" name="N">
            <a:extLst>
              <a:ext uri="{FF2B5EF4-FFF2-40B4-BE49-F238E27FC236}">
                <a16:creationId xmlns:a16="http://schemas.microsoft.com/office/drawing/2014/main" id="{5A62BA4F-97A3-85D9-69DC-EF463902D66E}"/>
              </a:ext>
            </a:extLst>
          </p:cNvPr>
          <p:cNvSpPr/>
          <p:nvPr/>
        </p:nvSpPr>
        <p:spPr>
          <a:xfrm>
            <a:off x="155625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C20B174D-9CC5-0D7E-6F41-76F13EBD729C}"/>
              </a:ext>
            </a:extLst>
          </p:cNvPr>
          <p:cNvSpPr/>
          <p:nvPr/>
        </p:nvSpPr>
        <p:spPr>
          <a:xfrm>
            <a:off x="226187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44F7D117-8E8B-55AB-FAB4-7C713BA2F98B}"/>
              </a:ext>
            </a:extLst>
          </p:cNvPr>
          <p:cNvSpPr/>
          <p:nvPr/>
        </p:nvSpPr>
        <p:spPr>
          <a:xfrm>
            <a:off x="296750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8" name="Q">
            <a:extLst>
              <a:ext uri="{FF2B5EF4-FFF2-40B4-BE49-F238E27FC236}">
                <a16:creationId xmlns:a16="http://schemas.microsoft.com/office/drawing/2014/main" id="{CB492234-EA31-1D44-DA3D-8BE264A50467}"/>
              </a:ext>
            </a:extLst>
          </p:cNvPr>
          <p:cNvSpPr/>
          <p:nvPr/>
        </p:nvSpPr>
        <p:spPr>
          <a:xfrm>
            <a:off x="367312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</a:p>
        </p:txBody>
      </p:sp>
      <p:sp>
        <p:nvSpPr>
          <p:cNvPr id="19" name="R">
            <a:extLst>
              <a:ext uri="{FF2B5EF4-FFF2-40B4-BE49-F238E27FC236}">
                <a16:creationId xmlns:a16="http://schemas.microsoft.com/office/drawing/2014/main" id="{D1AF4665-36B1-3CB4-97BC-4DE376C4A1FA}"/>
              </a:ext>
            </a:extLst>
          </p:cNvPr>
          <p:cNvSpPr/>
          <p:nvPr/>
        </p:nvSpPr>
        <p:spPr>
          <a:xfrm>
            <a:off x="437875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20" name="S">
            <a:extLst>
              <a:ext uri="{FF2B5EF4-FFF2-40B4-BE49-F238E27FC236}">
                <a16:creationId xmlns:a16="http://schemas.microsoft.com/office/drawing/2014/main" id="{4E3527E7-13E5-9DB0-ED71-C2D156FD294D}"/>
              </a:ext>
            </a:extLst>
          </p:cNvPr>
          <p:cNvSpPr/>
          <p:nvPr/>
        </p:nvSpPr>
        <p:spPr>
          <a:xfrm>
            <a:off x="508437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1" name="T">
            <a:extLst>
              <a:ext uri="{FF2B5EF4-FFF2-40B4-BE49-F238E27FC236}">
                <a16:creationId xmlns:a16="http://schemas.microsoft.com/office/drawing/2014/main" id="{38BA9223-576C-0DC8-DC4A-7C934D7238FB}"/>
              </a:ext>
            </a:extLst>
          </p:cNvPr>
          <p:cNvSpPr/>
          <p:nvPr/>
        </p:nvSpPr>
        <p:spPr>
          <a:xfrm>
            <a:off x="578999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2" name="U">
            <a:extLst>
              <a:ext uri="{FF2B5EF4-FFF2-40B4-BE49-F238E27FC236}">
                <a16:creationId xmlns:a16="http://schemas.microsoft.com/office/drawing/2014/main" id="{5F6EB58D-7815-6E6E-25E9-11E7AA26081A}"/>
              </a:ext>
            </a:extLst>
          </p:cNvPr>
          <p:cNvSpPr/>
          <p:nvPr/>
        </p:nvSpPr>
        <p:spPr>
          <a:xfrm>
            <a:off x="6495623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23" name="V">
            <a:extLst>
              <a:ext uri="{FF2B5EF4-FFF2-40B4-BE49-F238E27FC236}">
                <a16:creationId xmlns:a16="http://schemas.microsoft.com/office/drawing/2014/main" id="{5B13D4BB-4F2D-8DE9-DD93-436091349F74}"/>
              </a:ext>
            </a:extLst>
          </p:cNvPr>
          <p:cNvSpPr/>
          <p:nvPr/>
        </p:nvSpPr>
        <p:spPr>
          <a:xfrm>
            <a:off x="7201247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W">
            <a:extLst>
              <a:ext uri="{FF2B5EF4-FFF2-40B4-BE49-F238E27FC236}">
                <a16:creationId xmlns:a16="http://schemas.microsoft.com/office/drawing/2014/main" id="{5E9B40B6-4A6D-E55E-C933-6BF04DBEF32A}"/>
              </a:ext>
            </a:extLst>
          </p:cNvPr>
          <p:cNvSpPr/>
          <p:nvPr/>
        </p:nvSpPr>
        <p:spPr>
          <a:xfrm>
            <a:off x="7906871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5" name="X">
            <a:extLst>
              <a:ext uri="{FF2B5EF4-FFF2-40B4-BE49-F238E27FC236}">
                <a16:creationId xmlns:a16="http://schemas.microsoft.com/office/drawing/2014/main" id="{08A48774-17A9-BCF7-AD99-BCD2BFFA5164}"/>
              </a:ext>
            </a:extLst>
          </p:cNvPr>
          <p:cNvSpPr/>
          <p:nvPr/>
        </p:nvSpPr>
        <p:spPr>
          <a:xfrm>
            <a:off x="861249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9DA4F0EB-6D7A-7356-D50A-149CBB92703D}"/>
              </a:ext>
            </a:extLst>
          </p:cNvPr>
          <p:cNvSpPr/>
          <p:nvPr/>
        </p:nvSpPr>
        <p:spPr>
          <a:xfrm>
            <a:off x="9318119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" name="Z">
            <a:extLst>
              <a:ext uri="{FF2B5EF4-FFF2-40B4-BE49-F238E27FC236}">
                <a16:creationId xmlns:a16="http://schemas.microsoft.com/office/drawing/2014/main" id="{CEDE5079-FBA8-37CE-8886-F08D57DD2D63}"/>
              </a:ext>
            </a:extLst>
          </p:cNvPr>
          <p:cNvSpPr/>
          <p:nvPr/>
        </p:nvSpPr>
        <p:spPr>
          <a:xfrm>
            <a:off x="10023745" y="5289029"/>
            <a:ext cx="612000" cy="6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C9F25D6-241F-E550-0FD1-32FE124507DE}"/>
              </a:ext>
            </a:extLst>
          </p:cNvPr>
          <p:cNvSpPr/>
          <p:nvPr/>
        </p:nvSpPr>
        <p:spPr>
          <a:xfrm>
            <a:off x="1528997" y="2247080"/>
            <a:ext cx="9106748" cy="210006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  <a:p>
            <a:pPr algn="ctr"/>
            <a:endParaRPr lang="pt-B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Comic Sans MS" panose="030F0702030302020204" pitchFamily="66" charset="0"/>
              </a:rPr>
              <a:t>_____  _____  _____  _____   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3ED34C4-36FE-6042-7728-568208E0422D}"/>
              </a:ext>
            </a:extLst>
          </p:cNvPr>
          <p:cNvSpPr txBox="1"/>
          <p:nvPr/>
        </p:nvSpPr>
        <p:spPr>
          <a:xfrm>
            <a:off x="4739476" y="2733611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S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7C121A8-FFA6-2C26-81DE-9DDFBBC70A9D}"/>
              </a:ext>
            </a:extLst>
          </p:cNvPr>
          <p:cNvSpPr txBox="1"/>
          <p:nvPr/>
        </p:nvSpPr>
        <p:spPr>
          <a:xfrm>
            <a:off x="5394436" y="274835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C39EAB-1282-1562-0019-9322C7E20A87}"/>
              </a:ext>
            </a:extLst>
          </p:cNvPr>
          <p:cNvSpPr txBox="1"/>
          <p:nvPr/>
        </p:nvSpPr>
        <p:spPr>
          <a:xfrm>
            <a:off x="6026877" y="2727377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7F09A3-E308-F45C-3B79-F952B8CB1F5F}"/>
              </a:ext>
            </a:extLst>
          </p:cNvPr>
          <p:cNvSpPr txBox="1"/>
          <p:nvPr/>
        </p:nvSpPr>
        <p:spPr>
          <a:xfrm>
            <a:off x="6754811" y="2728038"/>
            <a:ext cx="70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atin typeface="Comic Sans MS" panose="030F0702030302020204" pitchFamily="66" charset="0"/>
              </a:rPr>
              <a:t>K</a:t>
            </a:r>
            <a:endParaRPr lang="pt-BR" sz="6600" b="1" dirty="0">
              <a:latin typeface="Comic Sans MS" panose="030F0702030302020204" pitchFamily="66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5838B4D-F076-CDF8-5E9B-2B15968EE8B1}"/>
              </a:ext>
            </a:extLst>
          </p:cNvPr>
          <p:cNvSpPr/>
          <p:nvPr/>
        </p:nvSpPr>
        <p:spPr>
          <a:xfrm>
            <a:off x="3078447" y="262813"/>
            <a:ext cx="56541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800" b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</a:t>
            </a:r>
            <a:r>
              <a:rPr lang="en-US" sz="8800" b="1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ang-man</a:t>
            </a:r>
          </a:p>
        </p:txBody>
      </p:sp>
      <p:sp>
        <p:nvSpPr>
          <p:cNvPr id="42" name="Botão de Ação: Avançar ou Próximo 4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1A7E35E-5A2E-BDBC-CBB9-EDA4DED2B5B6}"/>
              </a:ext>
            </a:extLst>
          </p:cNvPr>
          <p:cNvSpPr/>
          <p:nvPr/>
        </p:nvSpPr>
        <p:spPr>
          <a:xfrm>
            <a:off x="11272602" y="5956716"/>
            <a:ext cx="809469" cy="773868"/>
          </a:xfrm>
          <a:prstGeom prst="actionButtonForwardNex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/>
        </p:nvSpPr>
        <p:spPr>
          <a:xfrm>
            <a:off x="182880" y="142240"/>
            <a:ext cx="1985375" cy="568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Review Vocabulary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-_2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3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2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402</Words>
  <Application>Microsoft Office PowerPoint</Application>
  <PresentationFormat>Widescreen</PresentationFormat>
  <Paragraphs>265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Chewy</vt:lpstr>
      <vt:lpstr>Quicksand</vt:lpstr>
      <vt:lpstr>Life Savers ExtraBold</vt:lpstr>
      <vt:lpstr>Life Savers</vt:lpstr>
      <vt:lpstr>Arial</vt:lpstr>
      <vt:lpstr>Calibri</vt:lpstr>
      <vt:lpstr>Quicksand SemiBold</vt:lpstr>
      <vt:lpstr>Bebas Neue</vt:lpstr>
      <vt:lpstr>Baloo 2</vt:lpstr>
      <vt:lpstr>Comic Sans MS</vt:lpstr>
      <vt:lpstr>2_Science Subject for Elementary - 3rd Grade: Physical, Life, and Earth by Slidesgo</vt:lpstr>
      <vt:lpstr>Elementary Activities to Celebrate Japanese Culture Day by Slidesgo</vt:lpstr>
      <vt:lpstr>2_Office Theme</vt:lpstr>
      <vt:lpstr>PowerPoint Presentation</vt:lpstr>
      <vt:lpstr>PowerPoint Presentation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Roxy Dâu</dc:creator>
  <cp:lastModifiedBy>ADMIN</cp:lastModifiedBy>
  <cp:revision>49</cp:revision>
  <dcterms:created xsi:type="dcterms:W3CDTF">2023-12-16T10:48:42Z</dcterms:created>
  <dcterms:modified xsi:type="dcterms:W3CDTF">2026-04-03T07:14:46Z</dcterms:modified>
</cp:coreProperties>
</file>