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95" r:id="rId2"/>
    <p:sldMasterId id="2147483803" r:id="rId3"/>
    <p:sldMasterId id="2147483811" r:id="rId4"/>
  </p:sldMasterIdLst>
  <p:notesMasterIdLst>
    <p:notesMasterId r:id="rId22"/>
  </p:notesMasterIdLst>
  <p:sldIdLst>
    <p:sldId id="299" r:id="rId5"/>
    <p:sldId id="272" r:id="rId6"/>
    <p:sldId id="258" r:id="rId7"/>
    <p:sldId id="262" r:id="rId8"/>
    <p:sldId id="297" r:id="rId9"/>
    <p:sldId id="525" r:id="rId10"/>
    <p:sldId id="527" r:id="rId11"/>
    <p:sldId id="539" r:id="rId12"/>
    <p:sldId id="543" r:id="rId13"/>
    <p:sldId id="548" r:id="rId14"/>
    <p:sldId id="545" r:id="rId15"/>
    <p:sldId id="538" r:id="rId16"/>
    <p:sldId id="550" r:id="rId17"/>
    <p:sldId id="535" r:id="rId18"/>
    <p:sldId id="542" r:id="rId19"/>
    <p:sldId id="549" r:id="rId20"/>
    <p:sldId id="5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C9"/>
    <a:srgbClr val="363434"/>
    <a:srgbClr val="E72B78"/>
    <a:srgbClr val="27AAE1"/>
    <a:srgbClr val="2A56C4"/>
    <a:srgbClr val="EFCFC5"/>
    <a:srgbClr val="97C7D9"/>
    <a:srgbClr val="B0D5E3"/>
    <a:srgbClr val="456FD7"/>
    <a:srgbClr val="87A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140EA-E4AE-4C9C-872E-2AD433181495}" v="439" dt="2024-08-02T13:18:09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89763" autoAdjust="0"/>
  </p:normalViewPr>
  <p:slideViewPr>
    <p:cSldViewPr snapToGrid="0">
      <p:cViewPr varScale="1">
        <p:scale>
          <a:sx n="62" d="100"/>
          <a:sy n="62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4/3/2026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1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3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7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32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slide" Target="slide9.xml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21" Type="http://schemas.openxmlformats.org/officeDocument/2006/relationships/slide" Target="slide17.xml"/><Relationship Id="rId7" Type="http://schemas.openxmlformats.org/officeDocument/2006/relationships/image" Target="../media/image36.png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sv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5" Type="http://schemas.openxmlformats.org/officeDocument/2006/relationships/slide" Target="slide11.xml"/><Relationship Id="rId10" Type="http://schemas.openxmlformats.org/officeDocument/2006/relationships/image" Target="../media/image39.svg"/><Relationship Id="rId19" Type="http://schemas.openxmlformats.org/officeDocument/2006/relationships/slide" Target="slide15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7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7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604EB3E7-5809-2A16-2A20-01EF5519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3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NO.3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95918" y="2699771"/>
            <a:ext cx="11958601" cy="169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Which words have /t/ ending sound?</a:t>
            </a:r>
          </a:p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watched, started, enjoyed, joined, liked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008956" y="4743899"/>
            <a:ext cx="9883141" cy="107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watched, liked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FEBA734-30DA-9E7B-D524-E951ED871C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772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NO.4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95918" y="2699771"/>
            <a:ext cx="11958601" cy="169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Fill in the blank:</a:t>
            </a:r>
          </a:p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Did you _______ basketball yesterday? (play)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-1124644" y="3397470"/>
            <a:ext cx="9883141" cy="100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44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play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711E2B0-F39A-069A-FFCA-21DF8648A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5664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NO.5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1133648" y="2876418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You’ve got an O!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3C58BC-39D1-29B7-0DC7-9D6F39C675C1}"/>
              </a:ext>
            </a:extLst>
          </p:cNvPr>
          <p:cNvGrpSpPr/>
          <p:nvPr/>
        </p:nvGrpSpPr>
        <p:grpSpPr>
          <a:xfrm>
            <a:off x="5381432" y="4229389"/>
            <a:ext cx="1429133" cy="1429133"/>
            <a:chOff x="5381432" y="4177434"/>
            <a:chExt cx="1429133" cy="14291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CBA4FB-28D4-BAAB-58DC-AA00F096AAA0}"/>
                </a:ext>
              </a:extLst>
            </p:cNvPr>
            <p:cNvSpPr/>
            <p:nvPr/>
          </p:nvSpPr>
          <p:spPr>
            <a:xfrm>
              <a:off x="5381432" y="4177434"/>
              <a:ext cx="1429133" cy="1429133"/>
            </a:xfrm>
            <a:prstGeom prst="ellipse">
              <a:avLst/>
            </a:prstGeom>
            <a:solidFill>
              <a:srgbClr val="E72B7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2AB6B8-B204-7ED8-6A2B-4026E6F130EA}"/>
                </a:ext>
              </a:extLst>
            </p:cNvPr>
            <p:cNvSpPr/>
            <p:nvPr/>
          </p:nvSpPr>
          <p:spPr>
            <a:xfrm>
              <a:off x="5619988" y="4415990"/>
              <a:ext cx="952023" cy="952023"/>
            </a:xfrm>
            <a:prstGeom prst="ellipse">
              <a:avLst/>
            </a:prstGeom>
            <a:solidFill>
              <a:srgbClr val="3634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78A1C90-37CC-2D86-F65B-1CF7D2E9A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775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NO.6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1133648" y="2876418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Read aloud these words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133647" y="4004079"/>
            <a:ext cx="9883141" cy="103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visited, wanted, needed</a:t>
            </a: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57A69DA-52A4-CFD7-9413-F6AADF637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153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NO.7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1133648" y="2876418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Read aloud these words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133647" y="4004079"/>
            <a:ext cx="9883141" cy="103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visited, wanted, needed</a:t>
            </a: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32572B5B-869F-AFEA-649C-5844BB205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343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NO.8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639491" y="2699771"/>
            <a:ext cx="10871455" cy="169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Find and correct the mistake:</a:t>
            </a:r>
          </a:p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She asks me to go on a picnic last week.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008956" y="4743899"/>
            <a:ext cx="9883141" cy="107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asks </a:t>
            </a: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 asked</a:t>
            </a:r>
            <a:endParaRPr lang="en-US" sz="6600" dirty="0">
              <a:solidFill>
                <a:srgbClr val="E72B78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Magz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DB960A2-B6D0-7652-42B4-2FFA49F579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55622D-C228-6914-F4AE-D9622DFCCB4A}"/>
              </a:ext>
            </a:extLst>
          </p:cNvPr>
          <p:cNvCxnSpPr/>
          <p:nvPr/>
        </p:nvCxnSpPr>
        <p:spPr>
          <a:xfrm>
            <a:off x="1853303" y="4327247"/>
            <a:ext cx="133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20655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NO.9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95918" y="2699771"/>
            <a:ext cx="11958601" cy="166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36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Which words doesn’t have /id/ or /t/ ending sounds?</a:t>
            </a:r>
          </a:p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36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played, travelled, trusted, touched, cleaned, washed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008956" y="4743899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played, travelled, cleaned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8EA26D3-1411-4C46-9DA4-0BE9CA2BFE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29153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NO.10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1133648" y="2876418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Read aloud these words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133647" y="4004079"/>
            <a:ext cx="9883141" cy="103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looked, touched, jumped</a:t>
            </a: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5016361B-FBEE-21F0-4017-73D068D90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7351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1299510" y="3909271"/>
            <a:ext cx="9744650" cy="90368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D0EC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967748" y="1457560"/>
            <a:ext cx="8408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D96C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54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D96C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9: </a:t>
            </a:r>
            <a:r>
              <a:rPr lang="en-US" sz="72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D96C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HOLIDAYS AND TRAVEL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1826038" y="4039826"/>
            <a:ext cx="853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Fun time &amp; Project – Part 3, 4, 5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0.00023 " pathEditMode="relative" rAng="0" ptsTypes="AA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01;p134">
            <a:extLst>
              <a:ext uri="{FF2B5EF4-FFF2-40B4-BE49-F238E27FC236}">
                <a16:creationId xmlns:a16="http://schemas.microsoft.com/office/drawing/2014/main" id="{28F6D276-F0D8-349B-D97A-2C1C5757BC19}"/>
              </a:ext>
            </a:extLst>
          </p:cNvPr>
          <p:cNvGrpSpPr/>
          <p:nvPr/>
        </p:nvGrpSpPr>
        <p:grpSpPr>
          <a:xfrm rot="5400000" flipV="1">
            <a:off x="5382444" y="-477686"/>
            <a:ext cx="3458051" cy="8719146"/>
            <a:chOff x="1454807" y="1810421"/>
            <a:chExt cx="1031766" cy="2789030"/>
          </a:xfrm>
        </p:grpSpPr>
        <p:sp>
          <p:nvSpPr>
            <p:cNvPr id="3" name="Google Shape;9002;p134">
              <a:extLst>
                <a:ext uri="{FF2B5EF4-FFF2-40B4-BE49-F238E27FC236}">
                  <a16:creationId xmlns:a16="http://schemas.microsoft.com/office/drawing/2014/main" id="{5450581B-2E9B-81A8-19F6-E5ADC14540F0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Google Shape;9003;p134">
              <a:extLst>
                <a:ext uri="{FF2B5EF4-FFF2-40B4-BE49-F238E27FC236}">
                  <a16:creationId xmlns:a16="http://schemas.microsoft.com/office/drawing/2014/main" id="{E0754C5B-6282-A072-8BDD-0B9564945ECD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9004;p134">
              <a:extLst>
                <a:ext uri="{FF2B5EF4-FFF2-40B4-BE49-F238E27FC236}">
                  <a16:creationId xmlns:a16="http://schemas.microsoft.com/office/drawing/2014/main" id="{4E4E9692-55FA-62BD-A0BA-5E0915E45C59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9005;p134">
              <a:extLst>
                <a:ext uri="{FF2B5EF4-FFF2-40B4-BE49-F238E27FC236}">
                  <a16:creationId xmlns:a16="http://schemas.microsoft.com/office/drawing/2014/main" id="{193A8E77-CEBB-EADE-6C20-120C48364FC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Google Shape;9006;p134">
              <a:extLst>
                <a:ext uri="{FF2B5EF4-FFF2-40B4-BE49-F238E27FC236}">
                  <a16:creationId xmlns:a16="http://schemas.microsoft.com/office/drawing/2014/main" id="{12428A91-8E3A-15CF-9D41-B1C74D92DDA3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" name="Google Shape;9007;p134">
              <a:extLst>
                <a:ext uri="{FF2B5EF4-FFF2-40B4-BE49-F238E27FC236}">
                  <a16:creationId xmlns:a16="http://schemas.microsoft.com/office/drawing/2014/main" id="{47B85055-896D-0DB0-53D1-51B5D601D976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" name="Google Shape;9008;p134">
              <a:extLst>
                <a:ext uri="{FF2B5EF4-FFF2-40B4-BE49-F238E27FC236}">
                  <a16:creationId xmlns:a16="http://schemas.microsoft.com/office/drawing/2014/main" id="{B0FC163B-20B1-4DEC-2552-3DD81B9AC9D7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9009;p134">
              <a:extLst>
                <a:ext uri="{FF2B5EF4-FFF2-40B4-BE49-F238E27FC236}">
                  <a16:creationId xmlns:a16="http://schemas.microsoft.com/office/drawing/2014/main" id="{EB8FECEE-2DA6-8207-156D-15AE9C76AF0D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Google Shape;9010;p134">
              <a:extLst>
                <a:ext uri="{FF2B5EF4-FFF2-40B4-BE49-F238E27FC236}">
                  <a16:creationId xmlns:a16="http://schemas.microsoft.com/office/drawing/2014/main" id="{60FDDF1B-39C0-7855-183D-5144B2D75E2C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9011;p134">
              <a:extLst>
                <a:ext uri="{FF2B5EF4-FFF2-40B4-BE49-F238E27FC236}">
                  <a16:creationId xmlns:a16="http://schemas.microsoft.com/office/drawing/2014/main" id="{4B3F5014-046D-9816-CB9F-BD3ADB7C83D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9012;p134">
              <a:extLst>
                <a:ext uri="{FF2B5EF4-FFF2-40B4-BE49-F238E27FC236}">
                  <a16:creationId xmlns:a16="http://schemas.microsoft.com/office/drawing/2014/main" id="{5EA17B07-1B35-FB63-29F2-83EA7232F2B8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" name="Google Shape;9013;p134">
              <a:extLst>
                <a:ext uri="{FF2B5EF4-FFF2-40B4-BE49-F238E27FC236}">
                  <a16:creationId xmlns:a16="http://schemas.microsoft.com/office/drawing/2014/main" id="{D804CDFD-A667-C3CB-832F-6A504AE516A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9014;p134">
              <a:extLst>
                <a:ext uri="{FF2B5EF4-FFF2-40B4-BE49-F238E27FC236}">
                  <a16:creationId xmlns:a16="http://schemas.microsoft.com/office/drawing/2014/main" id="{811CD778-2552-2724-012F-93DC533A3D18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9015;p134">
              <a:extLst>
                <a:ext uri="{FF2B5EF4-FFF2-40B4-BE49-F238E27FC236}">
                  <a16:creationId xmlns:a16="http://schemas.microsoft.com/office/drawing/2014/main" id="{74A9B4C8-AB62-F047-E676-5FB39DFA6D9F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9016;p134">
              <a:extLst>
                <a:ext uri="{FF2B5EF4-FFF2-40B4-BE49-F238E27FC236}">
                  <a16:creationId xmlns:a16="http://schemas.microsoft.com/office/drawing/2014/main" id="{9D940241-CC30-796F-6B01-05CD685AE991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9" name="Google Shape;9017;p134">
              <a:extLst>
                <a:ext uri="{FF2B5EF4-FFF2-40B4-BE49-F238E27FC236}">
                  <a16:creationId xmlns:a16="http://schemas.microsoft.com/office/drawing/2014/main" id="{A422BF7A-B120-3F3D-6318-481A6092C02C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0" name="Google Shape;9018;p134">
                <a:extLst>
                  <a:ext uri="{FF2B5EF4-FFF2-40B4-BE49-F238E27FC236}">
                    <a16:creationId xmlns:a16="http://schemas.microsoft.com/office/drawing/2014/main" id="{1C3E5132-7037-82C7-0B04-340BA00935C9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9019;p134">
                <a:extLst>
                  <a:ext uri="{FF2B5EF4-FFF2-40B4-BE49-F238E27FC236}">
                    <a16:creationId xmlns:a16="http://schemas.microsoft.com/office/drawing/2014/main" id="{E05896FD-2D83-5496-B4AE-B5ED55F0686A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9020;p134">
                <a:extLst>
                  <a:ext uri="{FF2B5EF4-FFF2-40B4-BE49-F238E27FC236}">
                    <a16:creationId xmlns:a16="http://schemas.microsoft.com/office/drawing/2014/main" id="{E8347A40-95DD-9908-99AC-DC43CC585F1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9021;p134">
                <a:extLst>
                  <a:ext uri="{FF2B5EF4-FFF2-40B4-BE49-F238E27FC236}">
                    <a16:creationId xmlns:a16="http://schemas.microsoft.com/office/drawing/2014/main" id="{7D238742-5052-57F4-C384-53EA086BE61F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9022;p134">
                <a:extLst>
                  <a:ext uri="{FF2B5EF4-FFF2-40B4-BE49-F238E27FC236}">
                    <a16:creationId xmlns:a16="http://schemas.microsoft.com/office/drawing/2014/main" id="{E2DA551B-CD89-4864-7A02-41045E17975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9023;p134">
                <a:extLst>
                  <a:ext uri="{FF2B5EF4-FFF2-40B4-BE49-F238E27FC236}">
                    <a16:creationId xmlns:a16="http://schemas.microsoft.com/office/drawing/2014/main" id="{B7C0FD47-312F-EBEE-8864-2CCB8EC9AB25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9024;p134">
              <a:extLst>
                <a:ext uri="{FF2B5EF4-FFF2-40B4-BE49-F238E27FC236}">
                  <a16:creationId xmlns:a16="http://schemas.microsoft.com/office/drawing/2014/main" id="{CA1AEBC3-6A33-75FC-C237-6FE0526E82FF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43" name="Google Shape;9025;p134">
                <a:extLst>
                  <a:ext uri="{FF2B5EF4-FFF2-40B4-BE49-F238E27FC236}">
                    <a16:creationId xmlns:a16="http://schemas.microsoft.com/office/drawing/2014/main" id="{5FA78F99-71BD-6FA0-3F9D-A278D8AEA429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9026;p134">
                <a:extLst>
                  <a:ext uri="{FF2B5EF4-FFF2-40B4-BE49-F238E27FC236}">
                    <a16:creationId xmlns:a16="http://schemas.microsoft.com/office/drawing/2014/main" id="{B3014AD1-47A6-3526-BA5F-44B5F60D8FAE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9027;p134">
                <a:extLst>
                  <a:ext uri="{FF2B5EF4-FFF2-40B4-BE49-F238E27FC236}">
                    <a16:creationId xmlns:a16="http://schemas.microsoft.com/office/drawing/2014/main" id="{EEF12D04-E3FA-DDA6-3539-9C3B1966DC0B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9028;p134">
                <a:extLst>
                  <a:ext uri="{FF2B5EF4-FFF2-40B4-BE49-F238E27FC236}">
                    <a16:creationId xmlns:a16="http://schemas.microsoft.com/office/drawing/2014/main" id="{2A9768D0-2355-820A-3574-75844320A8C5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9029;p134">
                <a:extLst>
                  <a:ext uri="{FF2B5EF4-FFF2-40B4-BE49-F238E27FC236}">
                    <a16:creationId xmlns:a16="http://schemas.microsoft.com/office/drawing/2014/main" id="{2E815525-FA1F-9FF3-237D-268F4082992E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9030;p134">
                <a:extLst>
                  <a:ext uri="{FF2B5EF4-FFF2-40B4-BE49-F238E27FC236}">
                    <a16:creationId xmlns:a16="http://schemas.microsoft.com/office/drawing/2014/main" id="{0609EACC-879F-1F32-8B70-2A700027F28B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9031;p134">
                <a:extLst>
                  <a:ext uri="{FF2B5EF4-FFF2-40B4-BE49-F238E27FC236}">
                    <a16:creationId xmlns:a16="http://schemas.microsoft.com/office/drawing/2014/main" id="{AA4D8870-3D11-AE81-A19F-F5D1A5571485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9032;p134">
              <a:extLst>
                <a:ext uri="{FF2B5EF4-FFF2-40B4-BE49-F238E27FC236}">
                  <a16:creationId xmlns:a16="http://schemas.microsoft.com/office/drawing/2014/main" id="{FB1A1813-B350-E9E1-10FD-7F2A5C9EA071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40" name="Google Shape;9033;p134">
                <a:extLst>
                  <a:ext uri="{FF2B5EF4-FFF2-40B4-BE49-F238E27FC236}">
                    <a16:creationId xmlns:a16="http://schemas.microsoft.com/office/drawing/2014/main" id="{506C2854-4F1D-939A-D1ED-45116A74A7FB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9034;p134">
                <a:extLst>
                  <a:ext uri="{FF2B5EF4-FFF2-40B4-BE49-F238E27FC236}">
                    <a16:creationId xmlns:a16="http://schemas.microsoft.com/office/drawing/2014/main" id="{9B86410D-61C6-4369-91E2-4FBC8B9F8D6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9035;p134">
                <a:extLst>
                  <a:ext uri="{FF2B5EF4-FFF2-40B4-BE49-F238E27FC236}">
                    <a16:creationId xmlns:a16="http://schemas.microsoft.com/office/drawing/2014/main" id="{B9F56B0F-B17B-AE9A-10FD-B764DD311BAC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9036;p134">
              <a:extLst>
                <a:ext uri="{FF2B5EF4-FFF2-40B4-BE49-F238E27FC236}">
                  <a16:creationId xmlns:a16="http://schemas.microsoft.com/office/drawing/2014/main" id="{7F32878E-906D-C188-F93C-F4177F3669C7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31" name="Google Shape;9037;p134">
                <a:extLst>
                  <a:ext uri="{FF2B5EF4-FFF2-40B4-BE49-F238E27FC236}">
                    <a16:creationId xmlns:a16="http://schemas.microsoft.com/office/drawing/2014/main" id="{1BE8BC4B-9183-E5D7-4759-DDEFC9ECFF8F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9038;p134">
                <a:extLst>
                  <a:ext uri="{FF2B5EF4-FFF2-40B4-BE49-F238E27FC236}">
                    <a16:creationId xmlns:a16="http://schemas.microsoft.com/office/drawing/2014/main" id="{9A2ADE5B-55DB-834D-AA40-4D7F3E19A35D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9039;p134">
                <a:extLst>
                  <a:ext uri="{FF2B5EF4-FFF2-40B4-BE49-F238E27FC236}">
                    <a16:creationId xmlns:a16="http://schemas.microsoft.com/office/drawing/2014/main" id="{194E4335-B4B9-B48B-CEE3-6C4A4780A4EF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9040;p134">
                <a:extLst>
                  <a:ext uri="{FF2B5EF4-FFF2-40B4-BE49-F238E27FC236}">
                    <a16:creationId xmlns:a16="http://schemas.microsoft.com/office/drawing/2014/main" id="{4A87E8C7-FDA2-5464-2FC4-900126FF87E0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9041;p134">
                <a:extLst>
                  <a:ext uri="{FF2B5EF4-FFF2-40B4-BE49-F238E27FC236}">
                    <a16:creationId xmlns:a16="http://schemas.microsoft.com/office/drawing/2014/main" id="{61897A41-831D-147B-5B5B-2EACF7CEA76F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9042;p134">
                <a:extLst>
                  <a:ext uri="{FF2B5EF4-FFF2-40B4-BE49-F238E27FC236}">
                    <a16:creationId xmlns:a16="http://schemas.microsoft.com/office/drawing/2014/main" id="{3545B26E-50DA-65EE-C13E-7486D88E485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9043;p134">
                <a:extLst>
                  <a:ext uri="{FF2B5EF4-FFF2-40B4-BE49-F238E27FC236}">
                    <a16:creationId xmlns:a16="http://schemas.microsoft.com/office/drawing/2014/main" id="{DE923C8D-8ACC-12A7-BE97-199CD69B3B07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9044;p134">
                <a:extLst>
                  <a:ext uri="{FF2B5EF4-FFF2-40B4-BE49-F238E27FC236}">
                    <a16:creationId xmlns:a16="http://schemas.microsoft.com/office/drawing/2014/main" id="{60BC649B-4A86-4DC0-AC00-33B647088210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9045;p134">
                <a:extLst>
                  <a:ext uri="{FF2B5EF4-FFF2-40B4-BE49-F238E27FC236}">
                    <a16:creationId xmlns:a16="http://schemas.microsoft.com/office/drawing/2014/main" id="{5FB512F0-272D-8C3C-19AA-770FBDA0858A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9046;p134">
              <a:extLst>
                <a:ext uri="{FF2B5EF4-FFF2-40B4-BE49-F238E27FC236}">
                  <a16:creationId xmlns:a16="http://schemas.microsoft.com/office/drawing/2014/main" id="{C40CD308-2D2A-99F8-63E0-6DBF1B004B66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24" name="Google Shape;9047;p134">
                <a:extLst>
                  <a:ext uri="{FF2B5EF4-FFF2-40B4-BE49-F238E27FC236}">
                    <a16:creationId xmlns:a16="http://schemas.microsoft.com/office/drawing/2014/main" id="{D76E0E8F-1042-1951-9712-50CB8CE3C38E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9048;p134">
                <a:extLst>
                  <a:ext uri="{FF2B5EF4-FFF2-40B4-BE49-F238E27FC236}">
                    <a16:creationId xmlns:a16="http://schemas.microsoft.com/office/drawing/2014/main" id="{3E30F555-670E-76A8-1906-CF129F4F4E3E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9049;p134">
                <a:extLst>
                  <a:ext uri="{FF2B5EF4-FFF2-40B4-BE49-F238E27FC236}">
                    <a16:creationId xmlns:a16="http://schemas.microsoft.com/office/drawing/2014/main" id="{A7DE3AA4-D1FA-CB0C-4E4D-6B4C999D0C3E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9050;p134">
                <a:extLst>
                  <a:ext uri="{FF2B5EF4-FFF2-40B4-BE49-F238E27FC236}">
                    <a16:creationId xmlns:a16="http://schemas.microsoft.com/office/drawing/2014/main" id="{032DFCA6-212C-B943-6935-D08D4864D155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9051;p134">
                <a:extLst>
                  <a:ext uri="{FF2B5EF4-FFF2-40B4-BE49-F238E27FC236}">
                    <a16:creationId xmlns:a16="http://schemas.microsoft.com/office/drawing/2014/main" id="{D5F890F5-C224-F103-C6FA-B9EF88254BB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9052;p134">
                <a:extLst>
                  <a:ext uri="{FF2B5EF4-FFF2-40B4-BE49-F238E27FC236}">
                    <a16:creationId xmlns:a16="http://schemas.microsoft.com/office/drawing/2014/main" id="{0CF293E4-5B1D-ADAD-BBC8-73F94E32A304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137" y="1337091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863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840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066" y="3944703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672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100443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292912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4925887" y="5725171"/>
            <a:ext cx="239652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Review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036541" y="394982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8088541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8255059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10063926" y="133596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05</a:t>
            </a:r>
            <a:endParaRPr sz="35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670199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486756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594390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D7C864C-9691-04AB-D547-6CF3CF5E8C2C}"/>
              </a:ext>
            </a:extLst>
          </p:cNvPr>
          <p:cNvSpPr txBox="1">
            <a:spLocks/>
          </p:cNvSpPr>
          <p:nvPr/>
        </p:nvSpPr>
        <p:spPr>
          <a:xfrm>
            <a:off x="9604319" y="3042504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AED4F5F-C779-AF76-4721-E1F365148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89" y="2340543"/>
            <a:ext cx="2262899" cy="4387360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29059" y="4677615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dirty="0">
                <a:latin typeface="Comic Sans MS" panose="030F0702030302020204" pitchFamily="66" charset="0"/>
              </a:rPr>
              <a:t>WARM-UP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5834362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Word puzzle.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443416"/>
            <a:ext cx="7952703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dirty="0">
                <a:latin typeface="Comic Sans MS" panose="030F0702030302020204" pitchFamily="66" charset="0"/>
              </a:rPr>
              <a:t>REVIEW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ame controller&#10;&#10;Description automatically generated">
            <a:extLst>
              <a:ext uri="{FF2B5EF4-FFF2-40B4-BE49-F238E27FC236}">
                <a16:creationId xmlns:a16="http://schemas.microsoft.com/office/drawing/2014/main" id="{BF3FFA5A-A78B-BC67-5A4D-3D815B22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397B9-619A-D4AB-C12A-33E28E67C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" name="Nineties - Quizizz Soundtrack 06">
            <a:hlinkClick r:id="" action="ppaction://media"/>
            <a:extLst>
              <a:ext uri="{FF2B5EF4-FFF2-40B4-BE49-F238E27FC236}">
                <a16:creationId xmlns:a16="http://schemas.microsoft.com/office/drawing/2014/main" id="{213CDDA1-C6D0-A800-E23C-7DCF9B8B91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92125" y="120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20381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63584" y="1693790"/>
            <a:ext cx="1171721" cy="117172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496841" y="4773671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892477" y="4552713"/>
            <a:ext cx="2299523" cy="2305287"/>
          </a:xfrm>
          <a:custGeom>
            <a:avLst/>
            <a:gdLst/>
            <a:ahLst/>
            <a:cxnLst/>
            <a:rect l="l" t="t" r="r" b="b"/>
            <a:pathLst>
              <a:path w="3449285" h="3457930">
                <a:moveTo>
                  <a:pt x="3449285" y="3457930"/>
                </a:moveTo>
                <a:lnTo>
                  <a:pt x="0" y="3457930"/>
                </a:lnTo>
                <a:lnTo>
                  <a:pt x="0" y="0"/>
                </a:lnTo>
                <a:lnTo>
                  <a:pt x="3449285" y="0"/>
                </a:lnTo>
                <a:lnTo>
                  <a:pt x="3449285" y="345793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107159" y="1001798"/>
            <a:ext cx="2103113" cy="36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35"/>
              </a:lnSpc>
              <a:spcBef>
                <a:spcPct val="0"/>
              </a:spcBef>
            </a:pPr>
            <a:r>
              <a:rPr lang="en-US" sz="4400" dirty="0">
                <a:solidFill>
                  <a:srgbClr val="EE2A7B"/>
                </a:solidFill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TEAM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7887" y="4179892"/>
            <a:ext cx="2103113" cy="36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35"/>
              </a:lnSpc>
              <a:spcBef>
                <a:spcPct val="0"/>
              </a:spcBef>
            </a:pPr>
            <a:r>
              <a:rPr lang="en-US" sz="4400" dirty="0">
                <a:solidFill>
                  <a:srgbClr val="FFD501"/>
                </a:solidFill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TEAM 2</a:t>
            </a:r>
          </a:p>
        </p:txBody>
      </p:sp>
      <p:sp>
        <p:nvSpPr>
          <p:cNvPr id="11" name="AutoShape 11"/>
          <p:cNvSpPr/>
          <p:nvPr/>
        </p:nvSpPr>
        <p:spPr>
          <a:xfrm>
            <a:off x="7684840" y="3403600"/>
            <a:ext cx="2945855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892477" y="-25637"/>
            <a:ext cx="2299523" cy="2305287"/>
          </a:xfrm>
          <a:custGeom>
            <a:avLst/>
            <a:gdLst/>
            <a:ahLst/>
            <a:cxnLst/>
            <a:rect l="l" t="t" r="r" b="b"/>
            <a:pathLst>
              <a:path w="3449285" h="3457930">
                <a:moveTo>
                  <a:pt x="3449285" y="0"/>
                </a:moveTo>
                <a:lnTo>
                  <a:pt x="0" y="0"/>
                </a:lnTo>
                <a:lnTo>
                  <a:pt x="0" y="3457930"/>
                </a:lnTo>
                <a:lnTo>
                  <a:pt x="3449285" y="3457930"/>
                </a:lnTo>
                <a:lnTo>
                  <a:pt x="34492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36413" y="1412731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5" name="Group 12">
            <a:extLst>
              <a:ext uri="{FF2B5EF4-FFF2-40B4-BE49-F238E27FC236}">
                <a16:creationId xmlns:a16="http://schemas.microsoft.com/office/drawing/2014/main" id="{41BAE3FC-B46A-6879-8B70-C66841F80088}"/>
              </a:ext>
            </a:extLst>
          </p:cNvPr>
          <p:cNvGrpSpPr/>
          <p:nvPr/>
        </p:nvGrpSpPr>
        <p:grpSpPr>
          <a:xfrm>
            <a:off x="1622755" y="1412731"/>
            <a:ext cx="204491" cy="204491"/>
            <a:chOff x="0" y="0"/>
            <a:chExt cx="812800" cy="812800"/>
          </a:xfrm>
        </p:grpSpPr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1A45EA85-468F-93CC-16B1-3ACC245E6A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4">
              <a:extLst>
                <a:ext uri="{FF2B5EF4-FFF2-40B4-BE49-F238E27FC236}">
                  <a16:creationId xmlns:a16="http://schemas.microsoft.com/office/drawing/2014/main" id="{63E4DAFF-8199-5E3E-A02D-B54C5F74AEB5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6270F35E-E432-AAFA-011B-310AD6F0EC38}"/>
              </a:ext>
            </a:extLst>
          </p:cNvPr>
          <p:cNvSpPr/>
          <p:nvPr/>
        </p:nvSpPr>
        <p:spPr>
          <a:xfrm>
            <a:off x="525522" y="325375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EA453F9-9EB7-397D-181D-F7EEAEE56939}"/>
              </a:ext>
            </a:extLst>
          </p:cNvPr>
          <p:cNvGrpSpPr/>
          <p:nvPr/>
        </p:nvGrpSpPr>
        <p:grpSpPr>
          <a:xfrm>
            <a:off x="629680" y="429339"/>
            <a:ext cx="1171721" cy="1171721"/>
            <a:chOff x="0" y="0"/>
            <a:chExt cx="812800" cy="8128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AE0EEFB-93F9-23CA-367A-88631CAEAD2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6A6E03B-8321-6E1F-486E-863B823EA32D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0EDA740-6D45-E2F4-328F-0A6355398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0" name="Freeform 17">
            <a:extLst>
              <a:ext uri="{FF2B5EF4-FFF2-40B4-BE49-F238E27FC236}">
                <a16:creationId xmlns:a16="http://schemas.microsoft.com/office/drawing/2014/main" id="{2004EF92-B930-46DA-0A67-B7C35E5CCA27}"/>
              </a:ext>
            </a:extLst>
          </p:cNvPr>
          <p:cNvSpPr/>
          <p:nvPr/>
        </p:nvSpPr>
        <p:spPr>
          <a:xfrm>
            <a:off x="2215605" y="1416627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7AD5467-A971-F8D7-B2DD-6EC28484BF22}"/>
              </a:ext>
            </a:extLst>
          </p:cNvPr>
          <p:cNvGrpSpPr/>
          <p:nvPr/>
        </p:nvGrpSpPr>
        <p:grpSpPr>
          <a:xfrm>
            <a:off x="3301947" y="1416627"/>
            <a:ext cx="204491" cy="204491"/>
            <a:chOff x="0" y="0"/>
            <a:chExt cx="812800" cy="812800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8163E00-E158-D14D-0944-53F539EFD5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842DE2CC-467F-FB40-F965-B6442A265532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7">
            <a:extLst>
              <a:ext uri="{FF2B5EF4-FFF2-40B4-BE49-F238E27FC236}">
                <a16:creationId xmlns:a16="http://schemas.microsoft.com/office/drawing/2014/main" id="{27D4B215-77AA-7796-0B06-A9F3F88BA642}"/>
              </a:ext>
            </a:extLst>
          </p:cNvPr>
          <p:cNvSpPr/>
          <p:nvPr/>
        </p:nvSpPr>
        <p:spPr>
          <a:xfrm>
            <a:off x="2204714" y="329271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C6CCBCBC-E268-E65A-7CB6-D9ECB270747F}"/>
              </a:ext>
            </a:extLst>
          </p:cNvPr>
          <p:cNvGrpSpPr/>
          <p:nvPr/>
        </p:nvGrpSpPr>
        <p:grpSpPr>
          <a:xfrm>
            <a:off x="2308872" y="433235"/>
            <a:ext cx="1171721" cy="1171721"/>
            <a:chOff x="0" y="0"/>
            <a:chExt cx="812800" cy="812800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1BB5E3-EF29-FA37-82B9-30CFE71200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9E2DECE0-B79E-A4F5-7CB8-D94E2D1F7147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31" name="Freeform 17">
            <a:extLst>
              <a:ext uri="{FF2B5EF4-FFF2-40B4-BE49-F238E27FC236}">
                <a16:creationId xmlns:a16="http://schemas.microsoft.com/office/drawing/2014/main" id="{24EDB0A8-F420-0E96-714E-AA280E2499E3}"/>
              </a:ext>
            </a:extLst>
          </p:cNvPr>
          <p:cNvSpPr/>
          <p:nvPr/>
        </p:nvSpPr>
        <p:spPr>
          <a:xfrm>
            <a:off x="3815837" y="1416627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12">
            <a:extLst>
              <a:ext uri="{FF2B5EF4-FFF2-40B4-BE49-F238E27FC236}">
                <a16:creationId xmlns:a16="http://schemas.microsoft.com/office/drawing/2014/main" id="{0071AE5D-6EF1-4C11-B6AD-A4ECB95D3C4F}"/>
              </a:ext>
            </a:extLst>
          </p:cNvPr>
          <p:cNvGrpSpPr/>
          <p:nvPr/>
        </p:nvGrpSpPr>
        <p:grpSpPr>
          <a:xfrm>
            <a:off x="4902179" y="1416627"/>
            <a:ext cx="204491" cy="204491"/>
            <a:chOff x="0" y="0"/>
            <a:chExt cx="812800" cy="812800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992BD36-34A7-D715-1DB3-8E65AE7C1DB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4">
              <a:extLst>
                <a:ext uri="{FF2B5EF4-FFF2-40B4-BE49-F238E27FC236}">
                  <a16:creationId xmlns:a16="http://schemas.microsoft.com/office/drawing/2014/main" id="{078DDC68-16F1-DD2B-E057-3D9B5C814626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Freeform 7">
            <a:extLst>
              <a:ext uri="{FF2B5EF4-FFF2-40B4-BE49-F238E27FC236}">
                <a16:creationId xmlns:a16="http://schemas.microsoft.com/office/drawing/2014/main" id="{CA6D5D2C-9DB4-68CA-0A35-5DFDA5B22D75}"/>
              </a:ext>
            </a:extLst>
          </p:cNvPr>
          <p:cNvSpPr/>
          <p:nvPr/>
        </p:nvSpPr>
        <p:spPr>
          <a:xfrm>
            <a:off x="3804946" y="329271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4">
            <a:extLst>
              <a:ext uri="{FF2B5EF4-FFF2-40B4-BE49-F238E27FC236}">
                <a16:creationId xmlns:a16="http://schemas.microsoft.com/office/drawing/2014/main" id="{141BFC29-AEC9-CD00-70D3-4D91ECAA5E77}"/>
              </a:ext>
            </a:extLst>
          </p:cNvPr>
          <p:cNvGrpSpPr/>
          <p:nvPr/>
        </p:nvGrpSpPr>
        <p:grpSpPr>
          <a:xfrm>
            <a:off x="3909104" y="433235"/>
            <a:ext cx="1171721" cy="1171721"/>
            <a:chOff x="0" y="0"/>
            <a:chExt cx="812800" cy="812800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8AE9DEAD-33D5-A03B-B0BD-3C49AE0A2C9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CAC09FD0-0FDF-CC6B-711F-E739B5287390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41" name="Freeform 17">
            <a:extLst>
              <a:ext uri="{FF2B5EF4-FFF2-40B4-BE49-F238E27FC236}">
                <a16:creationId xmlns:a16="http://schemas.microsoft.com/office/drawing/2014/main" id="{656E6976-E747-6933-6637-88DDEE307615}"/>
              </a:ext>
            </a:extLst>
          </p:cNvPr>
          <p:cNvSpPr/>
          <p:nvPr/>
        </p:nvSpPr>
        <p:spPr>
          <a:xfrm>
            <a:off x="5427087" y="1416627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12">
            <a:extLst>
              <a:ext uri="{FF2B5EF4-FFF2-40B4-BE49-F238E27FC236}">
                <a16:creationId xmlns:a16="http://schemas.microsoft.com/office/drawing/2014/main" id="{9A72C01B-CDD3-A86F-1D44-D6E3F64072D9}"/>
              </a:ext>
            </a:extLst>
          </p:cNvPr>
          <p:cNvGrpSpPr/>
          <p:nvPr/>
        </p:nvGrpSpPr>
        <p:grpSpPr>
          <a:xfrm>
            <a:off x="6513429" y="1416627"/>
            <a:ext cx="204491" cy="204491"/>
            <a:chOff x="0" y="0"/>
            <a:chExt cx="812800" cy="8128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5CBF7E2-A580-0AF9-58E3-EA87E9D9DC2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14">
              <a:extLst>
                <a:ext uri="{FF2B5EF4-FFF2-40B4-BE49-F238E27FC236}">
                  <a16:creationId xmlns:a16="http://schemas.microsoft.com/office/drawing/2014/main" id="{DC18066C-349B-B654-B56A-E595D92F123A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Freeform 7">
            <a:extLst>
              <a:ext uri="{FF2B5EF4-FFF2-40B4-BE49-F238E27FC236}">
                <a16:creationId xmlns:a16="http://schemas.microsoft.com/office/drawing/2014/main" id="{567C9A21-4030-0D8D-963B-B756EFD8720C}"/>
              </a:ext>
            </a:extLst>
          </p:cNvPr>
          <p:cNvSpPr/>
          <p:nvPr/>
        </p:nvSpPr>
        <p:spPr>
          <a:xfrm>
            <a:off x="5416196" y="329271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C21FA818-7A3C-DDA9-22E1-972F6FF917F4}"/>
              </a:ext>
            </a:extLst>
          </p:cNvPr>
          <p:cNvGrpSpPr/>
          <p:nvPr/>
        </p:nvGrpSpPr>
        <p:grpSpPr>
          <a:xfrm>
            <a:off x="5520354" y="433235"/>
            <a:ext cx="1171721" cy="1171721"/>
            <a:chOff x="0" y="0"/>
            <a:chExt cx="812800" cy="812800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9DE68224-F663-E98E-F07F-76BB81DC8B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074581FB-D8F4-C28B-E686-03A14EDE0F3A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81" name="TextBox 81">
            <a:hlinkClick r:id="rId12" action="ppaction://hlinksldjump"/>
          </p:cNvPr>
          <p:cNvSpPr txBox="1"/>
          <p:nvPr/>
        </p:nvSpPr>
        <p:spPr>
          <a:xfrm>
            <a:off x="678674" y="800692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</a:t>
            </a:r>
          </a:p>
        </p:txBody>
      </p:sp>
      <p:sp>
        <p:nvSpPr>
          <p:cNvPr id="82" name="TextBox 82">
            <a:hlinkClick r:id="rId13" action="ppaction://hlinksldjump"/>
          </p:cNvPr>
          <p:cNvSpPr txBox="1"/>
          <p:nvPr/>
        </p:nvSpPr>
        <p:spPr>
          <a:xfrm>
            <a:off x="2334394" y="800692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D50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2</a:t>
            </a:r>
          </a:p>
        </p:txBody>
      </p:sp>
      <p:sp>
        <p:nvSpPr>
          <p:cNvPr id="83" name="TextBox 83">
            <a:hlinkClick r:id="rId14" action="ppaction://hlinksldjump"/>
          </p:cNvPr>
          <p:cNvSpPr txBox="1"/>
          <p:nvPr/>
        </p:nvSpPr>
        <p:spPr>
          <a:xfrm>
            <a:off x="3986956" y="800692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3</a:t>
            </a:r>
          </a:p>
        </p:txBody>
      </p:sp>
      <p:sp>
        <p:nvSpPr>
          <p:cNvPr id="84" name="TextBox 84">
            <a:hlinkClick r:id="rId15" action="ppaction://hlinksldjump"/>
          </p:cNvPr>
          <p:cNvSpPr txBox="1"/>
          <p:nvPr/>
        </p:nvSpPr>
        <p:spPr>
          <a:xfrm>
            <a:off x="5570222" y="800692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4</a:t>
            </a:r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CEA536AF-2475-1F07-5E88-377DB2080D07}"/>
              </a:ext>
            </a:extLst>
          </p:cNvPr>
          <p:cNvSpPr/>
          <p:nvPr/>
        </p:nvSpPr>
        <p:spPr>
          <a:xfrm>
            <a:off x="533597" y="3005340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id="{E04ECBFD-0AF0-C869-8EB1-109226F909BF}"/>
              </a:ext>
            </a:extLst>
          </p:cNvPr>
          <p:cNvSpPr/>
          <p:nvPr/>
        </p:nvSpPr>
        <p:spPr>
          <a:xfrm>
            <a:off x="522706" y="1917984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4">
            <a:extLst>
              <a:ext uri="{FF2B5EF4-FFF2-40B4-BE49-F238E27FC236}">
                <a16:creationId xmlns:a16="http://schemas.microsoft.com/office/drawing/2014/main" id="{F9432A6A-0C37-B6A9-DC85-EE9EF9A43949}"/>
              </a:ext>
            </a:extLst>
          </p:cNvPr>
          <p:cNvGrpSpPr/>
          <p:nvPr/>
        </p:nvGrpSpPr>
        <p:grpSpPr>
          <a:xfrm>
            <a:off x="626864" y="2021948"/>
            <a:ext cx="1171721" cy="1171721"/>
            <a:chOff x="0" y="0"/>
            <a:chExt cx="812800" cy="812800"/>
          </a:xfrm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A98BECD2-FAC3-9A95-BCFE-6EE69222E2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61" name="TextBox 6">
              <a:extLst>
                <a:ext uri="{FF2B5EF4-FFF2-40B4-BE49-F238E27FC236}">
                  <a16:creationId xmlns:a16="http://schemas.microsoft.com/office/drawing/2014/main" id="{76D1526F-DABD-F915-4F6A-AFEC8BEBC99D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62" name="Freeform 17">
            <a:extLst>
              <a:ext uri="{FF2B5EF4-FFF2-40B4-BE49-F238E27FC236}">
                <a16:creationId xmlns:a16="http://schemas.microsoft.com/office/drawing/2014/main" id="{52E6937B-FCAF-E2C4-8B02-8527788748D8}"/>
              </a:ext>
            </a:extLst>
          </p:cNvPr>
          <p:cNvSpPr/>
          <p:nvPr/>
        </p:nvSpPr>
        <p:spPr>
          <a:xfrm>
            <a:off x="533597" y="459580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4" name="Group 12">
            <a:extLst>
              <a:ext uri="{FF2B5EF4-FFF2-40B4-BE49-F238E27FC236}">
                <a16:creationId xmlns:a16="http://schemas.microsoft.com/office/drawing/2014/main" id="{73D37F65-00A0-2095-A77C-A80340068415}"/>
              </a:ext>
            </a:extLst>
          </p:cNvPr>
          <p:cNvGrpSpPr/>
          <p:nvPr/>
        </p:nvGrpSpPr>
        <p:grpSpPr>
          <a:xfrm>
            <a:off x="1619939" y="4595803"/>
            <a:ext cx="204491" cy="204491"/>
            <a:chOff x="0" y="0"/>
            <a:chExt cx="812800" cy="812800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EAF17E63-6037-1CE9-598C-E86363A714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14">
              <a:extLst>
                <a:ext uri="{FF2B5EF4-FFF2-40B4-BE49-F238E27FC236}">
                  <a16:creationId xmlns:a16="http://schemas.microsoft.com/office/drawing/2014/main" id="{162CBE94-EA18-1C34-17F8-0298BE13E693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Freeform 7">
            <a:extLst>
              <a:ext uri="{FF2B5EF4-FFF2-40B4-BE49-F238E27FC236}">
                <a16:creationId xmlns:a16="http://schemas.microsoft.com/office/drawing/2014/main" id="{E777E040-F4D8-C7C3-043E-51B4F7F53E34}"/>
              </a:ext>
            </a:extLst>
          </p:cNvPr>
          <p:cNvSpPr/>
          <p:nvPr/>
        </p:nvSpPr>
        <p:spPr>
          <a:xfrm>
            <a:off x="522706" y="350844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836D486E-6283-D5B6-37FB-F998CAB76812}"/>
              </a:ext>
            </a:extLst>
          </p:cNvPr>
          <p:cNvGrpSpPr/>
          <p:nvPr/>
        </p:nvGrpSpPr>
        <p:grpSpPr>
          <a:xfrm>
            <a:off x="626864" y="3612411"/>
            <a:ext cx="1171721" cy="1171721"/>
            <a:chOff x="0" y="0"/>
            <a:chExt cx="812800" cy="812800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B7F80B16-77A9-A95A-0FF7-030B3F6F2BF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C002027D-3CEF-C2DC-47D9-88400A8DCC8E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73" name="Freeform 17">
            <a:extLst>
              <a:ext uri="{FF2B5EF4-FFF2-40B4-BE49-F238E27FC236}">
                <a16:creationId xmlns:a16="http://schemas.microsoft.com/office/drawing/2014/main" id="{22221CF8-21A0-35D8-66A0-EE24CFA8F9DF}"/>
              </a:ext>
            </a:extLst>
          </p:cNvPr>
          <p:cNvSpPr/>
          <p:nvPr/>
        </p:nvSpPr>
        <p:spPr>
          <a:xfrm>
            <a:off x="533597" y="618077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4" name="Group 12">
            <a:extLst>
              <a:ext uri="{FF2B5EF4-FFF2-40B4-BE49-F238E27FC236}">
                <a16:creationId xmlns:a16="http://schemas.microsoft.com/office/drawing/2014/main" id="{6DA19CCA-9023-139F-2B9F-F6DD8F77D651}"/>
              </a:ext>
            </a:extLst>
          </p:cNvPr>
          <p:cNvGrpSpPr/>
          <p:nvPr/>
        </p:nvGrpSpPr>
        <p:grpSpPr>
          <a:xfrm>
            <a:off x="1619939" y="6180773"/>
            <a:ext cx="204491" cy="204491"/>
            <a:chOff x="0" y="0"/>
            <a:chExt cx="812800" cy="812800"/>
          </a:xfrm>
        </p:grpSpPr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5D8C3E8A-2E9C-C12B-9411-81102C0349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14">
              <a:extLst>
                <a:ext uri="{FF2B5EF4-FFF2-40B4-BE49-F238E27FC236}">
                  <a16:creationId xmlns:a16="http://schemas.microsoft.com/office/drawing/2014/main" id="{A8D338DE-710A-144A-F893-AAEFB2F6A04E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8" name="Freeform 7">
            <a:extLst>
              <a:ext uri="{FF2B5EF4-FFF2-40B4-BE49-F238E27FC236}">
                <a16:creationId xmlns:a16="http://schemas.microsoft.com/office/drawing/2014/main" id="{B15FB361-4E94-C985-C73B-D5878828BC41}"/>
              </a:ext>
            </a:extLst>
          </p:cNvPr>
          <p:cNvSpPr/>
          <p:nvPr/>
        </p:nvSpPr>
        <p:spPr>
          <a:xfrm>
            <a:off x="522706" y="509341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9" name="Group 4">
            <a:extLst>
              <a:ext uri="{FF2B5EF4-FFF2-40B4-BE49-F238E27FC236}">
                <a16:creationId xmlns:a16="http://schemas.microsoft.com/office/drawing/2014/main" id="{C1DC5FCB-0373-5E28-6CC2-C2D1A65BB018}"/>
              </a:ext>
            </a:extLst>
          </p:cNvPr>
          <p:cNvGrpSpPr/>
          <p:nvPr/>
        </p:nvGrpSpPr>
        <p:grpSpPr>
          <a:xfrm>
            <a:off x="626864" y="5197381"/>
            <a:ext cx="1171721" cy="1171721"/>
            <a:chOff x="0" y="0"/>
            <a:chExt cx="812800" cy="812800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B55E0591-AB01-FD1C-2195-09346F2280B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98" name="TextBox 6">
              <a:extLst>
                <a:ext uri="{FF2B5EF4-FFF2-40B4-BE49-F238E27FC236}">
                  <a16:creationId xmlns:a16="http://schemas.microsoft.com/office/drawing/2014/main" id="{B54BF021-5276-2627-451D-F31591ACABDC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99" name="Freeform 17">
            <a:extLst>
              <a:ext uri="{FF2B5EF4-FFF2-40B4-BE49-F238E27FC236}">
                <a16:creationId xmlns:a16="http://schemas.microsoft.com/office/drawing/2014/main" id="{F76EA5AE-D36B-1634-223D-939B7D5E63F9}"/>
              </a:ext>
            </a:extLst>
          </p:cNvPr>
          <p:cNvSpPr/>
          <p:nvPr/>
        </p:nvSpPr>
        <p:spPr>
          <a:xfrm>
            <a:off x="2177930" y="3005340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Freeform 7">
            <a:extLst>
              <a:ext uri="{FF2B5EF4-FFF2-40B4-BE49-F238E27FC236}">
                <a16:creationId xmlns:a16="http://schemas.microsoft.com/office/drawing/2014/main" id="{2DA2A103-5081-914F-326F-83B1DC0C7665}"/>
              </a:ext>
            </a:extLst>
          </p:cNvPr>
          <p:cNvSpPr/>
          <p:nvPr/>
        </p:nvSpPr>
        <p:spPr>
          <a:xfrm>
            <a:off x="2167039" y="1917984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" name="Group 4">
            <a:extLst>
              <a:ext uri="{FF2B5EF4-FFF2-40B4-BE49-F238E27FC236}">
                <a16:creationId xmlns:a16="http://schemas.microsoft.com/office/drawing/2014/main" id="{381EC5C9-4D87-C06B-51B1-3D635E892B3F}"/>
              </a:ext>
            </a:extLst>
          </p:cNvPr>
          <p:cNvGrpSpPr/>
          <p:nvPr/>
        </p:nvGrpSpPr>
        <p:grpSpPr>
          <a:xfrm>
            <a:off x="2271197" y="2021948"/>
            <a:ext cx="1171721" cy="1171721"/>
            <a:chOff x="0" y="0"/>
            <a:chExt cx="812800" cy="812800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12C79B57-D140-C1B9-5A66-06A11A25D5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06" name="TextBox 6">
              <a:extLst>
                <a:ext uri="{FF2B5EF4-FFF2-40B4-BE49-F238E27FC236}">
                  <a16:creationId xmlns:a16="http://schemas.microsoft.com/office/drawing/2014/main" id="{0FC8EECB-B1BD-3124-052E-1C43268BF63C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07" name="Freeform 17">
            <a:extLst>
              <a:ext uri="{FF2B5EF4-FFF2-40B4-BE49-F238E27FC236}">
                <a16:creationId xmlns:a16="http://schemas.microsoft.com/office/drawing/2014/main" id="{00EEED01-734F-ED7A-54A0-121E8E95D134}"/>
              </a:ext>
            </a:extLst>
          </p:cNvPr>
          <p:cNvSpPr/>
          <p:nvPr/>
        </p:nvSpPr>
        <p:spPr>
          <a:xfrm>
            <a:off x="2177930" y="459580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8" name="Group 12">
            <a:extLst>
              <a:ext uri="{FF2B5EF4-FFF2-40B4-BE49-F238E27FC236}">
                <a16:creationId xmlns:a16="http://schemas.microsoft.com/office/drawing/2014/main" id="{25D424CC-E288-6312-CC4D-60A58F137707}"/>
              </a:ext>
            </a:extLst>
          </p:cNvPr>
          <p:cNvGrpSpPr/>
          <p:nvPr/>
        </p:nvGrpSpPr>
        <p:grpSpPr>
          <a:xfrm>
            <a:off x="3264272" y="4595803"/>
            <a:ext cx="204491" cy="204491"/>
            <a:chOff x="0" y="0"/>
            <a:chExt cx="812800" cy="812800"/>
          </a:xfrm>
        </p:grpSpPr>
        <p:sp>
          <p:nvSpPr>
            <p:cNvPr id="109" name="Freeform 13">
              <a:extLst>
                <a:ext uri="{FF2B5EF4-FFF2-40B4-BE49-F238E27FC236}">
                  <a16:creationId xmlns:a16="http://schemas.microsoft.com/office/drawing/2014/main" id="{79033D6E-6073-AAAA-04AE-A43D1CF9710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14">
              <a:extLst>
                <a:ext uri="{FF2B5EF4-FFF2-40B4-BE49-F238E27FC236}">
                  <a16:creationId xmlns:a16="http://schemas.microsoft.com/office/drawing/2014/main" id="{4ED33668-EE66-9E1B-186C-3DF2D4EC07D0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1" name="Freeform 7">
            <a:extLst>
              <a:ext uri="{FF2B5EF4-FFF2-40B4-BE49-F238E27FC236}">
                <a16:creationId xmlns:a16="http://schemas.microsoft.com/office/drawing/2014/main" id="{CFE4BCBF-BEB3-08FE-97E9-A740085BE1E6}"/>
              </a:ext>
            </a:extLst>
          </p:cNvPr>
          <p:cNvSpPr/>
          <p:nvPr/>
        </p:nvSpPr>
        <p:spPr>
          <a:xfrm>
            <a:off x="2167039" y="350844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2" name="Group 4">
            <a:extLst>
              <a:ext uri="{FF2B5EF4-FFF2-40B4-BE49-F238E27FC236}">
                <a16:creationId xmlns:a16="http://schemas.microsoft.com/office/drawing/2014/main" id="{89B43EDA-86EA-3219-BE0E-FD1D944F1F68}"/>
              </a:ext>
            </a:extLst>
          </p:cNvPr>
          <p:cNvGrpSpPr/>
          <p:nvPr/>
        </p:nvGrpSpPr>
        <p:grpSpPr>
          <a:xfrm>
            <a:off x="2271197" y="3612411"/>
            <a:ext cx="1171721" cy="1171721"/>
            <a:chOff x="0" y="0"/>
            <a:chExt cx="812800" cy="812800"/>
          </a:xfrm>
        </p:grpSpPr>
        <p:sp>
          <p:nvSpPr>
            <p:cNvPr id="113" name="Freeform 5">
              <a:extLst>
                <a:ext uri="{FF2B5EF4-FFF2-40B4-BE49-F238E27FC236}">
                  <a16:creationId xmlns:a16="http://schemas.microsoft.com/office/drawing/2014/main" id="{ECAABB30-9898-3231-B740-2E7C4B63F7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14" name="TextBox 6">
              <a:extLst>
                <a:ext uri="{FF2B5EF4-FFF2-40B4-BE49-F238E27FC236}">
                  <a16:creationId xmlns:a16="http://schemas.microsoft.com/office/drawing/2014/main" id="{874EC46F-4EFC-CA6C-8296-7F4C26840DBF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15" name="Freeform 17">
            <a:extLst>
              <a:ext uri="{FF2B5EF4-FFF2-40B4-BE49-F238E27FC236}">
                <a16:creationId xmlns:a16="http://schemas.microsoft.com/office/drawing/2014/main" id="{00C3813A-9AC9-2FDC-6FE4-164D12336199}"/>
              </a:ext>
            </a:extLst>
          </p:cNvPr>
          <p:cNvSpPr/>
          <p:nvPr/>
        </p:nvSpPr>
        <p:spPr>
          <a:xfrm>
            <a:off x="2177930" y="618077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6" name="Group 12">
            <a:extLst>
              <a:ext uri="{FF2B5EF4-FFF2-40B4-BE49-F238E27FC236}">
                <a16:creationId xmlns:a16="http://schemas.microsoft.com/office/drawing/2014/main" id="{0318E26D-9F8C-9CA3-E595-89D5DE44213E}"/>
              </a:ext>
            </a:extLst>
          </p:cNvPr>
          <p:cNvGrpSpPr/>
          <p:nvPr/>
        </p:nvGrpSpPr>
        <p:grpSpPr>
          <a:xfrm>
            <a:off x="3264272" y="6180773"/>
            <a:ext cx="204491" cy="204491"/>
            <a:chOff x="0" y="0"/>
            <a:chExt cx="812800" cy="812800"/>
          </a:xfrm>
        </p:grpSpPr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255F012D-30A9-9B6A-89B3-B7CF093359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TextBox 14">
              <a:extLst>
                <a:ext uri="{FF2B5EF4-FFF2-40B4-BE49-F238E27FC236}">
                  <a16:creationId xmlns:a16="http://schemas.microsoft.com/office/drawing/2014/main" id="{5B6C8C78-B340-FE36-1BCA-34EBCCB2179C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9" name="Freeform 7">
            <a:extLst>
              <a:ext uri="{FF2B5EF4-FFF2-40B4-BE49-F238E27FC236}">
                <a16:creationId xmlns:a16="http://schemas.microsoft.com/office/drawing/2014/main" id="{88C53526-92C4-5720-408E-373AC7CF6B52}"/>
              </a:ext>
            </a:extLst>
          </p:cNvPr>
          <p:cNvSpPr/>
          <p:nvPr/>
        </p:nvSpPr>
        <p:spPr>
          <a:xfrm>
            <a:off x="2167039" y="509341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0" name="Group 4">
            <a:extLst>
              <a:ext uri="{FF2B5EF4-FFF2-40B4-BE49-F238E27FC236}">
                <a16:creationId xmlns:a16="http://schemas.microsoft.com/office/drawing/2014/main" id="{EBD84419-03F8-28E8-5CA6-1C56C967102E}"/>
              </a:ext>
            </a:extLst>
          </p:cNvPr>
          <p:cNvGrpSpPr/>
          <p:nvPr/>
        </p:nvGrpSpPr>
        <p:grpSpPr>
          <a:xfrm>
            <a:off x="2271197" y="5197381"/>
            <a:ext cx="1171721" cy="1171721"/>
            <a:chOff x="0" y="0"/>
            <a:chExt cx="812800" cy="812800"/>
          </a:xfrm>
        </p:grpSpPr>
        <p:sp>
          <p:nvSpPr>
            <p:cNvPr id="121" name="Freeform 5">
              <a:extLst>
                <a:ext uri="{FF2B5EF4-FFF2-40B4-BE49-F238E27FC236}">
                  <a16:creationId xmlns:a16="http://schemas.microsoft.com/office/drawing/2014/main" id="{B88B6AF3-2B9F-1054-6307-51FDECECDE5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22" name="TextBox 6">
              <a:extLst>
                <a:ext uri="{FF2B5EF4-FFF2-40B4-BE49-F238E27FC236}">
                  <a16:creationId xmlns:a16="http://schemas.microsoft.com/office/drawing/2014/main" id="{86F01A09-CC58-E3E3-DF7F-92BD02E30DD6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23" name="Freeform 17">
            <a:extLst>
              <a:ext uri="{FF2B5EF4-FFF2-40B4-BE49-F238E27FC236}">
                <a16:creationId xmlns:a16="http://schemas.microsoft.com/office/drawing/2014/main" id="{D114F414-4679-381C-25CF-E7D56DDCCAFD}"/>
              </a:ext>
            </a:extLst>
          </p:cNvPr>
          <p:cNvSpPr/>
          <p:nvPr/>
        </p:nvSpPr>
        <p:spPr>
          <a:xfrm>
            <a:off x="3840959" y="3005340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7" name="Freeform 7">
            <a:extLst>
              <a:ext uri="{FF2B5EF4-FFF2-40B4-BE49-F238E27FC236}">
                <a16:creationId xmlns:a16="http://schemas.microsoft.com/office/drawing/2014/main" id="{F6C8CA6D-535F-E959-036F-C99077134F93}"/>
              </a:ext>
            </a:extLst>
          </p:cNvPr>
          <p:cNvSpPr/>
          <p:nvPr/>
        </p:nvSpPr>
        <p:spPr>
          <a:xfrm>
            <a:off x="3830068" y="1917984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8" name="Group 4">
            <a:extLst>
              <a:ext uri="{FF2B5EF4-FFF2-40B4-BE49-F238E27FC236}">
                <a16:creationId xmlns:a16="http://schemas.microsoft.com/office/drawing/2014/main" id="{F8E9A303-6763-41F9-C844-E260ABA0D49C}"/>
              </a:ext>
            </a:extLst>
          </p:cNvPr>
          <p:cNvGrpSpPr/>
          <p:nvPr/>
        </p:nvGrpSpPr>
        <p:grpSpPr>
          <a:xfrm>
            <a:off x="3934226" y="2021948"/>
            <a:ext cx="1171721" cy="1171721"/>
            <a:chOff x="0" y="0"/>
            <a:chExt cx="812800" cy="812800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2C84B427-3303-0438-DD5A-ECC60EFBECB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30" name="TextBox 6">
              <a:extLst>
                <a:ext uri="{FF2B5EF4-FFF2-40B4-BE49-F238E27FC236}">
                  <a16:creationId xmlns:a16="http://schemas.microsoft.com/office/drawing/2014/main" id="{AD46D2A4-DF55-B1C0-B7E1-9F3524553841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31" name="Freeform 17">
            <a:extLst>
              <a:ext uri="{FF2B5EF4-FFF2-40B4-BE49-F238E27FC236}">
                <a16:creationId xmlns:a16="http://schemas.microsoft.com/office/drawing/2014/main" id="{32D817BD-6A7F-1540-A63B-B1FFBDD8C4D8}"/>
              </a:ext>
            </a:extLst>
          </p:cNvPr>
          <p:cNvSpPr/>
          <p:nvPr/>
        </p:nvSpPr>
        <p:spPr>
          <a:xfrm>
            <a:off x="3840959" y="459580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2" name="Group 12">
            <a:extLst>
              <a:ext uri="{FF2B5EF4-FFF2-40B4-BE49-F238E27FC236}">
                <a16:creationId xmlns:a16="http://schemas.microsoft.com/office/drawing/2014/main" id="{C391B002-F1E3-A0C7-0114-8B659CE0025F}"/>
              </a:ext>
            </a:extLst>
          </p:cNvPr>
          <p:cNvGrpSpPr/>
          <p:nvPr/>
        </p:nvGrpSpPr>
        <p:grpSpPr>
          <a:xfrm>
            <a:off x="4927301" y="4595803"/>
            <a:ext cx="204491" cy="204491"/>
            <a:chOff x="0" y="0"/>
            <a:chExt cx="812800" cy="812800"/>
          </a:xfrm>
        </p:grpSpPr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60238FC1-16EB-CFEA-AE7C-BE81D4ACAEE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TextBox 14">
              <a:extLst>
                <a:ext uri="{FF2B5EF4-FFF2-40B4-BE49-F238E27FC236}">
                  <a16:creationId xmlns:a16="http://schemas.microsoft.com/office/drawing/2014/main" id="{4F4D2A94-C5FF-27AB-36FA-812F2F27D72A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5" name="Freeform 7">
            <a:extLst>
              <a:ext uri="{FF2B5EF4-FFF2-40B4-BE49-F238E27FC236}">
                <a16:creationId xmlns:a16="http://schemas.microsoft.com/office/drawing/2014/main" id="{0A4E69B6-77E8-545A-E98B-A364A356ED9D}"/>
              </a:ext>
            </a:extLst>
          </p:cNvPr>
          <p:cNvSpPr/>
          <p:nvPr/>
        </p:nvSpPr>
        <p:spPr>
          <a:xfrm>
            <a:off x="3830068" y="350844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6" name="Group 4">
            <a:extLst>
              <a:ext uri="{FF2B5EF4-FFF2-40B4-BE49-F238E27FC236}">
                <a16:creationId xmlns:a16="http://schemas.microsoft.com/office/drawing/2014/main" id="{D00BD6A6-848E-AD71-A149-B2FE7C546C42}"/>
              </a:ext>
            </a:extLst>
          </p:cNvPr>
          <p:cNvGrpSpPr/>
          <p:nvPr/>
        </p:nvGrpSpPr>
        <p:grpSpPr>
          <a:xfrm>
            <a:off x="3934226" y="3612411"/>
            <a:ext cx="1171721" cy="1171721"/>
            <a:chOff x="0" y="0"/>
            <a:chExt cx="812800" cy="812800"/>
          </a:xfrm>
        </p:grpSpPr>
        <p:sp>
          <p:nvSpPr>
            <p:cNvPr id="137" name="Freeform 5">
              <a:extLst>
                <a:ext uri="{FF2B5EF4-FFF2-40B4-BE49-F238E27FC236}">
                  <a16:creationId xmlns:a16="http://schemas.microsoft.com/office/drawing/2014/main" id="{B6E08EEF-1663-1985-33D9-937D40A3626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38" name="TextBox 6">
              <a:extLst>
                <a:ext uri="{FF2B5EF4-FFF2-40B4-BE49-F238E27FC236}">
                  <a16:creationId xmlns:a16="http://schemas.microsoft.com/office/drawing/2014/main" id="{F59B9CE9-02D8-6164-3F5C-E9E55628905F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39" name="Freeform 17">
            <a:extLst>
              <a:ext uri="{FF2B5EF4-FFF2-40B4-BE49-F238E27FC236}">
                <a16:creationId xmlns:a16="http://schemas.microsoft.com/office/drawing/2014/main" id="{92B738D7-8BDC-F5A7-3D17-93B1A7E75140}"/>
              </a:ext>
            </a:extLst>
          </p:cNvPr>
          <p:cNvSpPr/>
          <p:nvPr/>
        </p:nvSpPr>
        <p:spPr>
          <a:xfrm>
            <a:off x="3840959" y="618077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0" name="Group 12">
            <a:extLst>
              <a:ext uri="{FF2B5EF4-FFF2-40B4-BE49-F238E27FC236}">
                <a16:creationId xmlns:a16="http://schemas.microsoft.com/office/drawing/2014/main" id="{1C5A186A-F8F6-FD07-2229-6F30E5466533}"/>
              </a:ext>
            </a:extLst>
          </p:cNvPr>
          <p:cNvGrpSpPr/>
          <p:nvPr/>
        </p:nvGrpSpPr>
        <p:grpSpPr>
          <a:xfrm>
            <a:off x="4927301" y="6180773"/>
            <a:ext cx="204491" cy="204491"/>
            <a:chOff x="0" y="0"/>
            <a:chExt cx="812800" cy="812800"/>
          </a:xfrm>
        </p:grpSpPr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A6397343-BEDF-F002-096D-592930DD74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">
              <a:extLst>
                <a:ext uri="{FF2B5EF4-FFF2-40B4-BE49-F238E27FC236}">
                  <a16:creationId xmlns:a16="http://schemas.microsoft.com/office/drawing/2014/main" id="{7D59903D-B0D4-AD76-415C-4E288AF2C589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3" name="Freeform 7">
            <a:extLst>
              <a:ext uri="{FF2B5EF4-FFF2-40B4-BE49-F238E27FC236}">
                <a16:creationId xmlns:a16="http://schemas.microsoft.com/office/drawing/2014/main" id="{C22ED0F0-17A3-0DDE-1B37-2C4EFA7F7980}"/>
              </a:ext>
            </a:extLst>
          </p:cNvPr>
          <p:cNvSpPr/>
          <p:nvPr/>
        </p:nvSpPr>
        <p:spPr>
          <a:xfrm>
            <a:off x="3830068" y="509341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4" name="Group 4">
            <a:extLst>
              <a:ext uri="{FF2B5EF4-FFF2-40B4-BE49-F238E27FC236}">
                <a16:creationId xmlns:a16="http://schemas.microsoft.com/office/drawing/2014/main" id="{A4CF6E95-C651-55AC-4ECF-21EFA98BFB08}"/>
              </a:ext>
            </a:extLst>
          </p:cNvPr>
          <p:cNvGrpSpPr/>
          <p:nvPr/>
        </p:nvGrpSpPr>
        <p:grpSpPr>
          <a:xfrm>
            <a:off x="3934226" y="5197381"/>
            <a:ext cx="1171721" cy="1171721"/>
            <a:chOff x="0" y="0"/>
            <a:chExt cx="812800" cy="812800"/>
          </a:xfrm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E323BE6A-C8CF-484F-6861-F9F4EB5504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194" name="TextBox 6">
              <a:extLst>
                <a:ext uri="{FF2B5EF4-FFF2-40B4-BE49-F238E27FC236}">
                  <a16:creationId xmlns:a16="http://schemas.microsoft.com/office/drawing/2014/main" id="{2A4EA4AD-E5A3-EA8A-C79A-4A81C42D2BB9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195" name="Freeform 17">
            <a:extLst>
              <a:ext uri="{FF2B5EF4-FFF2-40B4-BE49-F238E27FC236}">
                <a16:creationId xmlns:a16="http://schemas.microsoft.com/office/drawing/2014/main" id="{65E0E16B-F162-7545-CC4A-0F525D3D04FE}"/>
              </a:ext>
            </a:extLst>
          </p:cNvPr>
          <p:cNvSpPr/>
          <p:nvPr/>
        </p:nvSpPr>
        <p:spPr>
          <a:xfrm>
            <a:off x="5424276" y="3005340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9" name="Freeform 7">
            <a:extLst>
              <a:ext uri="{FF2B5EF4-FFF2-40B4-BE49-F238E27FC236}">
                <a16:creationId xmlns:a16="http://schemas.microsoft.com/office/drawing/2014/main" id="{0D2B800A-7AC5-02E8-ADF7-143D9D1F46E5}"/>
              </a:ext>
            </a:extLst>
          </p:cNvPr>
          <p:cNvSpPr/>
          <p:nvPr/>
        </p:nvSpPr>
        <p:spPr>
          <a:xfrm>
            <a:off x="5413385" y="1917984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0" name="Group 4">
            <a:extLst>
              <a:ext uri="{FF2B5EF4-FFF2-40B4-BE49-F238E27FC236}">
                <a16:creationId xmlns:a16="http://schemas.microsoft.com/office/drawing/2014/main" id="{DB7CAB0C-8CAB-E7B3-1E12-BF82096D71D4}"/>
              </a:ext>
            </a:extLst>
          </p:cNvPr>
          <p:cNvGrpSpPr/>
          <p:nvPr/>
        </p:nvGrpSpPr>
        <p:grpSpPr>
          <a:xfrm>
            <a:off x="5517543" y="2021948"/>
            <a:ext cx="1171721" cy="1171721"/>
            <a:chOff x="0" y="0"/>
            <a:chExt cx="812800" cy="812800"/>
          </a:xfrm>
        </p:grpSpPr>
        <p:sp>
          <p:nvSpPr>
            <p:cNvPr id="201" name="Freeform 5">
              <a:extLst>
                <a:ext uri="{FF2B5EF4-FFF2-40B4-BE49-F238E27FC236}">
                  <a16:creationId xmlns:a16="http://schemas.microsoft.com/office/drawing/2014/main" id="{AFABE8AC-1622-54B6-8F66-09776BAE7C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202" name="TextBox 6">
              <a:extLst>
                <a:ext uri="{FF2B5EF4-FFF2-40B4-BE49-F238E27FC236}">
                  <a16:creationId xmlns:a16="http://schemas.microsoft.com/office/drawing/2014/main" id="{7CB6A233-740E-8AEA-31AF-FA17FF2D9A9A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203" name="Freeform 17">
            <a:extLst>
              <a:ext uri="{FF2B5EF4-FFF2-40B4-BE49-F238E27FC236}">
                <a16:creationId xmlns:a16="http://schemas.microsoft.com/office/drawing/2014/main" id="{785EBFCC-F081-6966-0B9D-0E81DBA68F5D}"/>
              </a:ext>
            </a:extLst>
          </p:cNvPr>
          <p:cNvSpPr/>
          <p:nvPr/>
        </p:nvSpPr>
        <p:spPr>
          <a:xfrm>
            <a:off x="5424276" y="459580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4" name="Group 12">
            <a:extLst>
              <a:ext uri="{FF2B5EF4-FFF2-40B4-BE49-F238E27FC236}">
                <a16:creationId xmlns:a16="http://schemas.microsoft.com/office/drawing/2014/main" id="{0AFC60C4-ABE2-6259-0BD0-84F3615A5940}"/>
              </a:ext>
            </a:extLst>
          </p:cNvPr>
          <p:cNvGrpSpPr/>
          <p:nvPr/>
        </p:nvGrpSpPr>
        <p:grpSpPr>
          <a:xfrm>
            <a:off x="6510618" y="4595803"/>
            <a:ext cx="204491" cy="204491"/>
            <a:chOff x="0" y="0"/>
            <a:chExt cx="812800" cy="812800"/>
          </a:xfrm>
        </p:grpSpPr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1D95093A-59EE-DB04-B130-F9708077B2C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TextBox 14">
              <a:extLst>
                <a:ext uri="{FF2B5EF4-FFF2-40B4-BE49-F238E27FC236}">
                  <a16:creationId xmlns:a16="http://schemas.microsoft.com/office/drawing/2014/main" id="{E76181D3-C7C1-14F8-2BBA-F1D2D3A72C44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7" name="Freeform 7">
            <a:extLst>
              <a:ext uri="{FF2B5EF4-FFF2-40B4-BE49-F238E27FC236}">
                <a16:creationId xmlns:a16="http://schemas.microsoft.com/office/drawing/2014/main" id="{FBD26E1B-580E-A65F-F70D-C182159656EB}"/>
              </a:ext>
            </a:extLst>
          </p:cNvPr>
          <p:cNvSpPr/>
          <p:nvPr/>
        </p:nvSpPr>
        <p:spPr>
          <a:xfrm>
            <a:off x="5413385" y="350844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8" name="Group 4">
            <a:extLst>
              <a:ext uri="{FF2B5EF4-FFF2-40B4-BE49-F238E27FC236}">
                <a16:creationId xmlns:a16="http://schemas.microsoft.com/office/drawing/2014/main" id="{FDEBBEEA-2C2C-FBCF-9607-6B032CF2AF18}"/>
              </a:ext>
            </a:extLst>
          </p:cNvPr>
          <p:cNvGrpSpPr/>
          <p:nvPr/>
        </p:nvGrpSpPr>
        <p:grpSpPr>
          <a:xfrm>
            <a:off x="5517543" y="3612411"/>
            <a:ext cx="1171721" cy="1171721"/>
            <a:chOff x="0" y="0"/>
            <a:chExt cx="812800" cy="812800"/>
          </a:xfrm>
        </p:grpSpPr>
        <p:sp>
          <p:nvSpPr>
            <p:cNvPr id="209" name="Freeform 5">
              <a:extLst>
                <a:ext uri="{FF2B5EF4-FFF2-40B4-BE49-F238E27FC236}">
                  <a16:creationId xmlns:a16="http://schemas.microsoft.com/office/drawing/2014/main" id="{0364DB14-EC43-8BDC-0F8A-EDE3E5C231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210" name="TextBox 6">
              <a:extLst>
                <a:ext uri="{FF2B5EF4-FFF2-40B4-BE49-F238E27FC236}">
                  <a16:creationId xmlns:a16="http://schemas.microsoft.com/office/drawing/2014/main" id="{81C6C371-58A0-3591-F4DD-E728067F8C86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211" name="Freeform 17">
            <a:extLst>
              <a:ext uri="{FF2B5EF4-FFF2-40B4-BE49-F238E27FC236}">
                <a16:creationId xmlns:a16="http://schemas.microsoft.com/office/drawing/2014/main" id="{56FDE9F5-EC06-99D8-98FF-169F6AA3F0D9}"/>
              </a:ext>
            </a:extLst>
          </p:cNvPr>
          <p:cNvSpPr/>
          <p:nvPr/>
        </p:nvSpPr>
        <p:spPr>
          <a:xfrm>
            <a:off x="5424276" y="6180773"/>
            <a:ext cx="248357" cy="248979"/>
          </a:xfrm>
          <a:custGeom>
            <a:avLst/>
            <a:gdLst/>
            <a:ahLst/>
            <a:cxnLst/>
            <a:rect l="l" t="t" r="r" b="b"/>
            <a:pathLst>
              <a:path w="595518" h="597010">
                <a:moveTo>
                  <a:pt x="0" y="0"/>
                </a:moveTo>
                <a:lnTo>
                  <a:pt x="595518" y="0"/>
                </a:lnTo>
                <a:lnTo>
                  <a:pt x="595518" y="597010"/>
                </a:lnTo>
                <a:lnTo>
                  <a:pt x="0" y="59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2" name="Group 12">
            <a:extLst>
              <a:ext uri="{FF2B5EF4-FFF2-40B4-BE49-F238E27FC236}">
                <a16:creationId xmlns:a16="http://schemas.microsoft.com/office/drawing/2014/main" id="{72832D6D-9AE0-AB64-2047-7AA84AB2B13D}"/>
              </a:ext>
            </a:extLst>
          </p:cNvPr>
          <p:cNvGrpSpPr/>
          <p:nvPr/>
        </p:nvGrpSpPr>
        <p:grpSpPr>
          <a:xfrm>
            <a:off x="6510618" y="6180773"/>
            <a:ext cx="204491" cy="204491"/>
            <a:chOff x="0" y="0"/>
            <a:chExt cx="812800" cy="812800"/>
          </a:xfrm>
        </p:grpSpPr>
        <p:sp>
          <p:nvSpPr>
            <p:cNvPr id="213" name="Freeform 13">
              <a:extLst>
                <a:ext uri="{FF2B5EF4-FFF2-40B4-BE49-F238E27FC236}">
                  <a16:creationId xmlns:a16="http://schemas.microsoft.com/office/drawing/2014/main" id="{6F8D2945-EE85-AD74-DE0C-D701B9D419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TextBox 14">
              <a:extLst>
                <a:ext uri="{FF2B5EF4-FFF2-40B4-BE49-F238E27FC236}">
                  <a16:creationId xmlns:a16="http://schemas.microsoft.com/office/drawing/2014/main" id="{DEAFB220-8222-0903-0D5C-7B03C9035783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5" name="Freeform 7">
            <a:extLst>
              <a:ext uri="{FF2B5EF4-FFF2-40B4-BE49-F238E27FC236}">
                <a16:creationId xmlns:a16="http://schemas.microsoft.com/office/drawing/2014/main" id="{88CD8F31-1055-668F-9C99-B8154CDB05EB}"/>
              </a:ext>
            </a:extLst>
          </p:cNvPr>
          <p:cNvSpPr/>
          <p:nvPr/>
        </p:nvSpPr>
        <p:spPr>
          <a:xfrm>
            <a:off x="5413385" y="5093417"/>
            <a:ext cx="1355636" cy="1359033"/>
          </a:xfrm>
          <a:custGeom>
            <a:avLst/>
            <a:gdLst/>
            <a:ahLst/>
            <a:cxnLst/>
            <a:rect l="l" t="t" r="r" b="b"/>
            <a:pathLst>
              <a:path w="1678005" h="1682210">
                <a:moveTo>
                  <a:pt x="0" y="0"/>
                </a:moveTo>
                <a:lnTo>
                  <a:pt x="1678004" y="0"/>
                </a:lnTo>
                <a:lnTo>
                  <a:pt x="1678004" y="1682210"/>
                </a:lnTo>
                <a:lnTo>
                  <a:pt x="0" y="168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6" name="Group 4">
            <a:extLst>
              <a:ext uri="{FF2B5EF4-FFF2-40B4-BE49-F238E27FC236}">
                <a16:creationId xmlns:a16="http://schemas.microsoft.com/office/drawing/2014/main" id="{6BC5098B-F0F7-9B1F-1A19-2476E1AA1C77}"/>
              </a:ext>
            </a:extLst>
          </p:cNvPr>
          <p:cNvGrpSpPr/>
          <p:nvPr/>
        </p:nvGrpSpPr>
        <p:grpSpPr>
          <a:xfrm>
            <a:off x="5517543" y="5197381"/>
            <a:ext cx="1171721" cy="1171721"/>
            <a:chOff x="0" y="0"/>
            <a:chExt cx="812800" cy="812800"/>
          </a:xfrm>
        </p:grpSpPr>
        <p:sp>
          <p:nvSpPr>
            <p:cNvPr id="217" name="Freeform 5">
              <a:extLst>
                <a:ext uri="{FF2B5EF4-FFF2-40B4-BE49-F238E27FC236}">
                  <a16:creationId xmlns:a16="http://schemas.microsoft.com/office/drawing/2014/main" id="{CA488A31-BC47-C8AF-EB19-49025D7953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571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27AAE1"/>
                </a:solidFill>
              </a:endParaRPr>
            </a:p>
          </p:txBody>
        </p:sp>
        <p:sp>
          <p:nvSpPr>
            <p:cNvPr id="218" name="TextBox 6">
              <a:extLst>
                <a:ext uri="{FF2B5EF4-FFF2-40B4-BE49-F238E27FC236}">
                  <a16:creationId xmlns:a16="http://schemas.microsoft.com/office/drawing/2014/main" id="{5EC69D20-9B39-8182-FFDB-35C59388A5E6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srgbClr val="27AAE1"/>
                </a:solidFill>
                <a:latin typeface="Calibri"/>
              </a:endParaRPr>
            </a:p>
          </p:txBody>
        </p:sp>
      </p:grpSp>
      <p:sp>
        <p:nvSpPr>
          <p:cNvPr id="85" name="TextBox 85">
            <a:hlinkClick r:id="rId16" action="ppaction://hlinksldjump"/>
          </p:cNvPr>
          <p:cNvSpPr txBox="1"/>
          <p:nvPr/>
        </p:nvSpPr>
        <p:spPr>
          <a:xfrm>
            <a:off x="685800" y="2370344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5</a:t>
            </a:r>
          </a:p>
        </p:txBody>
      </p:sp>
      <p:sp>
        <p:nvSpPr>
          <p:cNvPr id="86" name="TextBox 86">
            <a:hlinkClick r:id="rId17" action="ppaction://hlinksldjump"/>
          </p:cNvPr>
          <p:cNvSpPr txBox="1"/>
          <p:nvPr/>
        </p:nvSpPr>
        <p:spPr>
          <a:xfrm>
            <a:off x="2341520" y="2370344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6</a:t>
            </a:r>
          </a:p>
        </p:txBody>
      </p:sp>
      <p:sp>
        <p:nvSpPr>
          <p:cNvPr id="87" name="TextBox 87">
            <a:hlinkClick r:id="rId18" action="ppaction://hlinksldjump"/>
          </p:cNvPr>
          <p:cNvSpPr txBox="1"/>
          <p:nvPr/>
        </p:nvSpPr>
        <p:spPr>
          <a:xfrm>
            <a:off x="3994082" y="2370344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D50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7</a:t>
            </a:r>
          </a:p>
        </p:txBody>
      </p:sp>
      <p:sp>
        <p:nvSpPr>
          <p:cNvPr id="88" name="TextBox 88">
            <a:hlinkClick r:id="rId19" action="ppaction://hlinksldjump"/>
          </p:cNvPr>
          <p:cNvSpPr txBox="1"/>
          <p:nvPr/>
        </p:nvSpPr>
        <p:spPr>
          <a:xfrm>
            <a:off x="5577348" y="2370344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8</a:t>
            </a:r>
          </a:p>
        </p:txBody>
      </p:sp>
      <p:grpSp>
        <p:nvGrpSpPr>
          <p:cNvPr id="53" name="Group 12">
            <a:extLst>
              <a:ext uri="{FF2B5EF4-FFF2-40B4-BE49-F238E27FC236}">
                <a16:creationId xmlns:a16="http://schemas.microsoft.com/office/drawing/2014/main" id="{280845C7-92C9-FFD1-146A-0650B02D0716}"/>
              </a:ext>
            </a:extLst>
          </p:cNvPr>
          <p:cNvGrpSpPr/>
          <p:nvPr/>
        </p:nvGrpSpPr>
        <p:grpSpPr>
          <a:xfrm>
            <a:off x="1619939" y="3005340"/>
            <a:ext cx="204491" cy="204491"/>
            <a:chOff x="0" y="0"/>
            <a:chExt cx="812800" cy="812800"/>
          </a:xfrm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B264A38F-47D7-0DF5-955C-195D76EA70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4">
              <a:extLst>
                <a:ext uri="{FF2B5EF4-FFF2-40B4-BE49-F238E27FC236}">
                  <a16:creationId xmlns:a16="http://schemas.microsoft.com/office/drawing/2014/main" id="{F2A917F2-78C4-FBC1-17CE-9A2AE3BAB901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0" name="Group 12">
            <a:extLst>
              <a:ext uri="{FF2B5EF4-FFF2-40B4-BE49-F238E27FC236}">
                <a16:creationId xmlns:a16="http://schemas.microsoft.com/office/drawing/2014/main" id="{330E0BBB-2941-0D08-E048-AA8B6CB01B3C}"/>
              </a:ext>
            </a:extLst>
          </p:cNvPr>
          <p:cNvGrpSpPr/>
          <p:nvPr/>
        </p:nvGrpSpPr>
        <p:grpSpPr>
          <a:xfrm>
            <a:off x="3264272" y="3005340"/>
            <a:ext cx="204491" cy="204491"/>
            <a:chOff x="0" y="0"/>
            <a:chExt cx="812800" cy="812800"/>
          </a:xfrm>
        </p:grpSpPr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5DC09FE1-6C5F-2523-8FEF-5C402767980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4">
              <a:extLst>
                <a:ext uri="{FF2B5EF4-FFF2-40B4-BE49-F238E27FC236}">
                  <a16:creationId xmlns:a16="http://schemas.microsoft.com/office/drawing/2014/main" id="{BA9C3CFE-9CF8-0AF7-BE85-FB70D71FE215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4" name="Group 12">
            <a:extLst>
              <a:ext uri="{FF2B5EF4-FFF2-40B4-BE49-F238E27FC236}">
                <a16:creationId xmlns:a16="http://schemas.microsoft.com/office/drawing/2014/main" id="{37BC04C4-C71B-035D-1080-3F63E036806C}"/>
              </a:ext>
            </a:extLst>
          </p:cNvPr>
          <p:cNvGrpSpPr/>
          <p:nvPr/>
        </p:nvGrpSpPr>
        <p:grpSpPr>
          <a:xfrm>
            <a:off x="4927301" y="3005340"/>
            <a:ext cx="204491" cy="204491"/>
            <a:chOff x="0" y="0"/>
            <a:chExt cx="812800" cy="812800"/>
          </a:xfrm>
        </p:grpSpPr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D587673A-8B44-A81B-F98D-F33F772BC4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14">
              <a:extLst>
                <a:ext uri="{FF2B5EF4-FFF2-40B4-BE49-F238E27FC236}">
                  <a16:creationId xmlns:a16="http://schemas.microsoft.com/office/drawing/2014/main" id="{16CEB70E-26C8-C469-A92B-E0782B3DF0A5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6" name="Group 12">
            <a:extLst>
              <a:ext uri="{FF2B5EF4-FFF2-40B4-BE49-F238E27FC236}">
                <a16:creationId xmlns:a16="http://schemas.microsoft.com/office/drawing/2014/main" id="{FC8BC4CE-573E-4BA2-74FD-CCDEDAB304F2}"/>
              </a:ext>
            </a:extLst>
          </p:cNvPr>
          <p:cNvGrpSpPr/>
          <p:nvPr/>
        </p:nvGrpSpPr>
        <p:grpSpPr>
          <a:xfrm>
            <a:off x="6510618" y="3005340"/>
            <a:ext cx="204491" cy="204491"/>
            <a:chOff x="0" y="0"/>
            <a:chExt cx="812800" cy="812800"/>
          </a:xfrm>
        </p:grpSpPr>
        <p:sp>
          <p:nvSpPr>
            <p:cNvPr id="197" name="Freeform 13">
              <a:extLst>
                <a:ext uri="{FF2B5EF4-FFF2-40B4-BE49-F238E27FC236}">
                  <a16:creationId xmlns:a16="http://schemas.microsoft.com/office/drawing/2014/main" id="{71549A88-8201-BFD5-833C-2D2E4F14F4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4">
              <a:extLst>
                <a:ext uri="{FF2B5EF4-FFF2-40B4-BE49-F238E27FC236}">
                  <a16:creationId xmlns:a16="http://schemas.microsoft.com/office/drawing/2014/main" id="{2846AD29-F706-6059-3E74-BD4784D64882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9" name="TextBox 89">
            <a:hlinkClick r:id="rId20" action="ppaction://hlinksldjump"/>
          </p:cNvPr>
          <p:cNvSpPr txBox="1"/>
          <p:nvPr/>
        </p:nvSpPr>
        <p:spPr>
          <a:xfrm>
            <a:off x="685800" y="3981548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D50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9</a:t>
            </a:r>
          </a:p>
        </p:txBody>
      </p:sp>
      <p:sp>
        <p:nvSpPr>
          <p:cNvPr id="90" name="TextBox 90">
            <a:hlinkClick r:id="rId21" action="ppaction://hlinksldjump"/>
          </p:cNvPr>
          <p:cNvSpPr txBox="1"/>
          <p:nvPr/>
        </p:nvSpPr>
        <p:spPr>
          <a:xfrm>
            <a:off x="2341520" y="3981548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10</a:t>
            </a:r>
          </a:p>
        </p:txBody>
      </p:sp>
      <p:sp>
        <p:nvSpPr>
          <p:cNvPr id="91" name="TextBox 91">
            <a:hlinkClick r:id="" action="ppaction://noaction"/>
          </p:cNvPr>
          <p:cNvSpPr txBox="1"/>
          <p:nvPr/>
        </p:nvSpPr>
        <p:spPr>
          <a:xfrm>
            <a:off x="3994082" y="3981548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11</a:t>
            </a:r>
          </a:p>
        </p:txBody>
      </p:sp>
      <p:sp>
        <p:nvSpPr>
          <p:cNvPr id="92" name="TextBox 92">
            <a:hlinkClick r:id="" action="ppaction://noaction"/>
          </p:cNvPr>
          <p:cNvSpPr txBox="1"/>
          <p:nvPr/>
        </p:nvSpPr>
        <p:spPr>
          <a:xfrm>
            <a:off x="5577348" y="3981548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D50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12</a:t>
            </a:r>
          </a:p>
        </p:txBody>
      </p:sp>
      <p:sp>
        <p:nvSpPr>
          <p:cNvPr id="93" name="TextBox 93">
            <a:hlinkClick r:id="" action="ppaction://noaction"/>
          </p:cNvPr>
          <p:cNvSpPr txBox="1"/>
          <p:nvPr/>
        </p:nvSpPr>
        <p:spPr>
          <a:xfrm>
            <a:off x="685800" y="5525596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13</a:t>
            </a:r>
          </a:p>
        </p:txBody>
      </p:sp>
      <p:sp>
        <p:nvSpPr>
          <p:cNvPr id="94" name="TextBox 94">
            <a:hlinkClick r:id="" action="ppaction://noaction"/>
          </p:cNvPr>
          <p:cNvSpPr txBox="1"/>
          <p:nvPr/>
        </p:nvSpPr>
        <p:spPr>
          <a:xfrm>
            <a:off x="2341520" y="5525596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D50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14</a:t>
            </a:r>
          </a:p>
        </p:txBody>
      </p:sp>
      <p:sp>
        <p:nvSpPr>
          <p:cNvPr id="95" name="TextBox 95">
            <a:hlinkClick r:id="" action="ppaction://noaction"/>
          </p:cNvPr>
          <p:cNvSpPr txBox="1"/>
          <p:nvPr/>
        </p:nvSpPr>
        <p:spPr>
          <a:xfrm>
            <a:off x="3994082" y="5525596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15</a:t>
            </a:r>
          </a:p>
        </p:txBody>
      </p:sp>
      <p:sp>
        <p:nvSpPr>
          <p:cNvPr id="96" name="TextBox 96">
            <a:hlinkClick r:id="" action="ppaction://noaction"/>
          </p:cNvPr>
          <p:cNvSpPr txBox="1"/>
          <p:nvPr/>
        </p:nvSpPr>
        <p:spPr>
          <a:xfrm>
            <a:off x="5577348" y="5525596"/>
            <a:ext cx="105155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EE2A7B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8065339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" grpId="0" animBg="1"/>
      <p:bldP spid="20" grpId="0" animBg="1"/>
      <p:bldP spid="20" grpId="1" animBg="1"/>
      <p:bldP spid="26" grpId="0" animBg="1"/>
      <p:bldP spid="31" grpId="0" animBg="1"/>
      <p:bldP spid="31" grpId="1" animBg="1"/>
      <p:bldP spid="36" grpId="0" animBg="1"/>
      <p:bldP spid="41" grpId="0" animBg="1"/>
      <p:bldP spid="41" grpId="1" animBg="1"/>
      <p:bldP spid="47" grpId="0" animBg="1"/>
      <p:bldP spid="81" grpId="0"/>
      <p:bldP spid="82" grpId="0"/>
      <p:bldP spid="83" grpId="0"/>
      <p:bldP spid="84" grpId="0"/>
      <p:bldP spid="52" grpId="0" animBg="1"/>
      <p:bldP spid="52" grpId="1" animBg="1"/>
      <p:bldP spid="57" grpId="0" animBg="1"/>
      <p:bldP spid="62" grpId="0" animBg="1"/>
      <p:bldP spid="62" grpId="1" animBg="1"/>
      <p:bldP spid="67" grpId="0" animBg="1"/>
      <p:bldP spid="73" grpId="0" animBg="1"/>
      <p:bldP spid="73" grpId="1" animBg="1"/>
      <p:bldP spid="78" grpId="0" animBg="1"/>
      <p:bldP spid="99" grpId="0" animBg="1"/>
      <p:bldP spid="99" grpId="1" animBg="1"/>
      <p:bldP spid="103" grpId="0" animBg="1"/>
      <p:bldP spid="107" grpId="0" animBg="1"/>
      <p:bldP spid="107" grpId="1" animBg="1"/>
      <p:bldP spid="111" grpId="0" animBg="1"/>
      <p:bldP spid="115" grpId="0" animBg="1"/>
      <p:bldP spid="115" grpId="1" animBg="1"/>
      <p:bldP spid="119" grpId="0" animBg="1"/>
      <p:bldP spid="123" grpId="0" animBg="1"/>
      <p:bldP spid="123" grpId="1" animBg="1"/>
      <p:bldP spid="127" grpId="0" animBg="1"/>
      <p:bldP spid="131" grpId="0" animBg="1"/>
      <p:bldP spid="131" grpId="1" animBg="1"/>
      <p:bldP spid="135" grpId="0" animBg="1"/>
      <p:bldP spid="139" grpId="0" animBg="1"/>
      <p:bldP spid="139" grpId="1" animBg="1"/>
      <p:bldP spid="143" grpId="0" animBg="1"/>
      <p:bldP spid="195" grpId="0" animBg="1"/>
      <p:bldP spid="195" grpId="1" animBg="1"/>
      <p:bldP spid="199" grpId="0" animBg="1"/>
      <p:bldP spid="203" grpId="0" animBg="1"/>
      <p:bldP spid="203" grpId="1" animBg="1"/>
      <p:bldP spid="207" grpId="0" animBg="1"/>
      <p:bldP spid="211" grpId="0" animBg="1"/>
      <p:bldP spid="211" grpId="1" animBg="1"/>
      <p:bldP spid="215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NO.1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1133648" y="2876418"/>
            <a:ext cx="9883141" cy="101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0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Odd one out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-10391" y="3973831"/>
            <a:ext cx="4726826" cy="987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48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A. laugh</a:t>
            </a:r>
            <a:r>
              <a:rPr lang="en-US" sz="4800" u="sng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899B8-6681-5984-9D5F-3135D252D90D}"/>
              </a:ext>
            </a:extLst>
          </p:cNvPr>
          <p:cNvSpPr txBox="1"/>
          <p:nvPr/>
        </p:nvSpPr>
        <p:spPr>
          <a:xfrm>
            <a:off x="3699159" y="3973831"/>
            <a:ext cx="4726826" cy="987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48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B. play</a:t>
            </a:r>
            <a:r>
              <a:rPr lang="en-US" sz="4800" u="sng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1AB67-FA2D-07BE-8F02-C940E7843F22}"/>
              </a:ext>
            </a:extLst>
          </p:cNvPr>
          <p:cNvSpPr txBox="1"/>
          <p:nvPr/>
        </p:nvSpPr>
        <p:spPr>
          <a:xfrm>
            <a:off x="7517129" y="3973831"/>
            <a:ext cx="4726826" cy="987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48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C. watch</a:t>
            </a:r>
            <a:r>
              <a:rPr lang="en-US" sz="4800" u="sng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ed</a:t>
            </a: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DF20785-D97C-83ED-B77B-D27EC3FF7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8169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new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4430" y="1380137"/>
            <a:ext cx="98831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8800" dirty="0">
                <a:solidFill>
                  <a:srgbClr val="FFD501"/>
                </a:solidFill>
                <a:effectLst>
                  <a:outerShdw blurRad="25400" dist="38100" dir="9600000" sx="104000" sy="104000" algn="r" rotWithShape="0">
                    <a:schemeClr val="accent5">
                      <a:lumMod val="40000"/>
                      <a:lumOff val="60000"/>
                      <a:alpha val="40000"/>
                    </a:scheme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NO.2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5A2586A-954C-4D1B-617D-51F98CF29BED}"/>
              </a:ext>
            </a:extLst>
          </p:cNvPr>
          <p:cNvSpPr txBox="1"/>
          <p:nvPr/>
        </p:nvSpPr>
        <p:spPr>
          <a:xfrm>
            <a:off x="639491" y="2699771"/>
            <a:ext cx="10871455" cy="169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27AAE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Find and correct the mistake:</a:t>
            </a:r>
          </a:p>
          <a:p>
            <a:pPr algn="ctr" defTabSz="609630">
              <a:lnSpc>
                <a:spcPts val="7000"/>
              </a:lnSpc>
              <a:spcBef>
                <a:spcPct val="0"/>
              </a:spcBef>
            </a:pPr>
            <a:r>
              <a:rPr lang="en-US" sz="44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I </a:t>
            </a:r>
            <a:r>
              <a:rPr lang="en-US" sz="4400" dirty="0" err="1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buyed</a:t>
            </a:r>
            <a:r>
              <a:rPr lang="en-US" sz="4400" dirty="0">
                <a:solidFill>
                  <a:srgbClr val="FFC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 a melon at the market yesterday.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97A2CA2-2D6E-98FD-9D6F-B06B82225A91}"/>
              </a:ext>
            </a:extLst>
          </p:cNvPr>
          <p:cNvSpPr txBox="1"/>
          <p:nvPr/>
        </p:nvSpPr>
        <p:spPr>
          <a:xfrm>
            <a:off x="1008956" y="4743899"/>
            <a:ext cx="9883141" cy="107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89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buyed</a:t>
            </a: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Magz"/>
              </a:rPr>
              <a:t> </a:t>
            </a:r>
            <a:r>
              <a:rPr lang="en-US" sz="6600" dirty="0">
                <a:solidFill>
                  <a:srgbClr val="E72B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 bought</a:t>
            </a:r>
            <a:endParaRPr lang="en-US" sz="6600" dirty="0">
              <a:solidFill>
                <a:srgbClr val="E72B78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Magz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9CE31314-451F-832C-582A-BD9CA9531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8B640F-2A70-01AE-966F-F422054FEF46}"/>
              </a:ext>
            </a:extLst>
          </p:cNvPr>
          <p:cNvCxnSpPr/>
          <p:nvPr/>
        </p:nvCxnSpPr>
        <p:spPr>
          <a:xfrm>
            <a:off x="1585353" y="4327247"/>
            <a:ext cx="1614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13594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9792</TotalTime>
  <Words>239</Words>
  <Application>Microsoft Office PowerPoint</Application>
  <PresentationFormat>Widescreen</PresentationFormat>
  <Paragraphs>72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Aachen</vt:lpstr>
      <vt:lpstr>Arial</vt:lpstr>
      <vt:lpstr>Asap</vt:lpstr>
      <vt:lpstr>Baloo 2</vt:lpstr>
      <vt:lpstr>Bebas Neue</vt:lpstr>
      <vt:lpstr>Calibri</vt:lpstr>
      <vt:lpstr>Chewy</vt:lpstr>
      <vt:lpstr>Comic Sans MS</vt:lpstr>
      <vt:lpstr>Life Savers</vt:lpstr>
      <vt:lpstr>Life Savers ExtraBold</vt:lpstr>
      <vt:lpstr>Lilita One</vt:lpstr>
      <vt:lpstr>Quicksand</vt:lpstr>
      <vt:lpstr>Quicksand SemiBold</vt:lpstr>
      <vt:lpstr>Elementary Activities to Celebrate Japanese Culture Day by Slidesgo</vt:lpstr>
      <vt:lpstr>2_Science Subject for Elementary - 3rd Grade: Physical, Life, and Earth by Slidesgo</vt:lpstr>
      <vt:lpstr>Italian Father's Day by Slidesgo</vt:lpstr>
      <vt:lpstr>Office Theme</vt:lpstr>
      <vt:lpstr>PowerPoint Presentation</vt:lpstr>
      <vt:lpstr>PowerPoint Presentation</vt:lpstr>
      <vt:lpstr>Warm-up</vt:lpstr>
      <vt:lpstr>WARM-UP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126</cp:revision>
  <dcterms:created xsi:type="dcterms:W3CDTF">2023-12-16T10:48:42Z</dcterms:created>
  <dcterms:modified xsi:type="dcterms:W3CDTF">2026-04-03T07:16:04Z</dcterms:modified>
</cp:coreProperties>
</file>