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95" r:id="rId2"/>
  </p:sldMasterIdLst>
  <p:notesMasterIdLst>
    <p:notesMasterId r:id="rId19"/>
  </p:notesMasterIdLst>
  <p:sldIdLst>
    <p:sldId id="299" r:id="rId3"/>
    <p:sldId id="477" r:id="rId4"/>
    <p:sldId id="258" r:id="rId5"/>
    <p:sldId id="480" r:id="rId6"/>
    <p:sldId id="479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9900"/>
    <a:srgbClr val="FF5050"/>
    <a:srgbClr val="99D465"/>
    <a:srgbClr val="89DFF5"/>
    <a:srgbClr val="FFFF99"/>
    <a:srgbClr val="000066"/>
    <a:srgbClr val="FF9999"/>
    <a:srgbClr val="EEE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46F0D-4C29-4317-B88E-0D7EB27A510C}" v="332" dt="2024-06-20T03:10:02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9" autoAdjust="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8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2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4/3/2026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7" r:id="rId18"/>
    <p:sldLayoutId id="2147483708" r:id="rId19"/>
    <p:sldLayoutId id="2147483813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21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sv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21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sv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21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sv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21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sv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21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7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sv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21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7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sv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21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74.jp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sv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21.pn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Relationship Id="rId1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1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1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11" Type="http://schemas.openxmlformats.org/officeDocument/2006/relationships/image" Target="../media/image60.svg"/><Relationship Id="rId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sv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5" Type="http://schemas.openxmlformats.org/officeDocument/2006/relationships/image" Target="../media/image21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sv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5" Type="http://schemas.openxmlformats.org/officeDocument/2006/relationships/image" Target="../media/image21.png"/><Relationship Id="rId10" Type="http://schemas.openxmlformats.org/officeDocument/2006/relationships/image" Target="../media/image53.sv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6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image" Target="../media/image63.png"/><Relationship Id="rId12" Type="http://schemas.openxmlformats.org/officeDocument/2006/relationships/image" Target="../media/image6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5" Type="http://schemas.openxmlformats.org/officeDocument/2006/relationships/image" Target="../media/image21.pn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4.png"/><Relationship Id="rId1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506706">
            <a:off x="9746052" y="4787992"/>
            <a:ext cx="1170583" cy="16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/>
          <p:nvPr/>
        </p:nvSpPr>
        <p:spPr>
          <a:xfrm rot="-1219927">
            <a:off x="-344574" y="4955903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/>
          <p:cNvSpPr/>
          <p:nvPr/>
        </p:nvSpPr>
        <p:spPr>
          <a:xfrm rot="1196540">
            <a:off x="10988611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1181100" y="1265238"/>
            <a:ext cx="9931400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08300" y="4817815"/>
            <a:ext cx="7718935" cy="1200329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Our </a:t>
            </a:r>
            <a:r>
              <a:rPr lang="en-GB" sz="36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neighbours</a:t>
            </a:r>
            <a:r>
              <a:rPr lang="en-US" sz="36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’ baby ____ </a:t>
            </a:r>
          </a:p>
          <a:p>
            <a:pPr eaLnBrk="1" hangingPunct="1">
              <a:defRPr/>
            </a:pPr>
            <a:r>
              <a:rPr lang="en-US" sz="36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loudly last night.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7693398" y="4782821"/>
            <a:ext cx="1721474" cy="646331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cried</a:t>
            </a:r>
            <a:endParaRPr lang="en-US" sz="4000" b="1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D7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57150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69572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571500" y="2637000"/>
            <a:ext cx="1764000" cy="79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569572" y="3494665"/>
            <a:ext cx="1764000" cy="792000"/>
          </a:xfrm>
          <a:prstGeom prst="roundRect">
            <a:avLst/>
          </a:prstGeom>
          <a:solidFill>
            <a:srgbClr val="9966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cry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57150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56957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989460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9894600" y="1698033"/>
            <a:ext cx="1764000" cy="792000"/>
          </a:xfrm>
          <a:prstGeom prst="roundRect">
            <a:avLst/>
          </a:prstGeom>
          <a:solidFill>
            <a:srgbClr val="008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phone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989460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9894600" y="4295793"/>
            <a:ext cx="1764000" cy="79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try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9894600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5409" y="1325503"/>
            <a:ext cx="5262782" cy="34573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96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/>
          <p:nvPr/>
        </p:nvSpPr>
        <p:spPr>
          <a:xfrm rot="-1219927">
            <a:off x="-148270" y="5186548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/>
          <p:cNvSpPr/>
          <p:nvPr/>
        </p:nvSpPr>
        <p:spPr>
          <a:xfrm rot="1196540">
            <a:off x="10988611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939800" y="1265238"/>
            <a:ext cx="10274300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75653" y="4681316"/>
            <a:ext cx="6865831" cy="1323439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Anna _____ to make a hot-air balloon.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4490056" y="4681316"/>
            <a:ext cx="2186400" cy="707886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tried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48260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480672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482600" y="2637000"/>
            <a:ext cx="1764000" cy="79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48260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48067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988190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9881900" y="1698033"/>
            <a:ext cx="1764000" cy="792000"/>
          </a:xfrm>
          <a:prstGeom prst="roundRect">
            <a:avLst/>
          </a:prstGeom>
          <a:solidFill>
            <a:srgbClr val="008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phone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988190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9881900" y="4295793"/>
            <a:ext cx="1764000" cy="79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try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9881900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23173" y="1378449"/>
            <a:ext cx="4685189" cy="33216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7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/>
          <p:nvPr/>
        </p:nvSpPr>
        <p:spPr>
          <a:xfrm rot="-1219927">
            <a:off x="-148270" y="5186548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/>
          <p:cNvSpPr/>
          <p:nvPr/>
        </p:nvSpPr>
        <p:spPr>
          <a:xfrm rot="1196540">
            <a:off x="10988611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990600" y="1265238"/>
            <a:ext cx="10299700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67678" y="4625665"/>
            <a:ext cx="7362707" cy="1323439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Roger _______ Sue at his  office yesterday.</a:t>
            </a:r>
          </a:p>
        </p:txBody>
      </p:sp>
      <p:sp>
        <p:nvSpPr>
          <p:cNvPr id="4" name="Prostokąt 3"/>
          <p:cNvSpPr/>
          <p:nvPr/>
        </p:nvSpPr>
        <p:spPr>
          <a:xfrm>
            <a:off x="4427037" y="4580906"/>
            <a:ext cx="2548558" cy="707886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phoned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53340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31472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533400" y="2637000"/>
            <a:ext cx="1764000" cy="79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53340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53147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988190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9881900" y="1698033"/>
            <a:ext cx="1764000" cy="792000"/>
          </a:xfrm>
          <a:prstGeom prst="roundRect">
            <a:avLst/>
          </a:prstGeom>
          <a:solidFill>
            <a:srgbClr val="008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phone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988190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9881900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0784" y="1334619"/>
            <a:ext cx="5690028" cy="32910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37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/>
          <p:nvPr/>
        </p:nvSpPr>
        <p:spPr>
          <a:xfrm rot="-1219927">
            <a:off x="-148270" y="5186548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/>
          <p:cNvSpPr/>
          <p:nvPr/>
        </p:nvSpPr>
        <p:spPr>
          <a:xfrm rot="1196540">
            <a:off x="10988611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939800" y="1265238"/>
            <a:ext cx="10312400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450882" y="4667495"/>
            <a:ext cx="7984920" cy="1323439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They _____ delicious meal on the campfire last weekend.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894784" y="4667495"/>
            <a:ext cx="2548558" cy="707886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cooked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46990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467972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469900" y="2637000"/>
            <a:ext cx="1764000" cy="79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46990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46797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1005970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1005970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10059700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99" y="1344559"/>
            <a:ext cx="5856137" cy="32607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23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/>
          <p:nvPr/>
        </p:nvSpPr>
        <p:spPr>
          <a:xfrm rot="-1219927">
            <a:off x="-148270" y="5186548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/>
          <p:cNvSpPr/>
          <p:nvPr/>
        </p:nvSpPr>
        <p:spPr>
          <a:xfrm rot="1196540">
            <a:off x="10988611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952500" y="1265238"/>
            <a:ext cx="10447544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385088" y="4704516"/>
            <a:ext cx="7809797" cy="1323439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John _____ quite long for his computer to run normally.</a:t>
            </a:r>
          </a:p>
        </p:txBody>
      </p:sp>
      <p:sp>
        <p:nvSpPr>
          <p:cNvPr id="4" name="Prostokąt 3"/>
          <p:cNvSpPr/>
          <p:nvPr/>
        </p:nvSpPr>
        <p:spPr>
          <a:xfrm>
            <a:off x="3781845" y="4679333"/>
            <a:ext cx="2548558" cy="707886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waited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46990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467972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46990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46797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1009780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1009780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10097800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46" y="1342829"/>
            <a:ext cx="5942504" cy="33365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586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/>
          <p:nvPr/>
        </p:nvSpPr>
        <p:spPr>
          <a:xfrm rot="-1219927">
            <a:off x="-148270" y="5186548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/>
          <p:cNvSpPr/>
          <p:nvPr/>
        </p:nvSpPr>
        <p:spPr>
          <a:xfrm rot="1196540">
            <a:off x="10988611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1028700" y="1265238"/>
            <a:ext cx="10147300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698569" y="4717154"/>
            <a:ext cx="7516429" cy="1323439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My sister _______ a lot of stamps when she was ten.</a:t>
            </a:r>
          </a:p>
        </p:txBody>
      </p:sp>
      <p:sp>
        <p:nvSpPr>
          <p:cNvPr id="4" name="Prostokąt 3"/>
          <p:cNvSpPr/>
          <p:nvPr/>
        </p:nvSpPr>
        <p:spPr>
          <a:xfrm>
            <a:off x="5329071" y="4670987"/>
            <a:ext cx="2968884" cy="707886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collected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59690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94972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59690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59497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998350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998350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6607" y="1336843"/>
            <a:ext cx="5518786" cy="33562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19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/>
          <p:cNvSpPr/>
          <p:nvPr/>
        </p:nvSpPr>
        <p:spPr>
          <a:xfrm rot="1196540">
            <a:off x="10988611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5"/>
          <p:cNvSpPr/>
          <p:nvPr/>
        </p:nvSpPr>
        <p:spPr>
          <a:xfrm rot="-1219927">
            <a:off x="-148270" y="5186548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1092200" y="1265238"/>
            <a:ext cx="10185400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648859" y="5256424"/>
            <a:ext cx="7847116" cy="707886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He _____ and shook my hand.</a:t>
            </a:r>
          </a:p>
        </p:txBody>
      </p:sp>
      <p:sp>
        <p:nvSpPr>
          <p:cNvPr id="4" name="Prostokąt 3"/>
          <p:cNvSpPr/>
          <p:nvPr/>
        </p:nvSpPr>
        <p:spPr>
          <a:xfrm>
            <a:off x="3600605" y="5206361"/>
            <a:ext cx="2548558" cy="707886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smiled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60960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60960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0767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1000890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1000890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132" y="1390508"/>
            <a:ext cx="5655264" cy="36040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6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9459" y="2681666"/>
            <a:ext cx="1470903" cy="631151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21823" y="2681665"/>
            <a:ext cx="4548355" cy="4548355"/>
          </a:xfrm>
          <a:custGeom>
            <a:avLst/>
            <a:gdLst/>
            <a:ahLst/>
            <a:cxnLst/>
            <a:rect l="l" t="t" r="r" b="b"/>
            <a:pathLst>
              <a:path w="6822532" h="6822532">
                <a:moveTo>
                  <a:pt x="0" y="0"/>
                </a:moveTo>
                <a:lnTo>
                  <a:pt x="6822532" y="0"/>
                </a:lnTo>
                <a:lnTo>
                  <a:pt x="6822532" y="6822533"/>
                </a:lnTo>
                <a:lnTo>
                  <a:pt x="0" y="6822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3056" y="4226502"/>
            <a:ext cx="12559691" cy="2055222"/>
          </a:xfrm>
          <a:custGeom>
            <a:avLst/>
            <a:gdLst/>
            <a:ahLst/>
            <a:cxnLst/>
            <a:rect l="l" t="t" r="r" b="b"/>
            <a:pathLst>
              <a:path w="18839537" h="3082833">
                <a:moveTo>
                  <a:pt x="0" y="0"/>
                </a:moveTo>
                <a:lnTo>
                  <a:pt x="18839536" y="0"/>
                </a:lnTo>
                <a:lnTo>
                  <a:pt x="18839536" y="3082834"/>
                </a:lnTo>
                <a:lnTo>
                  <a:pt x="0" y="3082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49980" y="5586603"/>
            <a:ext cx="12691959" cy="4362861"/>
          </a:xfrm>
          <a:custGeom>
            <a:avLst/>
            <a:gdLst/>
            <a:ahLst/>
            <a:cxnLst/>
            <a:rect l="l" t="t" r="r" b="b"/>
            <a:pathLst>
              <a:path w="19037939" h="6544292">
                <a:moveTo>
                  <a:pt x="0" y="0"/>
                </a:moveTo>
                <a:lnTo>
                  <a:pt x="19037940" y="0"/>
                </a:lnTo>
                <a:lnTo>
                  <a:pt x="19037940" y="6544292"/>
                </a:lnTo>
                <a:lnTo>
                  <a:pt x="0" y="65442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85368" y="5537986"/>
            <a:ext cx="2049987" cy="1268429"/>
          </a:xfrm>
          <a:custGeom>
            <a:avLst/>
            <a:gdLst/>
            <a:ahLst/>
            <a:cxnLst/>
            <a:rect l="l" t="t" r="r" b="b"/>
            <a:pathLst>
              <a:path w="3074980" h="1902644">
                <a:moveTo>
                  <a:pt x="0" y="0"/>
                </a:moveTo>
                <a:lnTo>
                  <a:pt x="3074980" y="0"/>
                </a:lnTo>
                <a:lnTo>
                  <a:pt x="3074980" y="1902644"/>
                </a:lnTo>
                <a:lnTo>
                  <a:pt x="0" y="1902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80726" y="4878372"/>
            <a:ext cx="1304642" cy="1928043"/>
          </a:xfrm>
          <a:custGeom>
            <a:avLst/>
            <a:gdLst/>
            <a:ahLst/>
            <a:cxnLst/>
            <a:rect l="l" t="t" r="r" b="b"/>
            <a:pathLst>
              <a:path w="1956963" h="2892064">
                <a:moveTo>
                  <a:pt x="0" y="0"/>
                </a:moveTo>
                <a:lnTo>
                  <a:pt x="1956963" y="0"/>
                </a:lnTo>
                <a:lnTo>
                  <a:pt x="1956963" y="2892064"/>
                </a:lnTo>
                <a:lnTo>
                  <a:pt x="0" y="2892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56573" y="5999539"/>
            <a:ext cx="892286" cy="564371"/>
          </a:xfrm>
          <a:custGeom>
            <a:avLst/>
            <a:gdLst/>
            <a:ahLst/>
            <a:cxnLst/>
            <a:rect l="l" t="t" r="r" b="b"/>
            <a:pathLst>
              <a:path w="1338429" h="846557">
                <a:moveTo>
                  <a:pt x="0" y="0"/>
                </a:moveTo>
                <a:lnTo>
                  <a:pt x="1338429" y="0"/>
                </a:lnTo>
                <a:lnTo>
                  <a:pt x="1338429" y="846557"/>
                </a:lnTo>
                <a:lnTo>
                  <a:pt x="0" y="846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06884" y="5537986"/>
            <a:ext cx="949689" cy="1017069"/>
          </a:xfrm>
          <a:custGeom>
            <a:avLst/>
            <a:gdLst/>
            <a:ahLst/>
            <a:cxnLst/>
            <a:rect l="l" t="t" r="r" b="b"/>
            <a:pathLst>
              <a:path w="1424533" h="1525604">
                <a:moveTo>
                  <a:pt x="0" y="0"/>
                </a:moveTo>
                <a:lnTo>
                  <a:pt x="1424533" y="0"/>
                </a:lnTo>
                <a:lnTo>
                  <a:pt x="1424533" y="1525604"/>
                </a:lnTo>
                <a:lnTo>
                  <a:pt x="0" y="15256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993665" y="3429000"/>
            <a:ext cx="3282889" cy="3196713"/>
          </a:xfrm>
          <a:custGeom>
            <a:avLst/>
            <a:gdLst/>
            <a:ahLst/>
            <a:cxnLst/>
            <a:rect l="l" t="t" r="r" b="b"/>
            <a:pathLst>
              <a:path w="4924333" h="4795069">
                <a:moveTo>
                  <a:pt x="4924333" y="0"/>
                </a:moveTo>
                <a:lnTo>
                  <a:pt x="0" y="0"/>
                </a:lnTo>
                <a:lnTo>
                  <a:pt x="0" y="4795069"/>
                </a:lnTo>
                <a:lnTo>
                  <a:pt x="4924333" y="4795069"/>
                </a:lnTo>
                <a:lnTo>
                  <a:pt x="492433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265847" y="164715"/>
            <a:ext cx="2852371" cy="1223927"/>
          </a:xfrm>
          <a:custGeom>
            <a:avLst/>
            <a:gdLst/>
            <a:ahLst/>
            <a:cxnLst/>
            <a:rect l="l" t="t" r="r" b="b"/>
            <a:pathLst>
              <a:path w="4278556" h="1835890">
                <a:moveTo>
                  <a:pt x="0" y="0"/>
                </a:moveTo>
                <a:lnTo>
                  <a:pt x="4278556" y="0"/>
                </a:lnTo>
                <a:lnTo>
                  <a:pt x="4278556" y="1835889"/>
                </a:lnTo>
                <a:lnTo>
                  <a:pt x="0" y="1835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014315" y="1215414"/>
            <a:ext cx="4306824" cy="548640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6460236" y="0"/>
                </a:moveTo>
                <a:lnTo>
                  <a:pt x="0" y="0"/>
                </a:lnTo>
                <a:lnTo>
                  <a:pt x="0" y="8229600"/>
                </a:lnTo>
                <a:lnTo>
                  <a:pt x="6460236" y="8229600"/>
                </a:lnTo>
                <a:lnTo>
                  <a:pt x="6460236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0211893" y="3690057"/>
            <a:ext cx="2588614" cy="3297598"/>
          </a:xfrm>
          <a:custGeom>
            <a:avLst/>
            <a:gdLst/>
            <a:ahLst/>
            <a:cxnLst/>
            <a:rect l="l" t="t" r="r" b="b"/>
            <a:pathLst>
              <a:path w="3882921" h="4946397">
                <a:moveTo>
                  <a:pt x="3882922" y="0"/>
                </a:moveTo>
                <a:lnTo>
                  <a:pt x="0" y="0"/>
                </a:lnTo>
                <a:lnTo>
                  <a:pt x="0" y="4946397"/>
                </a:lnTo>
                <a:lnTo>
                  <a:pt x="3882922" y="4946397"/>
                </a:lnTo>
                <a:lnTo>
                  <a:pt x="388292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61180" y="1732009"/>
            <a:ext cx="2651950" cy="1137927"/>
          </a:xfrm>
          <a:custGeom>
            <a:avLst/>
            <a:gdLst/>
            <a:ahLst/>
            <a:cxnLst/>
            <a:rect l="l" t="t" r="r" b="b"/>
            <a:pathLst>
              <a:path w="3977925" h="1706891">
                <a:moveTo>
                  <a:pt x="0" y="0"/>
                </a:moveTo>
                <a:lnTo>
                  <a:pt x="3977925" y="0"/>
                </a:lnTo>
                <a:lnTo>
                  <a:pt x="3977925" y="1706891"/>
                </a:lnTo>
                <a:lnTo>
                  <a:pt x="0" y="1706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82757">
            <a:off x="-1667774" y="37018"/>
            <a:ext cx="3857908" cy="4914533"/>
          </a:xfrm>
          <a:custGeom>
            <a:avLst/>
            <a:gdLst/>
            <a:ahLst/>
            <a:cxnLst/>
            <a:rect l="l" t="t" r="r" b="b"/>
            <a:pathLst>
              <a:path w="5786862" h="7371799">
                <a:moveTo>
                  <a:pt x="0" y="0"/>
                </a:moveTo>
                <a:lnTo>
                  <a:pt x="5786862" y="0"/>
                </a:lnTo>
                <a:lnTo>
                  <a:pt x="5786862" y="7371799"/>
                </a:lnTo>
                <a:lnTo>
                  <a:pt x="0" y="73717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167265" y="3004947"/>
            <a:ext cx="1470903" cy="631151"/>
          </a:xfrm>
          <a:custGeom>
            <a:avLst/>
            <a:gdLst/>
            <a:ahLst/>
            <a:cxnLst/>
            <a:rect l="l" t="t" r="r" b="b"/>
            <a:pathLst>
              <a:path w="2206355" h="946727">
                <a:moveTo>
                  <a:pt x="0" y="0"/>
                </a:moveTo>
                <a:lnTo>
                  <a:pt x="2206355" y="0"/>
                </a:lnTo>
                <a:lnTo>
                  <a:pt x="2206355" y="946727"/>
                </a:lnTo>
                <a:lnTo>
                  <a:pt x="0" y="946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504962" y="2997241"/>
            <a:ext cx="1182077" cy="526024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6"/>
                </a:lnTo>
                <a:lnTo>
                  <a:pt x="0" y="7890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460247" y="984017"/>
            <a:ext cx="11271504" cy="2145268"/>
          </a:xfrm>
          <a:prstGeom prst="round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9</a:t>
            </a:r>
            <a:r>
              <a:rPr lang="vi-VN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HOLIDAYS AND TRAVEL</a:t>
            </a:r>
          </a:p>
        </p:txBody>
      </p:sp>
      <p:sp>
        <p:nvSpPr>
          <p:cNvPr id="37" name="Pentagon 36"/>
          <p:cNvSpPr/>
          <p:nvPr/>
        </p:nvSpPr>
        <p:spPr>
          <a:xfrm>
            <a:off x="2736439" y="3621713"/>
            <a:ext cx="6299200" cy="690880"/>
          </a:xfrm>
          <a:prstGeom prst="homePlat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Lesson 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r>
              <a:rPr lang="vi-VN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 – Task 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1, 2, 3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580849" y="3087094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Warm</a:t>
            </a:r>
            <a:r>
              <a:rPr lang="en-US" sz="2400" dirty="0">
                <a:latin typeface="Comic Sans MS" panose="030F0702030302020204" pitchFamily="66" charset="0"/>
              </a:rPr>
              <a:t>-</a:t>
            </a:r>
            <a:r>
              <a:rPr lang="vi-VN" sz="2400" dirty="0">
                <a:latin typeface="Comic Sans MS" panose="030F0702030302020204" pitchFamily="66" charset="0"/>
              </a:rPr>
              <a:t>up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331927" y="312420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Review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370996" y="567784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Production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8" y="5504650"/>
            <a:ext cx="3397625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Wrap-up &amp;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vi-VN" sz="2400" dirty="0">
                <a:latin typeface="Comic Sans MS" panose="030F0702030302020204" pitchFamily="66" charset="0"/>
              </a:rPr>
              <a:t>Assessment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00846" y="3087094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400" kern="0" dirty="0"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2542" y="5608316"/>
            <a:ext cx="7495167" cy="1751995"/>
          </a:xfrm>
          <a:custGeom>
            <a:avLst/>
            <a:gdLst/>
            <a:ahLst/>
            <a:cxnLst/>
            <a:rect l="l" t="t" r="r" b="b"/>
            <a:pathLst>
              <a:path w="11242751" h="2627993">
                <a:moveTo>
                  <a:pt x="0" y="0"/>
                </a:moveTo>
                <a:lnTo>
                  <a:pt x="11242751" y="0"/>
                </a:lnTo>
                <a:lnTo>
                  <a:pt x="11242751" y="2627993"/>
                </a:lnTo>
                <a:lnTo>
                  <a:pt x="0" y="2627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26513" y="5608316"/>
            <a:ext cx="7495167" cy="1751995"/>
          </a:xfrm>
          <a:custGeom>
            <a:avLst/>
            <a:gdLst/>
            <a:ahLst/>
            <a:cxnLst/>
            <a:rect l="l" t="t" r="r" b="b"/>
            <a:pathLst>
              <a:path w="11242751" h="2627993">
                <a:moveTo>
                  <a:pt x="0" y="0"/>
                </a:moveTo>
                <a:lnTo>
                  <a:pt x="11242751" y="0"/>
                </a:lnTo>
                <a:lnTo>
                  <a:pt x="11242751" y="2627993"/>
                </a:lnTo>
                <a:lnTo>
                  <a:pt x="0" y="2627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77926">
            <a:off x="3962935" y="5874386"/>
            <a:ext cx="1068391" cy="595628"/>
          </a:xfrm>
          <a:custGeom>
            <a:avLst/>
            <a:gdLst/>
            <a:ahLst/>
            <a:cxnLst/>
            <a:rect l="l" t="t" r="r" b="b"/>
            <a:pathLst>
              <a:path w="1602587" h="893442">
                <a:moveTo>
                  <a:pt x="0" y="0"/>
                </a:moveTo>
                <a:lnTo>
                  <a:pt x="1602587" y="0"/>
                </a:lnTo>
                <a:lnTo>
                  <a:pt x="1602587" y="893442"/>
                </a:lnTo>
                <a:lnTo>
                  <a:pt x="0" y="89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08237" y="5871450"/>
            <a:ext cx="853967" cy="778177"/>
          </a:xfrm>
          <a:custGeom>
            <a:avLst/>
            <a:gdLst/>
            <a:ahLst/>
            <a:cxnLst/>
            <a:rect l="l" t="t" r="r" b="b"/>
            <a:pathLst>
              <a:path w="1280950" h="1167266">
                <a:moveTo>
                  <a:pt x="0" y="0"/>
                </a:moveTo>
                <a:lnTo>
                  <a:pt x="1280950" y="0"/>
                </a:lnTo>
                <a:lnTo>
                  <a:pt x="1280950" y="1167266"/>
                </a:lnTo>
                <a:lnTo>
                  <a:pt x="0" y="1167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763224" y="574222"/>
            <a:ext cx="9742977" cy="4892445"/>
            <a:chOff x="0" y="0"/>
            <a:chExt cx="870157" cy="4369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0156" cy="436950"/>
            </a:xfrm>
            <a:custGeom>
              <a:avLst/>
              <a:gdLst/>
              <a:ahLst/>
              <a:cxnLst/>
              <a:rect l="l" t="t" r="r" b="b"/>
              <a:pathLst>
                <a:path w="870156" h="436950">
                  <a:moveTo>
                    <a:pt x="666957" y="0"/>
                  </a:moveTo>
                  <a:cubicBezTo>
                    <a:pt x="779181" y="0"/>
                    <a:pt x="870156" y="97815"/>
                    <a:pt x="870156" y="218475"/>
                  </a:cubicBezTo>
                  <a:cubicBezTo>
                    <a:pt x="870156" y="339135"/>
                    <a:pt x="779181" y="436950"/>
                    <a:pt x="666957" y="436950"/>
                  </a:cubicBezTo>
                  <a:lnTo>
                    <a:pt x="203200" y="436950"/>
                  </a:lnTo>
                  <a:cubicBezTo>
                    <a:pt x="90976" y="436950"/>
                    <a:pt x="0" y="339135"/>
                    <a:pt x="0" y="218475"/>
                  </a:cubicBezTo>
                  <a:cubicBezTo>
                    <a:pt x="0" y="9781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70157" cy="4750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0226512" y="3269982"/>
            <a:ext cx="2559377" cy="3632468"/>
          </a:xfrm>
          <a:custGeom>
            <a:avLst/>
            <a:gdLst/>
            <a:ahLst/>
            <a:cxnLst/>
            <a:rect l="l" t="t" r="r" b="b"/>
            <a:pathLst>
              <a:path w="3839065" h="5448702">
                <a:moveTo>
                  <a:pt x="0" y="0"/>
                </a:moveTo>
                <a:lnTo>
                  <a:pt x="3839064" y="0"/>
                </a:lnTo>
                <a:lnTo>
                  <a:pt x="3839064" y="5448702"/>
                </a:lnTo>
                <a:lnTo>
                  <a:pt x="0" y="54487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00478" y="-609538"/>
            <a:ext cx="2385411" cy="2367520"/>
          </a:xfrm>
          <a:custGeom>
            <a:avLst/>
            <a:gdLst/>
            <a:ahLst/>
            <a:cxnLst/>
            <a:rect l="l" t="t" r="r" b="b"/>
            <a:pathLst>
              <a:path w="3578116" h="3551280">
                <a:moveTo>
                  <a:pt x="0" y="0"/>
                </a:moveTo>
                <a:lnTo>
                  <a:pt x="3578115" y="0"/>
                </a:lnTo>
                <a:lnTo>
                  <a:pt x="3578115" y="3551280"/>
                </a:lnTo>
                <a:lnTo>
                  <a:pt x="0" y="3551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546835" y="2639948"/>
            <a:ext cx="657410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spc="71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YOUR CATCHY TAGLINE HERE</a:t>
            </a:r>
          </a:p>
        </p:txBody>
      </p:sp>
      <p:sp>
        <p:nvSpPr>
          <p:cNvPr id="14" name="Freeform 14"/>
          <p:cNvSpPr/>
          <p:nvPr/>
        </p:nvSpPr>
        <p:spPr>
          <a:xfrm>
            <a:off x="-463243" y="-609538"/>
            <a:ext cx="3958284" cy="7296376"/>
          </a:xfrm>
          <a:custGeom>
            <a:avLst/>
            <a:gdLst/>
            <a:ahLst/>
            <a:cxnLst/>
            <a:rect l="l" t="t" r="r" b="b"/>
            <a:pathLst>
              <a:path w="5937426" h="10944564">
                <a:moveTo>
                  <a:pt x="0" y="0"/>
                </a:moveTo>
                <a:lnTo>
                  <a:pt x="5937425" y="0"/>
                </a:lnTo>
                <a:lnTo>
                  <a:pt x="5937425" y="10944564"/>
                </a:lnTo>
                <a:lnTo>
                  <a:pt x="0" y="10944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5426513" y="715844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Google Shape;5942;p39"/>
          <p:cNvSpPr txBox="1">
            <a:spLocks/>
          </p:cNvSpPr>
          <p:nvPr/>
        </p:nvSpPr>
        <p:spPr>
          <a:xfrm>
            <a:off x="4113671" y="3583857"/>
            <a:ext cx="6426509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kern="0" dirty="0">
                <a:latin typeface="Comic Sans MS" panose="030F0702030302020204" pitchFamily="66" charset="0"/>
              </a:rPr>
              <a:t>WARM-UP</a:t>
            </a:r>
            <a:endParaRPr lang="vi-VN" sz="8000" kern="0" dirty="0">
              <a:latin typeface="Comic Sans MS" panose="030F0702030302020204" pitchFamily="66" charset="0"/>
            </a:endParaRPr>
          </a:p>
        </p:txBody>
      </p:sp>
      <p:sp>
        <p:nvSpPr>
          <p:cNvPr id="17" name="Google Shape;5944;p39"/>
          <p:cNvSpPr txBox="1">
            <a:spLocks/>
          </p:cNvSpPr>
          <p:nvPr/>
        </p:nvSpPr>
        <p:spPr>
          <a:xfrm>
            <a:off x="5652820" y="116464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3330" kern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n-US" sz="13330" kern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endParaRPr lang="vi-VN" sz="13330" kern="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7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2542" y="5608316"/>
            <a:ext cx="7495167" cy="1751995"/>
          </a:xfrm>
          <a:custGeom>
            <a:avLst/>
            <a:gdLst/>
            <a:ahLst/>
            <a:cxnLst/>
            <a:rect l="l" t="t" r="r" b="b"/>
            <a:pathLst>
              <a:path w="11242751" h="2627993">
                <a:moveTo>
                  <a:pt x="0" y="0"/>
                </a:moveTo>
                <a:lnTo>
                  <a:pt x="11242751" y="0"/>
                </a:lnTo>
                <a:lnTo>
                  <a:pt x="11242751" y="2627993"/>
                </a:lnTo>
                <a:lnTo>
                  <a:pt x="0" y="2627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26513" y="5608316"/>
            <a:ext cx="7495167" cy="1751995"/>
          </a:xfrm>
          <a:custGeom>
            <a:avLst/>
            <a:gdLst/>
            <a:ahLst/>
            <a:cxnLst/>
            <a:rect l="l" t="t" r="r" b="b"/>
            <a:pathLst>
              <a:path w="11242751" h="2627993">
                <a:moveTo>
                  <a:pt x="0" y="0"/>
                </a:moveTo>
                <a:lnTo>
                  <a:pt x="11242751" y="0"/>
                </a:lnTo>
                <a:lnTo>
                  <a:pt x="11242751" y="2627993"/>
                </a:lnTo>
                <a:lnTo>
                  <a:pt x="0" y="2627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77926">
            <a:off x="3962935" y="5874386"/>
            <a:ext cx="1068391" cy="595628"/>
          </a:xfrm>
          <a:custGeom>
            <a:avLst/>
            <a:gdLst/>
            <a:ahLst/>
            <a:cxnLst/>
            <a:rect l="l" t="t" r="r" b="b"/>
            <a:pathLst>
              <a:path w="1602587" h="893442">
                <a:moveTo>
                  <a:pt x="0" y="0"/>
                </a:moveTo>
                <a:lnTo>
                  <a:pt x="1602587" y="0"/>
                </a:lnTo>
                <a:lnTo>
                  <a:pt x="1602587" y="893442"/>
                </a:lnTo>
                <a:lnTo>
                  <a:pt x="0" y="89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08237" y="5871450"/>
            <a:ext cx="853967" cy="778177"/>
          </a:xfrm>
          <a:custGeom>
            <a:avLst/>
            <a:gdLst/>
            <a:ahLst/>
            <a:cxnLst/>
            <a:rect l="l" t="t" r="r" b="b"/>
            <a:pathLst>
              <a:path w="1280950" h="1167266">
                <a:moveTo>
                  <a:pt x="0" y="0"/>
                </a:moveTo>
                <a:lnTo>
                  <a:pt x="1280950" y="0"/>
                </a:lnTo>
                <a:lnTo>
                  <a:pt x="1280950" y="1167266"/>
                </a:lnTo>
                <a:lnTo>
                  <a:pt x="0" y="1167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763224" y="574222"/>
            <a:ext cx="9742977" cy="4892445"/>
            <a:chOff x="0" y="0"/>
            <a:chExt cx="870157" cy="4369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0156" cy="436950"/>
            </a:xfrm>
            <a:custGeom>
              <a:avLst/>
              <a:gdLst/>
              <a:ahLst/>
              <a:cxnLst/>
              <a:rect l="l" t="t" r="r" b="b"/>
              <a:pathLst>
                <a:path w="870156" h="436950">
                  <a:moveTo>
                    <a:pt x="666957" y="0"/>
                  </a:moveTo>
                  <a:cubicBezTo>
                    <a:pt x="779181" y="0"/>
                    <a:pt x="870156" y="97815"/>
                    <a:pt x="870156" y="218475"/>
                  </a:cubicBezTo>
                  <a:cubicBezTo>
                    <a:pt x="870156" y="339135"/>
                    <a:pt x="779181" y="436950"/>
                    <a:pt x="666957" y="436950"/>
                  </a:cubicBezTo>
                  <a:lnTo>
                    <a:pt x="203200" y="436950"/>
                  </a:lnTo>
                  <a:cubicBezTo>
                    <a:pt x="90976" y="436950"/>
                    <a:pt x="0" y="339135"/>
                    <a:pt x="0" y="218475"/>
                  </a:cubicBezTo>
                  <a:cubicBezTo>
                    <a:pt x="0" y="9781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70157" cy="4750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0226512" y="3269982"/>
            <a:ext cx="2559377" cy="3632468"/>
          </a:xfrm>
          <a:custGeom>
            <a:avLst/>
            <a:gdLst/>
            <a:ahLst/>
            <a:cxnLst/>
            <a:rect l="l" t="t" r="r" b="b"/>
            <a:pathLst>
              <a:path w="3839065" h="5448702">
                <a:moveTo>
                  <a:pt x="0" y="0"/>
                </a:moveTo>
                <a:lnTo>
                  <a:pt x="3839064" y="0"/>
                </a:lnTo>
                <a:lnTo>
                  <a:pt x="3839064" y="5448702"/>
                </a:lnTo>
                <a:lnTo>
                  <a:pt x="0" y="54487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00478" y="-609538"/>
            <a:ext cx="2385411" cy="2367520"/>
          </a:xfrm>
          <a:custGeom>
            <a:avLst/>
            <a:gdLst/>
            <a:ahLst/>
            <a:cxnLst/>
            <a:rect l="l" t="t" r="r" b="b"/>
            <a:pathLst>
              <a:path w="3578116" h="3551280">
                <a:moveTo>
                  <a:pt x="0" y="0"/>
                </a:moveTo>
                <a:lnTo>
                  <a:pt x="3578115" y="0"/>
                </a:lnTo>
                <a:lnTo>
                  <a:pt x="3578115" y="3551280"/>
                </a:lnTo>
                <a:lnTo>
                  <a:pt x="0" y="3551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546835" y="2639948"/>
            <a:ext cx="657410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spc="710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YOUR CATCHY TAGLINE HERE</a:t>
            </a:r>
          </a:p>
        </p:txBody>
      </p:sp>
      <p:sp>
        <p:nvSpPr>
          <p:cNvPr id="14" name="Freeform 14"/>
          <p:cNvSpPr/>
          <p:nvPr/>
        </p:nvSpPr>
        <p:spPr>
          <a:xfrm>
            <a:off x="-463243" y="-609538"/>
            <a:ext cx="3958284" cy="7296376"/>
          </a:xfrm>
          <a:custGeom>
            <a:avLst/>
            <a:gdLst/>
            <a:ahLst/>
            <a:cxnLst/>
            <a:rect l="l" t="t" r="r" b="b"/>
            <a:pathLst>
              <a:path w="5937426" h="10944564">
                <a:moveTo>
                  <a:pt x="0" y="0"/>
                </a:moveTo>
                <a:lnTo>
                  <a:pt x="5937425" y="0"/>
                </a:lnTo>
                <a:lnTo>
                  <a:pt x="5937425" y="10944564"/>
                </a:lnTo>
                <a:lnTo>
                  <a:pt x="0" y="10944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5426513" y="715844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Google Shape;5942;p39"/>
          <p:cNvSpPr txBox="1">
            <a:spLocks/>
          </p:cNvSpPr>
          <p:nvPr/>
        </p:nvSpPr>
        <p:spPr>
          <a:xfrm>
            <a:off x="4497130" y="3630730"/>
            <a:ext cx="520202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kern="0" dirty="0">
                <a:latin typeface="Comic Sans MS" panose="030F0702030302020204" pitchFamily="66" charset="0"/>
              </a:rPr>
              <a:t>REVIEW</a:t>
            </a:r>
            <a:endParaRPr lang="vi-VN" sz="8000" kern="0" dirty="0">
              <a:latin typeface="Comic Sans MS" panose="030F0702030302020204" pitchFamily="66" charset="0"/>
            </a:endParaRPr>
          </a:p>
        </p:txBody>
      </p:sp>
      <p:sp>
        <p:nvSpPr>
          <p:cNvPr id="17" name="Google Shape;5944;p39"/>
          <p:cNvSpPr txBox="1">
            <a:spLocks/>
          </p:cNvSpPr>
          <p:nvPr/>
        </p:nvSpPr>
        <p:spPr>
          <a:xfrm>
            <a:off x="5606559" y="1119487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3330" kern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1955800" y="549275"/>
            <a:ext cx="8280400" cy="5759450"/>
          </a:xfrm>
          <a:prstGeom prst="roundRect">
            <a:avLst>
              <a:gd name="adj" fmla="val 5296"/>
            </a:avLst>
          </a:prstGeom>
          <a:solidFill>
            <a:srgbClr val="D70000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152400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522692" y="1747194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524000" y="2637000"/>
            <a:ext cx="1764000" cy="79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524000" y="3503793"/>
            <a:ext cx="1764000" cy="792000"/>
          </a:xfrm>
          <a:prstGeom prst="roundRect">
            <a:avLst/>
          </a:prstGeom>
          <a:solidFill>
            <a:srgbClr val="9966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cry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152400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1524000" y="5211550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1535720" y="6066000"/>
            <a:ext cx="1764000" cy="792000"/>
          </a:xfrm>
          <a:prstGeom prst="roundRect">
            <a:avLst/>
          </a:prstGeom>
          <a:solidFill>
            <a:srgbClr val="FF33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stop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890400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8904000" y="1698033"/>
            <a:ext cx="1764000" cy="792000"/>
          </a:xfrm>
          <a:prstGeom prst="roundRect">
            <a:avLst/>
          </a:prstGeom>
          <a:solidFill>
            <a:srgbClr val="008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phone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8904000" y="2571335"/>
            <a:ext cx="1764000" cy="79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890400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6" name="Prostokąt zaokrąglony 15"/>
          <p:cNvSpPr/>
          <p:nvPr/>
        </p:nvSpPr>
        <p:spPr>
          <a:xfrm>
            <a:off x="8904000" y="4295793"/>
            <a:ext cx="1764000" cy="79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try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8904000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8904000" y="6052637"/>
            <a:ext cx="1764000" cy="792000"/>
          </a:xfrm>
          <a:prstGeom prst="roundRect">
            <a:avLst/>
          </a:prstGeom>
          <a:solidFill>
            <a:srgbClr val="3366CC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19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5664200"/>
            <a:ext cx="10810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622425"/>
            <a:ext cx="565785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reeform 6"/>
          <p:cNvSpPr/>
          <p:nvPr/>
        </p:nvSpPr>
        <p:spPr>
          <a:xfrm rot="1196540">
            <a:off x="10988611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/>
          <p:cNvSpPr/>
          <p:nvPr/>
        </p:nvSpPr>
        <p:spPr>
          <a:xfrm rot="-1219927">
            <a:off x="-148270" y="5186548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19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/>
          <p:cNvSpPr/>
          <p:nvPr/>
        </p:nvSpPr>
        <p:spPr>
          <a:xfrm rot="1196540">
            <a:off x="11044552" y="4715663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/>
          <p:cNvSpPr/>
          <p:nvPr/>
        </p:nvSpPr>
        <p:spPr>
          <a:xfrm rot="-1219927">
            <a:off x="-447847" y="4791027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7"/>
          <p:cNvSpPr/>
          <p:nvPr/>
        </p:nvSpPr>
        <p:spPr>
          <a:xfrm rot="-890405" flipH="1">
            <a:off x="10890275" y="100590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/>
          <p:cNvSpPr/>
          <p:nvPr/>
        </p:nvSpPr>
        <p:spPr>
          <a:xfrm rot="887456">
            <a:off x="-462064" y="-31578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1169581" y="1265238"/>
            <a:ext cx="9888279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" name="Prostokąt 2"/>
          <p:cNvSpPr/>
          <p:nvPr/>
        </p:nvSpPr>
        <p:spPr>
          <a:xfrm>
            <a:off x="2665759" y="4427766"/>
            <a:ext cx="8331094" cy="769441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4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We _____ all afternoon.</a:t>
            </a:r>
          </a:p>
        </p:txBody>
      </p:sp>
      <p:sp>
        <p:nvSpPr>
          <p:cNvPr id="4" name="Prostokąt 3"/>
          <p:cNvSpPr/>
          <p:nvPr/>
        </p:nvSpPr>
        <p:spPr>
          <a:xfrm>
            <a:off x="3697233" y="4418994"/>
            <a:ext cx="2211482" cy="769441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4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danced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636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704432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706360" y="2637000"/>
            <a:ext cx="1764000" cy="79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704432" y="3494665"/>
            <a:ext cx="1764000" cy="792000"/>
          </a:xfrm>
          <a:prstGeom prst="roundRect">
            <a:avLst/>
          </a:prstGeom>
          <a:solidFill>
            <a:srgbClr val="9966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cry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70636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0443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704432" y="6052637"/>
            <a:ext cx="1764000" cy="792000"/>
          </a:xfrm>
          <a:prstGeom prst="roundRect">
            <a:avLst/>
          </a:prstGeom>
          <a:solidFill>
            <a:srgbClr val="FF33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stop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9669540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9669540" y="1698033"/>
            <a:ext cx="1764000" cy="792000"/>
          </a:xfrm>
          <a:prstGeom prst="roundRect">
            <a:avLst/>
          </a:prstGeom>
          <a:solidFill>
            <a:srgbClr val="008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phone</a:t>
            </a:r>
          </a:p>
        </p:txBody>
      </p:sp>
      <p:sp>
        <p:nvSpPr>
          <p:cNvPr id="16" name="Prostokąt zaokrąglony 15"/>
          <p:cNvSpPr/>
          <p:nvPr/>
        </p:nvSpPr>
        <p:spPr>
          <a:xfrm>
            <a:off x="9669540" y="2571335"/>
            <a:ext cx="1764000" cy="79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9669540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9669540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9669540" y="6052637"/>
            <a:ext cx="1764000" cy="792000"/>
          </a:xfrm>
          <a:prstGeom prst="roundRect">
            <a:avLst/>
          </a:prstGeom>
          <a:solidFill>
            <a:srgbClr val="3366CC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0" name="Obraz 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762" y="1382784"/>
            <a:ext cx="5130215" cy="290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rostokąt zaokrąglony 17"/>
          <p:cNvSpPr/>
          <p:nvPr/>
        </p:nvSpPr>
        <p:spPr>
          <a:xfrm>
            <a:off x="9669540" y="4234833"/>
            <a:ext cx="1764000" cy="79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83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/>
          <p:nvPr/>
        </p:nvSpPr>
        <p:spPr>
          <a:xfrm rot="-1219927">
            <a:off x="-210039" y="4914072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/>
          <p:cNvSpPr/>
          <p:nvPr/>
        </p:nvSpPr>
        <p:spPr>
          <a:xfrm rot="1196540">
            <a:off x="11087935" y="4838710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1316736" y="1265238"/>
            <a:ext cx="9820656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002378" y="4389902"/>
            <a:ext cx="7695276" cy="1446550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4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They ______ at the station.</a:t>
            </a:r>
          </a:p>
        </p:txBody>
      </p:sp>
      <p:sp>
        <p:nvSpPr>
          <p:cNvPr id="4" name="Prostokąt 3"/>
          <p:cNvSpPr/>
          <p:nvPr/>
        </p:nvSpPr>
        <p:spPr>
          <a:xfrm>
            <a:off x="4594756" y="4389902"/>
            <a:ext cx="2668473" cy="769441"/>
          </a:xfrm>
          <a:prstGeom prst="rect">
            <a:avLst/>
          </a:prstGeom>
          <a:noFill/>
        </p:spPr>
        <p:txBody>
          <a:bodyPr spcFirstLastPara="1" wrap="square">
            <a:spAutoFit/>
          </a:bodyPr>
          <a:lstStyle/>
          <a:p>
            <a:pPr eaLnBrk="1" hangingPunct="1">
              <a:defRPr/>
            </a:pPr>
            <a:r>
              <a:rPr lang="en-US" sz="44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stopped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861060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859132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861060" y="2637000"/>
            <a:ext cx="1764000" cy="79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859132" y="3494665"/>
            <a:ext cx="1764000" cy="792000"/>
          </a:xfrm>
          <a:prstGeom prst="roundRect">
            <a:avLst/>
          </a:prstGeom>
          <a:solidFill>
            <a:srgbClr val="9966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cry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861060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859132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859132" y="6052637"/>
            <a:ext cx="1764000" cy="792000"/>
          </a:xfrm>
          <a:prstGeom prst="roundRect">
            <a:avLst/>
          </a:prstGeom>
          <a:solidFill>
            <a:srgbClr val="FF33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stop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9745248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9745248" y="1698033"/>
            <a:ext cx="1764000" cy="792000"/>
          </a:xfrm>
          <a:prstGeom prst="roundRect">
            <a:avLst/>
          </a:prstGeom>
          <a:solidFill>
            <a:srgbClr val="008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phone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9745248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9745248" y="4295793"/>
            <a:ext cx="1764000" cy="79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try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9745248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9745248" y="6052637"/>
            <a:ext cx="1764000" cy="792000"/>
          </a:xfrm>
          <a:prstGeom prst="roundRect">
            <a:avLst/>
          </a:prstGeom>
          <a:solidFill>
            <a:srgbClr val="3366CC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88" y="1318474"/>
            <a:ext cx="5205675" cy="29587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640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7"/>
          <p:cNvSpPr/>
          <p:nvPr/>
        </p:nvSpPr>
        <p:spPr>
          <a:xfrm rot="-890405" flipH="1">
            <a:off x="10534653" y="1053442"/>
            <a:ext cx="2467430" cy="3686616"/>
          </a:xfrm>
          <a:custGeom>
            <a:avLst/>
            <a:gdLst/>
            <a:ahLst/>
            <a:cxnLst/>
            <a:rect l="l" t="t" r="r" b="b"/>
            <a:pathLst>
              <a:path w="2599064" h="3686616">
                <a:moveTo>
                  <a:pt x="2599064" y="0"/>
                </a:moveTo>
                <a:lnTo>
                  <a:pt x="0" y="0"/>
                </a:lnTo>
                <a:lnTo>
                  <a:pt x="0" y="3686616"/>
                </a:lnTo>
                <a:lnTo>
                  <a:pt x="2599064" y="3686616"/>
                </a:lnTo>
                <a:lnTo>
                  <a:pt x="25990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/>
          <p:cNvSpPr/>
          <p:nvPr/>
        </p:nvSpPr>
        <p:spPr>
          <a:xfrm rot="887456">
            <a:off x="-512968" y="388699"/>
            <a:ext cx="2468216" cy="3687790"/>
          </a:xfrm>
          <a:custGeom>
            <a:avLst/>
            <a:gdLst/>
            <a:ahLst/>
            <a:cxnLst/>
            <a:rect l="l" t="t" r="r" b="b"/>
            <a:pathLst>
              <a:path w="2599892" h="3687790">
                <a:moveTo>
                  <a:pt x="0" y="0"/>
                </a:moveTo>
                <a:lnTo>
                  <a:pt x="2599892" y="0"/>
                </a:lnTo>
                <a:lnTo>
                  <a:pt x="2599892" y="3687790"/>
                </a:lnTo>
                <a:lnTo>
                  <a:pt x="0" y="3687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Prostokąt zaokrąglony 1"/>
          <p:cNvSpPr/>
          <p:nvPr/>
        </p:nvSpPr>
        <p:spPr>
          <a:xfrm>
            <a:off x="1955800" y="1265238"/>
            <a:ext cx="8280400" cy="4787900"/>
          </a:xfrm>
          <a:prstGeom prst="roundRect">
            <a:avLst>
              <a:gd name="adj" fmla="val 5296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3600">
              <a:latin typeface="Comic Sans MS" panose="030F0702030302020204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20160" y="4553928"/>
            <a:ext cx="5808803" cy="1323439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33CC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Thomas _______ the birds on the tree.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5486857" y="4560391"/>
            <a:ext cx="2548558" cy="707886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7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watched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156142" y="845058"/>
            <a:ext cx="1764000" cy="792000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brush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154214" y="1739692"/>
            <a:ext cx="1764000" cy="792000"/>
          </a:xfrm>
          <a:prstGeom prst="roundRect">
            <a:avLst/>
          </a:prstGeom>
          <a:solidFill>
            <a:srgbClr val="00CC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1156142" y="2637000"/>
            <a:ext cx="1764000" cy="79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1154214" y="3494665"/>
            <a:ext cx="1764000" cy="792000"/>
          </a:xfrm>
          <a:prstGeom prst="roundRect">
            <a:avLst/>
          </a:prstGeom>
          <a:solidFill>
            <a:srgbClr val="9966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cry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1156142" y="4365104"/>
            <a:ext cx="1764000" cy="792000"/>
          </a:xfrm>
          <a:prstGeom prst="roundRect">
            <a:avLst/>
          </a:prstGeom>
          <a:solidFill>
            <a:srgbClr val="FF00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hug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1154214" y="5198934"/>
            <a:ext cx="1764000" cy="792000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iron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9250839" y="845339"/>
            <a:ext cx="1764000" cy="792000"/>
          </a:xfrm>
          <a:prstGeom prst="roundRect">
            <a:avLst/>
          </a:prstGeom>
          <a:solidFill>
            <a:srgbClr val="993366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peel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9250839" y="1698033"/>
            <a:ext cx="1764000" cy="792000"/>
          </a:xfrm>
          <a:prstGeom prst="roundRect">
            <a:avLst/>
          </a:prstGeom>
          <a:solidFill>
            <a:srgbClr val="0080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phone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9250839" y="3429000"/>
            <a:ext cx="1764000" cy="792000"/>
          </a:xfrm>
          <a:prstGeom prst="roundRect">
            <a:avLst/>
          </a:prstGeom>
          <a:solidFill>
            <a:srgbClr val="66CCF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smile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9250839" y="4295793"/>
            <a:ext cx="1764000" cy="79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try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9250839" y="5157104"/>
            <a:ext cx="1764000" cy="792000"/>
          </a:xfrm>
          <a:prstGeom prst="roundRect">
            <a:avLst/>
          </a:prstGeom>
          <a:solidFill>
            <a:srgbClr val="FF3F3F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wait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9250839" y="6052637"/>
            <a:ext cx="1764000" cy="792000"/>
          </a:xfrm>
          <a:prstGeom prst="roundRect">
            <a:avLst/>
          </a:prstGeom>
          <a:solidFill>
            <a:srgbClr val="3366CC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5930" b="22437"/>
          <a:stretch>
            <a:fillRect/>
          </a:stretch>
        </p:blipFill>
        <p:spPr bwMode="auto">
          <a:xfrm>
            <a:off x="3359151" y="23813"/>
            <a:ext cx="5014913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142637"/>
            <a:ext cx="932366" cy="61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2796" y="1355188"/>
            <a:ext cx="4922397" cy="3278619"/>
          </a:xfrm>
          <a:prstGeom prst="rect">
            <a:avLst/>
          </a:prstGeom>
        </p:spPr>
      </p:pic>
      <p:sp>
        <p:nvSpPr>
          <p:cNvPr id="27" name="Freeform 6"/>
          <p:cNvSpPr/>
          <p:nvPr/>
        </p:nvSpPr>
        <p:spPr>
          <a:xfrm rot="1196540">
            <a:off x="11335450" y="5025692"/>
            <a:ext cx="1559514" cy="2220789"/>
          </a:xfrm>
          <a:custGeom>
            <a:avLst/>
            <a:gdLst/>
            <a:ahLst/>
            <a:cxnLst/>
            <a:rect l="l" t="t" r="r" b="b"/>
            <a:pathLst>
              <a:path w="2765348" h="3986087">
                <a:moveTo>
                  <a:pt x="0" y="0"/>
                </a:moveTo>
                <a:lnTo>
                  <a:pt x="2765347" y="0"/>
                </a:lnTo>
                <a:lnTo>
                  <a:pt x="2765347" y="3986087"/>
                </a:lnTo>
                <a:lnTo>
                  <a:pt x="0" y="3986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5"/>
          <p:cNvSpPr/>
          <p:nvPr/>
        </p:nvSpPr>
        <p:spPr>
          <a:xfrm rot="-1219927">
            <a:off x="-148270" y="5186548"/>
            <a:ext cx="1476313" cy="2070062"/>
          </a:xfrm>
          <a:custGeom>
            <a:avLst/>
            <a:gdLst/>
            <a:ahLst/>
            <a:cxnLst/>
            <a:rect l="l" t="t" r="r" b="b"/>
            <a:pathLst>
              <a:path w="2645765" h="3986087">
                <a:moveTo>
                  <a:pt x="0" y="0"/>
                </a:moveTo>
                <a:lnTo>
                  <a:pt x="2645765" y="0"/>
                </a:lnTo>
                <a:lnTo>
                  <a:pt x="2645765" y="3986086"/>
                </a:lnTo>
                <a:lnTo>
                  <a:pt x="0" y="39860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57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4648</TotalTime>
  <Words>251</Words>
  <Application>Microsoft Office PowerPoint</Application>
  <PresentationFormat>Widescreen</PresentationFormat>
  <Paragraphs>151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Baloo 2</vt:lpstr>
      <vt:lpstr>Bebas Neue</vt:lpstr>
      <vt:lpstr>Calibri</vt:lpstr>
      <vt:lpstr>Chewy</vt:lpstr>
      <vt:lpstr>Comic Sans MS</vt:lpstr>
      <vt:lpstr>Life Savers</vt:lpstr>
      <vt:lpstr>Life Savers ExtraBold</vt:lpstr>
      <vt:lpstr>Quicksand</vt:lpstr>
      <vt:lpstr>Quicksand Bold</vt:lpstr>
      <vt:lpstr>Quicksand SemiBold</vt:lpstr>
      <vt:lpstr>Elementary Activities to Celebrate Japanese Culture Day by Slidesgo</vt:lpstr>
      <vt:lpstr>2_Science Subject for Elementary - 3rd Grade: Physical, Life, and Earth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</cp:lastModifiedBy>
  <cp:revision>404</cp:revision>
  <dcterms:created xsi:type="dcterms:W3CDTF">2023-12-16T10:48:42Z</dcterms:created>
  <dcterms:modified xsi:type="dcterms:W3CDTF">2026-04-03T07:08:10Z</dcterms:modified>
</cp:coreProperties>
</file>