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85" r:id="rId3"/>
    <p:sldId id="256" r:id="rId4"/>
    <p:sldId id="266" r:id="rId5"/>
    <p:sldId id="268" r:id="rId6"/>
    <p:sldId id="301" r:id="rId7"/>
    <p:sldId id="302" r:id="rId8"/>
    <p:sldId id="303" r:id="rId9"/>
    <p:sldId id="304" r:id="rId10"/>
    <p:sldId id="269" r:id="rId11"/>
    <p:sldId id="282" r:id="rId12"/>
    <p:sldId id="264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4660"/>
  </p:normalViewPr>
  <p:slideViewPr>
    <p:cSldViewPr>
      <p:cViewPr varScale="1">
        <p:scale>
          <a:sx n="65" d="100"/>
          <a:sy n="65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08/04/2020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 the kids to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in spot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when you shout, “green light”, slow down when you shout, “yellow light”, and stop when you say, “red light.”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1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505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jpeg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g"/><Relationship Id="rId12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17689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- page </a:t>
            </a:r>
            <a:r>
              <a:rPr lang="en-US" sz="3600" b="1" dirty="0" smtClean="0">
                <a:solidFill>
                  <a:srgbClr val="FF0000"/>
                </a:solidFill>
              </a:rPr>
              <a:t>44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27778"/>
          <a:stretch/>
        </p:blipFill>
        <p:spPr>
          <a:xfrm>
            <a:off x="493542" y="1143000"/>
            <a:ext cx="8498058" cy="5579533"/>
          </a:xfrm>
          <a:prstGeom prst="rect">
            <a:avLst/>
          </a:prstGeom>
        </p:spPr>
      </p:pic>
      <p:pic>
        <p:nvPicPr>
          <p:cNvPr id="2" name="Track 6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542" y="1143000"/>
            <a:ext cx="497058" cy="4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8284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2063" y="85130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8546" y="85130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1" y="2821403"/>
            <a:ext cx="9122260" cy="4101053"/>
          </a:xfrm>
          <a:prstGeom prst="rect">
            <a:avLst/>
          </a:prstGeom>
        </p:spPr>
      </p:pic>
      <p:pic>
        <p:nvPicPr>
          <p:cNvPr id="12" name="Chant of 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2059403"/>
            <a:ext cx="627629" cy="6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60068" y="2103330"/>
            <a:ext cx="4624182" cy="5995815"/>
            <a:chOff x="1676400" y="838200"/>
            <a:chExt cx="5715000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0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57864" y="2595342"/>
              <a:ext cx="731438" cy="18660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60036" y="2776516"/>
              <a:ext cx="616533" cy="18660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22477" y="1295400"/>
              <a:ext cx="1498895" cy="16357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6963" y="3810000"/>
              <a:ext cx="917283" cy="14938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3901" y="4114800"/>
              <a:ext cx="1498895" cy="16357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4348" y="1828800"/>
              <a:ext cx="917283" cy="149385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27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2300" y="237530"/>
            <a:ext cx="684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394738"/>
            <a:ext cx="5783792" cy="567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GAME: TRAFFIC LIGHTS</a:t>
            </a:r>
            <a:endParaRPr lang="en-US" sz="3200" b="1" dirty="0"/>
          </a:p>
        </p:txBody>
      </p:sp>
      <p:pic>
        <p:nvPicPr>
          <p:cNvPr id="1026" name="Picture 2" descr="https://icebreakerideas.com/wp-content/uploads/2015/09/Red-Light-Green-Light-Ga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05311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000125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872" y="190791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416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10: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0300" y="237530"/>
            <a:ext cx="6848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034" y="1897797"/>
            <a:ext cx="2852092" cy="201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608" y="1897797"/>
            <a:ext cx="2824395" cy="19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4076785"/>
            <a:ext cx="2903422" cy="204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altLang="en-US" sz="5400" dirty="0" smtClean="0">
                <a:latin typeface="Comic Sans MS" pitchFamily="66" charset="0"/>
              </a:rPr>
              <a:t>acket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718" y="4132993"/>
            <a:ext cx="2831447" cy="199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altLang="en-US" sz="5400" dirty="0" smtClean="0">
                <a:latin typeface="Comic Sans MS" pitchFamily="66" charset="0"/>
              </a:rPr>
              <a:t>eans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587" y="1962973"/>
            <a:ext cx="609600" cy="609600"/>
          </a:xfrm>
          <a:prstGeom prst="rect">
            <a:avLst/>
          </a:prstGeom>
        </p:spPr>
      </p:pic>
      <p:pic>
        <p:nvPicPr>
          <p:cNvPr id="12" name="sound j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204" y="2653781"/>
            <a:ext cx="609600" cy="609600"/>
          </a:xfrm>
          <a:prstGeom prst="rect">
            <a:avLst/>
          </a:prstGeom>
        </p:spPr>
      </p:pic>
      <p:pic>
        <p:nvPicPr>
          <p:cNvPr id="19" name="Jack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" y="3428044"/>
            <a:ext cx="609600" cy="609600"/>
          </a:xfrm>
          <a:prstGeom prst="rect">
            <a:avLst/>
          </a:prstGeom>
        </p:spPr>
      </p:pic>
      <p:pic>
        <p:nvPicPr>
          <p:cNvPr id="20" name="Jean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200" y="420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6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553792" y="212888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540" y="1676400"/>
            <a:ext cx="5698060" cy="401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92" y="3496793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3793" y="1087720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9673" y="1087720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3" y="3483476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72629" y="5715000"/>
            <a:ext cx="28263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000" dirty="0" smtClean="0">
                <a:latin typeface="Comic Sans MS" pitchFamily="66" charset="0"/>
              </a:rPr>
              <a:t>jeans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737072" y="618525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Je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5097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003" y="1752601"/>
            <a:ext cx="528463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03" y="3505200"/>
            <a:ext cx="3204405" cy="32044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1216" y="1066800"/>
            <a:ext cx="3737086" cy="3123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1066800"/>
            <a:ext cx="3221640" cy="3221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505200"/>
            <a:ext cx="3245869" cy="3251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03" y="459666"/>
            <a:ext cx="2131598" cy="12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etter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587" y="1962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3729" y="1524000"/>
            <a:ext cx="5330071" cy="37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19" y="3331637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89634" y="922563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2600" y="922564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0" y="3318320"/>
            <a:ext cx="3093469" cy="3098624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0" y="5451988"/>
            <a:ext cx="47807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000" dirty="0" smtClean="0">
                <a:latin typeface="Comic Sans MS" pitchFamily="66" charset="0"/>
              </a:rPr>
              <a:t>jacket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683325" y="424608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Jack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812" y="1703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1391896" y="228146"/>
            <a:ext cx="4722757" cy="69441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Hidden Picture game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925" y="1905000"/>
            <a:ext cx="571603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84" y="3331638"/>
            <a:ext cx="3085307" cy="3085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22399" y="922564"/>
            <a:ext cx="3698191" cy="309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5365" y="922565"/>
            <a:ext cx="3091455" cy="3091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55" y="3318321"/>
            <a:ext cx="3093469" cy="30986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901">
            <a:off x="6116090" y="424609"/>
            <a:ext cx="2409001" cy="15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ound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874" y="1588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230</Words>
  <Application>Microsoft Office PowerPoint</Application>
  <PresentationFormat>On-screen Show (4:3)</PresentationFormat>
  <Paragraphs>48</Paragraphs>
  <Slides>13</Slides>
  <Notes>4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48</cp:revision>
  <dcterms:created xsi:type="dcterms:W3CDTF">2006-08-16T00:00:00Z</dcterms:created>
  <dcterms:modified xsi:type="dcterms:W3CDTF">2020-04-08T11:08:14Z</dcterms:modified>
</cp:coreProperties>
</file>