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4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85" r:id="rId3"/>
    <p:sldId id="321" r:id="rId4"/>
    <p:sldId id="328" r:id="rId5"/>
    <p:sldId id="334" r:id="rId6"/>
    <p:sldId id="323" r:id="rId7"/>
    <p:sldId id="324" r:id="rId8"/>
    <p:sldId id="325" r:id="rId9"/>
    <p:sldId id="326" r:id="rId10"/>
    <p:sldId id="329" r:id="rId11"/>
    <p:sldId id="330" r:id="rId12"/>
    <p:sldId id="331" r:id="rId13"/>
    <p:sldId id="333" r:id="rId14"/>
    <p:sldId id="266" r:id="rId15"/>
    <p:sldId id="335" r:id="rId16"/>
    <p:sldId id="268" r:id="rId17"/>
    <p:sldId id="303" r:id="rId18"/>
    <p:sldId id="269" r:id="rId19"/>
    <p:sldId id="271" r:id="rId20"/>
    <p:sldId id="282" r:id="rId21"/>
    <p:sldId id="338" r:id="rId22"/>
    <p:sldId id="339" r:id="rId23"/>
    <p:sldId id="336" r:id="rId24"/>
    <p:sldId id="340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F24CF6"/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 varScale="1">
        <p:scale>
          <a:sx n="65" d="100"/>
          <a:sy n="65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09/04/2020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Click</a:t>
            </a:r>
            <a:r>
              <a:rPr lang="en-GB" baseline="0" dirty="0" smtClean="0"/>
              <a:t> 1 </a:t>
            </a:r>
            <a:r>
              <a:rPr lang="en-GB" baseline="0" dirty="0" err="1" smtClean="0"/>
              <a:t>lần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để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đánh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dấu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mở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câu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hỏi</a:t>
            </a:r>
            <a:r>
              <a:rPr lang="en-GB" baseline="0" dirty="0" smtClean="0"/>
              <a:t>, click </a:t>
            </a:r>
            <a:r>
              <a:rPr lang="en-GB" baseline="0" dirty="0" err="1" smtClean="0"/>
              <a:t>lần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nữa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để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đánh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dấu</a:t>
            </a:r>
            <a:r>
              <a:rPr lang="en-GB" baseline="0" dirty="0" smtClean="0"/>
              <a:t> X.  </a:t>
            </a:r>
            <a:r>
              <a:rPr lang="en-GB" baseline="0" dirty="0" err="1" smtClean="0"/>
              <a:t>Nếu</a:t>
            </a:r>
            <a:r>
              <a:rPr lang="en-GB" baseline="0" dirty="0" smtClean="0"/>
              <a:t> HS </a:t>
            </a:r>
            <a:r>
              <a:rPr lang="en-GB" baseline="0" dirty="0" err="1" smtClean="0"/>
              <a:t>trả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lời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sai</a:t>
            </a:r>
            <a:r>
              <a:rPr lang="en-GB" baseline="0" dirty="0" smtClean="0"/>
              <a:t>, click </a:t>
            </a:r>
            <a:r>
              <a:rPr lang="en-GB" baseline="0" dirty="0" err="1" smtClean="0"/>
              <a:t>lần</a:t>
            </a:r>
            <a:r>
              <a:rPr lang="en-GB" baseline="0" dirty="0" smtClean="0"/>
              <a:t> 3 </a:t>
            </a:r>
            <a:r>
              <a:rPr lang="en-GB" baseline="0" dirty="0" err="1" smtClean="0"/>
              <a:t>để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đóng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lại</a:t>
            </a:r>
            <a:r>
              <a:rPr lang="en-GB" baseline="0" dirty="0" smtClean="0"/>
              <a:t> ô </a:t>
            </a:r>
            <a:r>
              <a:rPr lang="en-GB" baseline="0" dirty="0" err="1" smtClean="0"/>
              <a:t>số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như</a:t>
            </a:r>
            <a:r>
              <a:rPr lang="en-GB" baseline="0" dirty="0" smtClean="0"/>
              <a:t> ban </a:t>
            </a:r>
            <a:r>
              <a:rPr lang="en-GB" baseline="0" dirty="0" err="1" smtClean="0"/>
              <a:t>đầu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71F05-0490-482D-B1B7-C662037F3B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2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Role-play. GV </a:t>
            </a:r>
            <a:r>
              <a:rPr lang="en-US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Tommy,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Flashcard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chiếc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quần</a:t>
            </a:r>
            <a:r>
              <a:rPr lang="en-US" baseline="0" dirty="0" smtClean="0"/>
              <a:t> jeans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chiếc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áo</a:t>
            </a:r>
            <a:r>
              <a:rPr lang="en-US" baseline="0" dirty="0" smtClean="0"/>
              <a:t> jackets,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dành</a:t>
            </a:r>
            <a:r>
              <a:rPr lang="en-US" baseline="0" dirty="0" smtClean="0"/>
              <a:t> 1-2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work in pairs.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học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sinh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sử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dụng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sách</a:t>
            </a:r>
            <a:r>
              <a:rPr lang="en-US" altLang="en-US" baseline="0" dirty="0" smtClean="0"/>
              <a:t>: </a:t>
            </a:r>
            <a:r>
              <a:rPr lang="en-US" altLang="en-US" baseline="0" dirty="0" err="1" smtClean="0"/>
              <a:t>nghe</a:t>
            </a:r>
            <a:r>
              <a:rPr lang="en-US" altLang="en-US" baseline="0" dirty="0" smtClean="0"/>
              <a:t> , </a:t>
            </a:r>
            <a:r>
              <a:rPr lang="en-US" altLang="en-US" baseline="0" dirty="0" err="1" smtClean="0"/>
              <a:t>chỉ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sách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nhắc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lại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2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505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jp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jp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4.png"/><Relationship Id="rId3" Type="http://schemas.microsoft.com/office/2007/relationships/media" Target="../media/media6.mp3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9.png"/><Relationship Id="rId5" Type="http://schemas.microsoft.com/office/2007/relationships/media" Target="../media/media7.mp3"/><Relationship Id="rId10" Type="http://schemas.openxmlformats.org/officeDocument/2006/relationships/image" Target="../media/image18.jpeg"/><Relationship Id="rId4" Type="http://schemas.openxmlformats.org/officeDocument/2006/relationships/audio" Target="../media/media6.mp3"/><Relationship Id="rId9" Type="http://schemas.openxmlformats.org/officeDocument/2006/relationships/audio" Target="../media/audio1.wav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16.png"/><Relationship Id="rId1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jpeg"/><Relationship Id="rId18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7.jpe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13" y="1904999"/>
            <a:ext cx="6140179" cy="4338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6952" y="838200"/>
            <a:ext cx="51435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the </a:t>
            </a:r>
            <a:r>
              <a:rPr lang="en-US" sz="2800" dirty="0" smtClean="0"/>
              <a:t>shape </a:t>
            </a:r>
            <a:r>
              <a:rPr lang="en-US" sz="2800" dirty="0"/>
              <a:t>of this </a:t>
            </a:r>
            <a:r>
              <a:rPr lang="en-US" sz="2800" dirty="0" smtClean="0"/>
              <a:t>letter.</a:t>
            </a:r>
            <a:endParaRPr lang="en-US" sz="2800" dirty="0"/>
          </a:p>
        </p:txBody>
      </p:sp>
      <p:pic>
        <p:nvPicPr>
          <p:cNvPr id="9" name="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10" y="1904999"/>
            <a:ext cx="609600" cy="609600"/>
          </a:xfrm>
          <a:prstGeom prst="rect">
            <a:avLst/>
          </a:prstGeom>
        </p:spPr>
      </p:pic>
      <p:sp>
        <p:nvSpPr>
          <p:cNvPr id="2" name="Rounded Rectangle 1">
            <a:hlinkClick r:id="rId9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80146"/>
            <a:ext cx="6140179" cy="43278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4600" y="1027629"/>
            <a:ext cx="45339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the action of </a:t>
            </a:r>
            <a:r>
              <a:rPr lang="en-US" sz="2800" dirty="0" smtClean="0"/>
              <a:t>jacket. </a:t>
            </a:r>
            <a:endParaRPr lang="en-US" sz="2800" dirty="0"/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7" name="Jac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1656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86113"/>
            <a:ext cx="6140177" cy="43278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738" y="1003316"/>
            <a:ext cx="51435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the action of </a:t>
            </a:r>
            <a:r>
              <a:rPr lang="en-US" sz="2800" dirty="0" smtClean="0"/>
              <a:t>jeans. </a:t>
            </a:r>
            <a:endParaRPr lang="en-US" sz="2800" dirty="0"/>
          </a:p>
        </p:txBody>
      </p:sp>
      <p:pic>
        <p:nvPicPr>
          <p:cNvPr id="9" name="Je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877" y="2133600"/>
            <a:ext cx="609600" cy="609600"/>
          </a:xfrm>
          <a:prstGeom prst="rect">
            <a:avLst/>
          </a:prstGeom>
        </p:spPr>
      </p:pic>
      <p:sp>
        <p:nvSpPr>
          <p:cNvPr id="7" name="Rounded Rectangle 6">
            <a:hlinkClick r:id="rId9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33600" y="685800"/>
            <a:ext cx="49149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many jackets?</a:t>
            </a:r>
            <a:endParaRPr lang="en-US" sz="2800" dirty="0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437" r="96552">
                        <a14:foregroundMark x1="66379" y1="31739" x2="66379" y2="3173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150" y="1676399"/>
            <a:ext cx="5257800" cy="3474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50" y="525407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itchFamily="66" charset="0"/>
              </a:rPr>
              <a:t>t</a:t>
            </a:r>
            <a:r>
              <a:rPr lang="en-US" sz="4400" dirty="0" smtClean="0">
                <a:latin typeface="Comic Sans MS" pitchFamily="66" charset="0"/>
              </a:rPr>
              <a:t>wo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4400" dirty="0" smtClean="0">
                <a:latin typeface="Comic Sans MS" pitchFamily="66" charset="0"/>
              </a:rPr>
              <a:t>ackets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3733800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343400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7817" y="-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5138" y="-68997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4"/>
            <a:ext cx="1082074" cy="7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ck 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9155" y="762000"/>
            <a:ext cx="476522" cy="476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5178"/>
            <a:ext cx="6858000" cy="532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369419"/>
      </p:ext>
    </p:extLst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2264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833" b="50000"/>
          <a:stretch/>
        </p:blipFill>
        <p:spPr bwMode="auto">
          <a:xfrm>
            <a:off x="135158" y="2215276"/>
            <a:ext cx="9008842" cy="45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 have got 2 jacke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9473" y="133710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087" y="5715000"/>
            <a:ext cx="4577071" cy="6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4" y="12264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50000" r="25834" b="1111"/>
          <a:stretch/>
        </p:blipFill>
        <p:spPr bwMode="auto">
          <a:xfrm>
            <a:off x="0" y="2300407"/>
            <a:ext cx="9144000" cy="45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 have got a pair of je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9473" y="1460605"/>
            <a:ext cx="609600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95800" y="6096000"/>
            <a:ext cx="4648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have got a pair of </a:t>
            </a:r>
            <a:r>
              <a:rPr lang="en-US" sz="3200" dirty="0" smtClean="0">
                <a:solidFill>
                  <a:srgbClr val="FF0000"/>
                </a:solidFill>
              </a:rPr>
              <a:t>j</a:t>
            </a:r>
            <a:r>
              <a:rPr lang="en-US" sz="3200" dirty="0" smtClean="0"/>
              <a:t>eans.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2588623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9" y="76200"/>
            <a:ext cx="960710" cy="6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28600" y="2286000"/>
            <a:ext cx="2280344" cy="2239604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Role play</a:t>
            </a:r>
          </a:p>
        </p:txBody>
      </p:sp>
      <p:pic>
        <p:nvPicPr>
          <p:cNvPr id="8" name="Picture 11" descr="D:\00.URGENT\BGDT\acting-jobs-luxembou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47900"/>
            <a:ext cx="5829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17817" y="83403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5138" y="83403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9978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7817" y="-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5138" y="-68997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4"/>
            <a:ext cx="1082074" cy="7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ck 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69155" y="762000"/>
            <a:ext cx="476522" cy="4765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5178"/>
            <a:ext cx="6858000" cy="532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 have got 2 jacket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91400" y="3741242"/>
            <a:ext cx="381000" cy="381000"/>
          </a:xfrm>
          <a:prstGeom prst="rect">
            <a:avLst/>
          </a:prstGeom>
        </p:spPr>
      </p:pic>
      <p:pic>
        <p:nvPicPr>
          <p:cNvPr id="4" name="I have got a pair of jean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342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2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508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match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437" r="96552">
                        <a14:foregroundMark x1="66379" y1="31739" x2="66379" y2="3173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2627" y="3104337"/>
            <a:ext cx="4114800" cy="27195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22757" y="2438400"/>
            <a:ext cx="3864501" cy="665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are these?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5288" y="5761530"/>
            <a:ext cx="246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sz="4800" dirty="0" smtClean="0">
                <a:latin typeface="Comic Sans MS" pitchFamily="66" charset="0"/>
              </a:rPr>
              <a:t>ackets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74978" y="2431197"/>
            <a:ext cx="4406822" cy="6930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many jackets?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30461" y="57912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two</a:t>
            </a:r>
            <a:endParaRPr lang="en-US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2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508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match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22757" y="2438400"/>
            <a:ext cx="3864501" cy="665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are these?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715000"/>
            <a:ext cx="159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bags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74978" y="2431197"/>
            <a:ext cx="4406822" cy="6930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many bags?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98739" y="5715000"/>
            <a:ext cx="179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three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17" b="97500" l="4337" r="97194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137" y="3131574"/>
            <a:ext cx="3808912" cy="23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032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2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508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match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22757" y="2438400"/>
            <a:ext cx="3864501" cy="665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What is this?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798403"/>
            <a:ext cx="249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jeans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51596" y="2408876"/>
            <a:ext cx="4406822" cy="6930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many jeans?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5798403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a pair of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3" b="100000" l="1896" r="891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3104337"/>
            <a:ext cx="1914808" cy="28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700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2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55866"/>
            <a:ext cx="508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match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4371"/>
          <a:stretch/>
        </p:blipFill>
        <p:spPr>
          <a:xfrm>
            <a:off x="144439" y="4793137"/>
            <a:ext cx="8991600" cy="1737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437" r="96552">
                        <a14:foregroundMark x1="66379" y1="31739" x2="66379" y2="3173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999" y="2725922"/>
            <a:ext cx="2981929" cy="1970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13" b="100000" l="1896" r="891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2795887"/>
            <a:ext cx="1385887" cy="2029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17" b="97500" l="4337" r="97194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3881" y="2773413"/>
            <a:ext cx="2779360" cy="170164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724628" y="4927690"/>
            <a:ext cx="3228372" cy="10159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4877672"/>
            <a:ext cx="3207543" cy="10659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00200" y="4921856"/>
            <a:ext cx="6407943" cy="1021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9511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3881" y="8513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2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60251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5084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 and match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99" y="2320498"/>
            <a:ext cx="5429250" cy="438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494072" y="3200400"/>
            <a:ext cx="2514600" cy="1828800"/>
          </a:xfrm>
          <a:prstGeom prst="wedgeRoundRectCallout">
            <a:avLst>
              <a:gd name="adj1" fmla="val -69810"/>
              <a:gd name="adj2" fmla="val 407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 have got 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9414235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69008" y="291332"/>
            <a:ext cx="7519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 : 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say and do actions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85304"/>
            <a:ext cx="2880631" cy="2035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99" y="3576590"/>
            <a:ext cx="2902424" cy="2045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70" y="3700999"/>
            <a:ext cx="2883112" cy="203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99" y="1352074"/>
            <a:ext cx="2853130" cy="2015848"/>
          </a:xfrm>
          <a:prstGeom prst="rect">
            <a:avLst/>
          </a:prstGeom>
        </p:spPr>
      </p:pic>
      <p:pic>
        <p:nvPicPr>
          <p:cNvPr id="17" name="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12940" y="2663518"/>
            <a:ext cx="609600" cy="609600"/>
          </a:xfrm>
          <a:prstGeom prst="rect">
            <a:avLst/>
          </a:prstGeom>
        </p:spPr>
      </p:pic>
      <p:pic>
        <p:nvPicPr>
          <p:cNvPr id="18" name="sound j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15730" y="2647626"/>
            <a:ext cx="609600" cy="609600"/>
          </a:xfrm>
          <a:prstGeom prst="rect">
            <a:avLst/>
          </a:prstGeom>
        </p:spPr>
      </p:pic>
      <p:pic>
        <p:nvPicPr>
          <p:cNvPr id="19" name="Jack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71065" y="5123527"/>
            <a:ext cx="609600" cy="609600"/>
          </a:xfrm>
          <a:prstGeom prst="rect">
            <a:avLst/>
          </a:prstGeom>
        </p:spPr>
      </p:pic>
      <p:pic>
        <p:nvPicPr>
          <p:cNvPr id="20" name="Jean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6740" y="5123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0" name="chimes.wav"/>
          </p:stSnd>
        </p:sndAc>
      </p:transition>
    </mc:Choice>
    <mc:Fallback xmlns="">
      <p:transition spd="slow"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0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X1"/>
          <p:cNvSpPr/>
          <p:nvPr/>
        </p:nvSpPr>
        <p:spPr>
          <a:xfrm>
            <a:off x="214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" name="X2"/>
          <p:cNvSpPr/>
          <p:nvPr/>
        </p:nvSpPr>
        <p:spPr>
          <a:xfrm>
            <a:off x="376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X3"/>
          <p:cNvSpPr/>
          <p:nvPr/>
        </p:nvSpPr>
        <p:spPr>
          <a:xfrm>
            <a:off x="538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X4"/>
          <p:cNvSpPr/>
          <p:nvPr/>
        </p:nvSpPr>
        <p:spPr>
          <a:xfrm>
            <a:off x="214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X5"/>
          <p:cNvSpPr/>
          <p:nvPr/>
        </p:nvSpPr>
        <p:spPr>
          <a:xfrm>
            <a:off x="376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X6"/>
          <p:cNvSpPr/>
          <p:nvPr/>
        </p:nvSpPr>
        <p:spPr>
          <a:xfrm>
            <a:off x="538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X7"/>
          <p:cNvSpPr/>
          <p:nvPr/>
        </p:nvSpPr>
        <p:spPr>
          <a:xfrm>
            <a:off x="214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X8"/>
          <p:cNvSpPr/>
          <p:nvPr/>
        </p:nvSpPr>
        <p:spPr>
          <a:xfrm>
            <a:off x="376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X9"/>
          <p:cNvSpPr/>
          <p:nvPr/>
        </p:nvSpPr>
        <p:spPr>
          <a:xfrm>
            <a:off x="538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1"/>
          <p:cNvSpPr/>
          <p:nvPr/>
        </p:nvSpPr>
        <p:spPr>
          <a:xfrm>
            <a:off x="214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O2"/>
          <p:cNvSpPr/>
          <p:nvPr/>
        </p:nvSpPr>
        <p:spPr>
          <a:xfrm>
            <a:off x="376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3"/>
          <p:cNvSpPr/>
          <p:nvPr/>
        </p:nvSpPr>
        <p:spPr>
          <a:xfrm>
            <a:off x="538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4"/>
          <p:cNvSpPr/>
          <p:nvPr/>
        </p:nvSpPr>
        <p:spPr>
          <a:xfrm>
            <a:off x="214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5"/>
          <p:cNvSpPr/>
          <p:nvPr/>
        </p:nvSpPr>
        <p:spPr>
          <a:xfrm>
            <a:off x="376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6"/>
          <p:cNvSpPr/>
          <p:nvPr/>
        </p:nvSpPr>
        <p:spPr>
          <a:xfrm>
            <a:off x="538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7"/>
          <p:cNvSpPr/>
          <p:nvPr/>
        </p:nvSpPr>
        <p:spPr>
          <a:xfrm>
            <a:off x="214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8"/>
          <p:cNvSpPr/>
          <p:nvPr/>
        </p:nvSpPr>
        <p:spPr>
          <a:xfrm>
            <a:off x="376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9"/>
          <p:cNvSpPr/>
          <p:nvPr/>
        </p:nvSpPr>
        <p:spPr>
          <a:xfrm>
            <a:off x="538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1">
            <a:hlinkClick r:id="rId4" action="ppaction://hlinksldjump"/>
          </p:cNvPr>
          <p:cNvSpPr/>
          <p:nvPr/>
        </p:nvSpPr>
        <p:spPr>
          <a:xfrm>
            <a:off x="214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2">
            <a:hlinkClick r:id="rId5" action="ppaction://hlinksldjump"/>
          </p:cNvPr>
          <p:cNvSpPr/>
          <p:nvPr/>
        </p:nvSpPr>
        <p:spPr>
          <a:xfrm>
            <a:off x="376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3">
            <a:hlinkClick r:id="rId6" action="ppaction://hlinksldjump"/>
          </p:cNvPr>
          <p:cNvSpPr/>
          <p:nvPr/>
        </p:nvSpPr>
        <p:spPr>
          <a:xfrm>
            <a:off x="5382000" y="99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4">
            <a:hlinkClick r:id="rId7" action="ppaction://hlinksldjump"/>
          </p:cNvPr>
          <p:cNvSpPr/>
          <p:nvPr/>
        </p:nvSpPr>
        <p:spPr>
          <a:xfrm>
            <a:off x="214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5">
            <a:hlinkClick r:id="rId8" action="ppaction://hlinksldjump"/>
          </p:cNvPr>
          <p:cNvSpPr/>
          <p:nvPr/>
        </p:nvSpPr>
        <p:spPr>
          <a:xfrm>
            <a:off x="376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6">
            <a:hlinkClick r:id="rId9" action="ppaction://hlinksldjump"/>
          </p:cNvPr>
          <p:cNvSpPr/>
          <p:nvPr/>
        </p:nvSpPr>
        <p:spPr>
          <a:xfrm>
            <a:off x="5382000" y="261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7">
            <a:hlinkClick r:id="rId10" action="ppaction://hlinksldjump"/>
          </p:cNvPr>
          <p:cNvSpPr/>
          <p:nvPr/>
        </p:nvSpPr>
        <p:spPr>
          <a:xfrm>
            <a:off x="214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8">
            <a:hlinkClick r:id="rId11" action="ppaction://hlinksldjump"/>
          </p:cNvPr>
          <p:cNvSpPr/>
          <p:nvPr/>
        </p:nvSpPr>
        <p:spPr>
          <a:xfrm>
            <a:off x="376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9">
            <a:hlinkClick r:id="rId12" action="ppaction://hlinksldjump"/>
          </p:cNvPr>
          <p:cNvSpPr/>
          <p:nvPr/>
        </p:nvSpPr>
        <p:spPr>
          <a:xfrm>
            <a:off x="5382000" y="4239000"/>
            <a:ext cx="1620000" cy="1620000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693" y="5697000"/>
            <a:ext cx="740433" cy="189000"/>
            <a:chOff x="128923" y="6453000"/>
            <a:chExt cx="987244" cy="252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80923" y="6502056"/>
              <a:ext cx="735244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en-US" sz="750" i="1" dirty="0">
                  <a:ln w="0"/>
                  <a:solidFill>
                    <a:srgbClr val="2B61A4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905000" y="152400"/>
            <a:ext cx="5334000" cy="567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GAME : </a:t>
            </a:r>
            <a:r>
              <a:rPr lang="en-US" sz="3200" b="1" dirty="0" err="1" smtClean="0"/>
              <a:t>Nought</a:t>
            </a:r>
            <a:r>
              <a:rPr lang="en-US" sz="3200" b="1" dirty="0" smtClean="0"/>
              <a:t> and cross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56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99" y="2057400"/>
            <a:ext cx="6125400" cy="43278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62200" y="1010569"/>
            <a:ext cx="49149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sound is it?</a:t>
            </a:r>
            <a:endParaRPr lang="en-US" sz="2800" dirty="0"/>
          </a:p>
        </p:txBody>
      </p:sp>
      <p:pic>
        <p:nvPicPr>
          <p:cNvPr id="9" name="sound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656" y="2046027"/>
            <a:ext cx="609600" cy="609600"/>
          </a:xfrm>
          <a:prstGeom prst="rect">
            <a:avLst/>
          </a:prstGeom>
        </p:spPr>
      </p:pic>
      <p:sp>
        <p:nvSpPr>
          <p:cNvPr id="7" name="Rounded Rectangle 6">
            <a:hlinkClick r:id="rId9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13" y="1904999"/>
            <a:ext cx="6140179" cy="4338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6952" y="838200"/>
            <a:ext cx="51435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letter is this?</a:t>
            </a:r>
            <a:endParaRPr lang="en-US" sz="2800" dirty="0"/>
          </a:p>
        </p:txBody>
      </p:sp>
      <p:pic>
        <p:nvPicPr>
          <p:cNvPr id="9" name="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10" y="1904999"/>
            <a:ext cx="609600" cy="609600"/>
          </a:xfrm>
          <a:prstGeom prst="rect">
            <a:avLst/>
          </a:prstGeom>
        </p:spPr>
      </p:pic>
      <p:sp>
        <p:nvSpPr>
          <p:cNvPr id="2" name="Rounded Rectangle 1">
            <a:hlinkClick r:id="rId9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80146"/>
            <a:ext cx="6140179" cy="43278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4600" y="1027629"/>
            <a:ext cx="45339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this?</a:t>
            </a:r>
            <a:endParaRPr lang="en-US" sz="2800" dirty="0"/>
          </a:p>
        </p:txBody>
      </p:sp>
      <p:pic>
        <p:nvPicPr>
          <p:cNvPr id="7" name="Jac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111" y="1752600"/>
            <a:ext cx="609600" cy="609600"/>
          </a:xfrm>
          <a:prstGeom prst="rect">
            <a:avLst/>
          </a:prstGeom>
        </p:spPr>
      </p:pic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86113"/>
            <a:ext cx="6140177" cy="43278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738" y="1003316"/>
            <a:ext cx="51435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it?</a:t>
            </a:r>
            <a:endParaRPr lang="en-US" sz="2800" dirty="0"/>
          </a:p>
        </p:txBody>
      </p:sp>
      <p:pic>
        <p:nvPicPr>
          <p:cNvPr id="9" name="Je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877" y="2133600"/>
            <a:ext cx="609600" cy="609600"/>
          </a:xfrm>
          <a:prstGeom prst="rect">
            <a:avLst/>
          </a:prstGeom>
        </p:spPr>
      </p:pic>
      <p:sp>
        <p:nvSpPr>
          <p:cNvPr id="7" name="Rounded Rectangle 6">
            <a:hlinkClick r:id="rId9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0400" y="41787"/>
            <a:ext cx="3505200" cy="567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GUESSING GAME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99" y="2057400"/>
            <a:ext cx="6125400" cy="43278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1010569"/>
            <a:ext cx="5143500" cy="63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the action of this sound.</a:t>
            </a:r>
            <a:endParaRPr lang="en-US" sz="2800" dirty="0"/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80010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9" name="sound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1656" y="2046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477</Words>
  <Application>Microsoft Office PowerPoint</Application>
  <PresentationFormat>On-screen Show (4:3)</PresentationFormat>
  <Paragraphs>124</Paragraphs>
  <Slides>25</Slides>
  <Notes>5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114</cp:revision>
  <dcterms:created xsi:type="dcterms:W3CDTF">2006-08-16T00:00:00Z</dcterms:created>
  <dcterms:modified xsi:type="dcterms:W3CDTF">2020-04-09T04:47:11Z</dcterms:modified>
</cp:coreProperties>
</file>