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wav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285" r:id="rId3"/>
    <p:sldId id="321" r:id="rId4"/>
    <p:sldId id="266" r:id="rId5"/>
    <p:sldId id="377" r:id="rId6"/>
    <p:sldId id="390" r:id="rId7"/>
    <p:sldId id="379" r:id="rId8"/>
    <p:sldId id="381" r:id="rId9"/>
    <p:sldId id="382" r:id="rId10"/>
    <p:sldId id="383" r:id="rId11"/>
    <p:sldId id="386" r:id="rId12"/>
    <p:sldId id="334" r:id="rId13"/>
    <p:sldId id="387" r:id="rId14"/>
    <p:sldId id="388" r:id="rId15"/>
    <p:sldId id="389" r:id="rId16"/>
    <p:sldId id="391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F24CF6"/>
    <a:srgbClr val="AFDC7E"/>
    <a:srgbClr val="C4E59F"/>
    <a:srgbClr val="A9DA74"/>
    <a:srgbClr val="F6C6E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660"/>
  </p:normalViewPr>
  <p:slideViewPr>
    <p:cSldViewPr>
      <p:cViewPr varScale="1">
        <p:scale>
          <a:sx n="65" d="100"/>
          <a:sy n="65" d="100"/>
        </p:scale>
        <p:origin x="-8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09/04/2020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Tx/>
              <a:buChar char="-"/>
            </a:pPr>
            <a:r>
              <a:rPr lang="en-US" sz="1200" dirty="0" smtClean="0">
                <a:latin typeface="Comic Sans MS" panose="030F0702030302020204" pitchFamily="66" charset="0"/>
              </a:rPr>
              <a:t>When T puts his hands up – </a:t>
            </a:r>
            <a:r>
              <a:rPr lang="en-US" sz="1200" dirty="0" err="1" smtClean="0">
                <a:latin typeface="Comic Sans MS" panose="030F0702030302020204" pitchFamily="66" charset="0"/>
              </a:rPr>
              <a:t>Ss</a:t>
            </a:r>
            <a:r>
              <a:rPr lang="en-US" sz="1200" dirty="0" smtClean="0">
                <a:latin typeface="Comic Sans MS" panose="030F0702030302020204" pitchFamily="66" charset="0"/>
              </a:rPr>
              <a:t> clap quickly and loudly. </a:t>
            </a:r>
          </a:p>
          <a:p>
            <a:pPr marL="457200" indent="-457200">
              <a:buFontTx/>
              <a:buChar char="-"/>
            </a:pPr>
            <a:r>
              <a:rPr lang="en-US" sz="1200" dirty="0" smtClean="0">
                <a:latin typeface="Comic Sans MS" panose="030F0702030302020204" pitchFamily="66" charset="0"/>
              </a:rPr>
              <a:t>When T puts his hands down – </a:t>
            </a:r>
            <a:r>
              <a:rPr lang="en-US" sz="1200" dirty="0" err="1" smtClean="0">
                <a:latin typeface="Comic Sans MS" panose="030F0702030302020204" pitchFamily="66" charset="0"/>
              </a:rPr>
              <a:t>Ss</a:t>
            </a:r>
            <a:r>
              <a:rPr lang="en-US" sz="1200" dirty="0" smtClean="0">
                <a:latin typeface="Comic Sans MS" panose="030F0702030302020204" pitchFamily="66" charset="0"/>
              </a:rPr>
              <a:t> clap slowly and quietly. </a:t>
            </a:r>
          </a:p>
          <a:p>
            <a:pPr marL="457200" indent="-457200">
              <a:buFontTx/>
              <a:buChar char="-"/>
            </a:pPr>
            <a:r>
              <a:rPr lang="en-US" sz="1200" dirty="0" smtClean="0">
                <a:latin typeface="Comic Sans MS" panose="030F0702030302020204" pitchFamily="66" charset="0"/>
              </a:rPr>
              <a:t>When T says and does action of </a:t>
            </a:r>
            <a:r>
              <a:rPr lang="en-US" sz="1200" b="1" dirty="0" smtClean="0">
                <a:latin typeface="Comic Sans MS" panose="030F0702030302020204" pitchFamily="66" charset="0"/>
              </a:rPr>
              <a:t>STOP </a:t>
            </a:r>
            <a:r>
              <a:rPr lang="en-US" sz="1200" dirty="0" smtClean="0">
                <a:latin typeface="Comic Sans MS" panose="030F0702030302020204" pitchFamily="66" charset="0"/>
              </a:rPr>
              <a:t>– who has one more clap will loose.</a:t>
            </a:r>
            <a:endParaRPr lang="en-US" sz="1200" i="1" dirty="0" smtClean="0">
              <a:latin typeface="Comic Sans MS" panose="030F0702030302020204" pitchFamily="66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04F0DB-5314-443B-BA67-208EE538B214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18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nhìn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62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02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trợ</a:t>
            </a:r>
            <a:r>
              <a:rPr lang="en-US" baseline="0" dirty="0" smtClean="0"/>
              <a:t>. GV </a:t>
            </a:r>
            <a:r>
              <a:rPr lang="en-US" baseline="0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. HS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25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15055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9.png"/><Relationship Id="rId3" Type="http://schemas.microsoft.com/office/2007/relationships/media" Target="../media/media1.mp3"/><Relationship Id="rId7" Type="http://schemas.microsoft.com/office/2007/relationships/media" Target="../media/media4.mp3"/><Relationship Id="rId12" Type="http://schemas.openxmlformats.org/officeDocument/2006/relationships/image" Target="../media/image1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2.mp3"/><Relationship Id="rId11" Type="http://schemas.openxmlformats.org/officeDocument/2006/relationships/image" Target="../media/image4.jpeg"/><Relationship Id="rId5" Type="http://schemas.microsoft.com/office/2007/relationships/media" Target="../media/media2.mp3"/><Relationship Id="rId10" Type="http://schemas.openxmlformats.org/officeDocument/2006/relationships/audio" Target="../media/audio2.wav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15.png"/><Relationship Id="rId3" Type="http://schemas.microsoft.com/office/2007/relationships/media" Target="../media/media5.mp3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26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microsoft.com/office/2007/relationships/media" Target="../media/media3.mp3"/><Relationship Id="rId11" Type="http://schemas.openxmlformats.org/officeDocument/2006/relationships/image" Target="../media/image25.jpeg"/><Relationship Id="rId5" Type="http://schemas.openxmlformats.org/officeDocument/2006/relationships/audio" Target="NULL" TargetMode="External"/><Relationship Id="rId10" Type="http://schemas.openxmlformats.org/officeDocument/2006/relationships/image" Target="../media/image12.jpeg"/><Relationship Id="rId4" Type="http://schemas.openxmlformats.org/officeDocument/2006/relationships/audio" Target="../media/media5.mp3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jpeg"/><Relationship Id="rId5" Type="http://schemas.openxmlformats.org/officeDocument/2006/relationships/hyperlink" Target="mailto:phonics.hcm@vpbox.edu.vn" TargetMode="External"/><Relationship Id="rId4" Type="http://schemas.openxmlformats.org/officeDocument/2006/relationships/hyperlink" Target="mailto:phonics.hanoi@vpbox.edu.v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2.mp3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mp3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2.mp3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9.png"/><Relationship Id="rId5" Type="http://schemas.microsoft.com/office/2007/relationships/media" Target="../media/media3.mp3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14.jpeg"/><Relationship Id="rId3" Type="http://schemas.microsoft.com/office/2007/relationships/media" Target="../media/media4.mp3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3.jpe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audio" Target="../media/media5.mp3"/><Relationship Id="rId11" Type="http://schemas.openxmlformats.org/officeDocument/2006/relationships/image" Target="../media/image12.jpeg"/><Relationship Id="rId5" Type="http://schemas.microsoft.com/office/2007/relationships/media" Target="../media/media5.mp3"/><Relationship Id="rId10" Type="http://schemas.openxmlformats.org/officeDocument/2006/relationships/image" Target="../media/image11.jpeg"/><Relationship Id="rId4" Type="http://schemas.openxmlformats.org/officeDocument/2006/relationships/audio" Target="../media/media4.mp3"/><Relationship Id="rId9" Type="http://schemas.openxmlformats.org/officeDocument/2006/relationships/image" Target="../media/image4.jpe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839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5416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921" y="1466908"/>
            <a:ext cx="2648989" cy="186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51099" y="5920770"/>
            <a:ext cx="234031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itchFamily="66" charset="0"/>
              </a:rPr>
              <a:t>jeans</a:t>
            </a:r>
            <a:endParaRPr lang="en-US" altLang="en-US" sz="4500" dirty="0">
              <a:latin typeface="Comic Sans MS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5770" y="4120678"/>
            <a:ext cx="2550979" cy="183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5388" y="3200176"/>
            <a:ext cx="215786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itchFamily="66" charset="0"/>
              </a:rPr>
              <a:t>jacket</a:t>
            </a:r>
            <a:endParaRPr lang="en-US" altLang="en-US" sz="4500" dirty="0"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52800" y="1619406"/>
            <a:ext cx="2514600" cy="20510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What's wrong?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1466908"/>
            <a:ext cx="2822911" cy="198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10501" y="3352800"/>
            <a:ext cx="248109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itchFamily="66" charset="0"/>
              </a:rPr>
              <a:t>socks</a:t>
            </a:r>
            <a:endParaRPr lang="en-US" altLang="en-US" sz="4500" dirty="0">
              <a:latin typeface="Comic Sans MS" pitchFamily="66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6615" y="4134659"/>
            <a:ext cx="2567144" cy="180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105400" y="5844570"/>
            <a:ext cx="253530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itchFamily="66" charset="0"/>
              </a:rPr>
              <a:t>hat</a:t>
            </a:r>
            <a:endParaRPr lang="en-US" altLang="en-US" sz="45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30790" y="3384060"/>
            <a:ext cx="234031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itchFamily="66" charset="0"/>
              </a:rPr>
              <a:t>hat</a:t>
            </a:r>
            <a:endParaRPr lang="en-US" altLang="en-US" sz="45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82558" y="5844570"/>
            <a:ext cx="215786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itchFamily="66" charset="0"/>
              </a:rPr>
              <a:t>socks</a:t>
            </a:r>
            <a:endParaRPr lang="en-US" altLang="en-US" sz="45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090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7" grpId="0" animBg="1"/>
      <p:bldP spid="21" grpId="0"/>
      <p:bldP spid="21" grpId="1"/>
      <p:bldP spid="23" grpId="0"/>
      <p:bldP spid="23" grpId="1"/>
      <p:bldP spid="14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8284" y="7620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3881" y="85130"/>
            <a:ext cx="2786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18" y="914400"/>
            <a:ext cx="60251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repeat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592" y="1752600"/>
            <a:ext cx="58548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Look, circle and say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819400"/>
            <a:ext cx="9144000" cy="3810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819400" y="5029199"/>
            <a:ext cx="1295400" cy="7875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42128" y="5562600"/>
            <a:ext cx="706272" cy="750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58000" y="5308979"/>
            <a:ext cx="1524000" cy="10156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Jea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95275" y="3048000"/>
            <a:ext cx="457200" cy="457200"/>
          </a:xfrm>
          <a:prstGeom prst="rect">
            <a:avLst/>
          </a:prstGeom>
        </p:spPr>
      </p:pic>
      <p:pic>
        <p:nvPicPr>
          <p:cNvPr id="11" name="sock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394157" y="3124200"/>
            <a:ext cx="457200" cy="457200"/>
          </a:xfrm>
          <a:prstGeom prst="rect">
            <a:avLst/>
          </a:prstGeom>
        </p:spPr>
      </p:pic>
      <p:pic>
        <p:nvPicPr>
          <p:cNvPr id="12" name="hat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084928" y="3352800"/>
            <a:ext cx="457200" cy="457200"/>
          </a:xfrm>
          <a:prstGeom prst="rect">
            <a:avLst/>
          </a:prstGeom>
        </p:spPr>
      </p:pic>
      <p:pic>
        <p:nvPicPr>
          <p:cNvPr id="14" name="Jacke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958781" y="33528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634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2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9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82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8284" y="7620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3881" y="85130"/>
            <a:ext cx="2786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218" y="914400"/>
            <a:ext cx="6025182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repeat.</a:t>
            </a:r>
          </a:p>
        </p:txBody>
      </p:sp>
      <p:sp>
        <p:nvSpPr>
          <p:cNvPr id="7" name="Rectangle 6"/>
          <p:cNvSpPr/>
          <p:nvPr/>
        </p:nvSpPr>
        <p:spPr>
          <a:xfrm>
            <a:off x="724535" y="1524000"/>
            <a:ext cx="549772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Look, circle and say.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62000" y="2133600"/>
            <a:ext cx="408926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5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en-US" sz="45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Draw and say</a:t>
            </a:r>
            <a:r>
              <a:rPr lang="en-US" sz="45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5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" y="2935490"/>
            <a:ext cx="5562591" cy="393957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629391" y="2035454"/>
            <a:ext cx="2286000" cy="1747650"/>
          </a:xfrm>
          <a:prstGeom prst="wedgeRoundRectCallout">
            <a:avLst>
              <a:gd name="adj1" fmla="val -66298"/>
              <a:gd name="adj2" fmla="val 12717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I have got ……….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60" y="3753534"/>
            <a:ext cx="3824340" cy="2601773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629391" y="2005884"/>
            <a:ext cx="2286000" cy="1747650"/>
          </a:xfrm>
          <a:prstGeom prst="wedgeRoundRectCallout">
            <a:avLst>
              <a:gd name="adj1" fmla="val -66298"/>
              <a:gd name="adj2" fmla="val 12717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I have got a hat.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9656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  <p:bldP spid="9" grpId="1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8284" y="7620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3881" y="85130"/>
            <a:ext cx="2786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18" y="914400"/>
            <a:ext cx="60251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Draw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35454"/>
            <a:ext cx="6148976" cy="464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24200"/>
            <a:ext cx="3621665" cy="2771889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6577239" y="1038020"/>
            <a:ext cx="2286000" cy="1747650"/>
          </a:xfrm>
          <a:prstGeom prst="wedgeRoundRectCallout">
            <a:avLst>
              <a:gd name="adj1" fmla="val -66298"/>
              <a:gd name="adj2" fmla="val 12717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I have got two jackets.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4118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8284" y="7620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3881" y="85130"/>
            <a:ext cx="2786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18" y="914400"/>
            <a:ext cx="60251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Draw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35454"/>
            <a:ext cx="6148976" cy="464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234" y="3124200"/>
            <a:ext cx="1637197" cy="2771889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6579514" y="1047929"/>
            <a:ext cx="2286000" cy="1747650"/>
          </a:xfrm>
          <a:prstGeom prst="wedgeRoundRectCallout">
            <a:avLst>
              <a:gd name="adj1" fmla="val -66298"/>
              <a:gd name="adj2" fmla="val 12717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I have got a pair of jeans.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841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8284" y="7620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3881" y="85130"/>
            <a:ext cx="2786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18" y="914400"/>
            <a:ext cx="60251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Draw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35454"/>
            <a:ext cx="6148976" cy="464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11" y="3124200"/>
            <a:ext cx="2771889" cy="2771889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6577239" y="1010725"/>
            <a:ext cx="2286000" cy="1747650"/>
          </a:xfrm>
          <a:prstGeom prst="wedgeRoundRectCallout">
            <a:avLst>
              <a:gd name="adj1" fmla="val -66298"/>
              <a:gd name="adj2" fmla="val 12717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I have got a pair of socks.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207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8284" y="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3881" y="-8930"/>
            <a:ext cx="2786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218" y="762000"/>
            <a:ext cx="6025182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repeat.</a:t>
            </a:r>
          </a:p>
        </p:txBody>
      </p:sp>
      <p:sp>
        <p:nvSpPr>
          <p:cNvPr id="7" name="Rectangle 6"/>
          <p:cNvSpPr/>
          <p:nvPr/>
        </p:nvSpPr>
        <p:spPr>
          <a:xfrm>
            <a:off x="724535" y="1371600"/>
            <a:ext cx="549772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Look, circle and say.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" y="-893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62000" y="1981200"/>
            <a:ext cx="408926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5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en-US" sz="45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Draw and say</a:t>
            </a:r>
            <a:r>
              <a:rPr lang="en-US" sz="45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5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20630" y="3886200"/>
            <a:ext cx="2286000" cy="1747650"/>
          </a:xfrm>
          <a:prstGeom prst="wedgeRoundRectCallout">
            <a:avLst>
              <a:gd name="adj1" fmla="val -74040"/>
              <a:gd name="adj2" fmla="val 59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I have got ……….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3396" y="2746365"/>
            <a:ext cx="2578441" cy="181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5137" y="4563750"/>
            <a:ext cx="2606700" cy="187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4127" y="2156430"/>
            <a:ext cx="2578441" cy="181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1837" y="3973815"/>
            <a:ext cx="2750872" cy="193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Jack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357107" y="3973815"/>
            <a:ext cx="380511" cy="380511"/>
          </a:xfrm>
          <a:prstGeom prst="rect">
            <a:avLst/>
          </a:prstGeom>
        </p:spPr>
      </p:pic>
      <p:pic>
        <p:nvPicPr>
          <p:cNvPr id="19" name="Jean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436470" y="5912736"/>
            <a:ext cx="400202" cy="400202"/>
          </a:xfrm>
          <a:prstGeom prst="rect">
            <a:avLst/>
          </a:prstGeom>
        </p:spPr>
      </p:pic>
      <p:pic>
        <p:nvPicPr>
          <p:cNvPr id="20" name="Socks. hat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13130" end="0.5102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149713" y="3464557"/>
            <a:ext cx="381000" cy="381000"/>
          </a:xfrm>
          <a:prstGeom prst="rect">
            <a:avLst/>
          </a:prstGeom>
        </p:spPr>
      </p:pic>
      <p:pic>
        <p:nvPicPr>
          <p:cNvPr id="21" name="Socks. hat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8657" end="4029.5102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91836" y="5364268"/>
            <a:ext cx="350732" cy="35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420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2427288" y="649288"/>
            <a:ext cx="6209632" cy="4494212"/>
            <a:chOff x="2503432" y="1580346"/>
            <a:chExt cx="5899867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503432" y="1580346"/>
              <a:ext cx="5899867" cy="1154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4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905000" y="1066800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Crazy claps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1652" y="76200"/>
            <a:ext cx="28730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Warm - up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media.timeout.com/images/105630975/630/472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98" y="2133600"/>
            <a:ext cx="60007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3398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3272"/>
            <a:ext cx="9144000" cy="54731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1143000"/>
            <a:ext cx="25090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5176" y="1905000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5416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4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2438400"/>
            <a:ext cx="3665665" cy="258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29376" y="4943475"/>
            <a:ext cx="3219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5400" dirty="0" smtClean="0">
                <a:latin typeface="Comic Sans MS" pitchFamily="66" charset="0"/>
              </a:rPr>
              <a:t>hat</a:t>
            </a:r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432828"/>
            <a:ext cx="3673438" cy="258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07154" y="4943475"/>
            <a:ext cx="33946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5400" dirty="0" smtClean="0">
                <a:latin typeface="Comic Sans MS" pitchFamily="66" charset="0"/>
              </a:rPr>
              <a:t>socks</a:t>
            </a:r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4" name="sock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12979" y="4252759"/>
            <a:ext cx="609600" cy="609600"/>
          </a:xfrm>
          <a:prstGeom prst="rect">
            <a:avLst/>
          </a:prstGeom>
        </p:spPr>
      </p:pic>
      <p:pic>
        <p:nvPicPr>
          <p:cNvPr id="7" name="h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39226" y="42675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90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7539" y="115051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7620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4" y="8382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7" y="1669197"/>
            <a:ext cx="8534400" cy="5093109"/>
          </a:xfrm>
          <a:prstGeom prst="rect">
            <a:avLst/>
          </a:prstGeom>
        </p:spPr>
      </p:pic>
      <p:pic>
        <p:nvPicPr>
          <p:cNvPr id="13" name="sock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652280" y="5611761"/>
            <a:ext cx="428826" cy="428826"/>
          </a:xfrm>
          <a:prstGeom prst="rect">
            <a:avLst/>
          </a:prstGeom>
        </p:spPr>
      </p:pic>
      <p:pic>
        <p:nvPicPr>
          <p:cNvPr id="14" name="h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678994" y="5811987"/>
            <a:ext cx="457200" cy="457200"/>
          </a:xfrm>
          <a:prstGeom prst="rect">
            <a:avLst/>
          </a:prstGeom>
        </p:spPr>
      </p:pic>
      <p:pic>
        <p:nvPicPr>
          <p:cNvPr id="8" name="Track 63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111214" y="9829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233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7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5416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530252"/>
            <a:ext cx="3126315" cy="220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334817"/>
            <a:ext cx="3160579" cy="227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352800" y="1619406"/>
            <a:ext cx="2514600" cy="20510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What's this?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4996" y="1466908"/>
            <a:ext cx="3126315" cy="220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2815" y="4202292"/>
            <a:ext cx="3335385" cy="235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ocks. ha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57" end="4029.510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572980" y="5674057"/>
            <a:ext cx="609600" cy="609600"/>
          </a:xfrm>
          <a:prstGeom prst="rect">
            <a:avLst/>
          </a:prstGeom>
        </p:spPr>
      </p:pic>
      <p:pic>
        <p:nvPicPr>
          <p:cNvPr id="14" name="Socks. ha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130" end="0.510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153400" y="2831566"/>
            <a:ext cx="609600" cy="609600"/>
          </a:xfrm>
          <a:prstGeom prst="rect">
            <a:avLst/>
          </a:prstGeom>
        </p:spPr>
      </p:pic>
      <p:pic>
        <p:nvPicPr>
          <p:cNvPr id="15" name="Jacke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303958" y="2831566"/>
            <a:ext cx="609600" cy="609600"/>
          </a:xfrm>
          <a:prstGeom prst="rect">
            <a:avLst/>
          </a:prstGeom>
        </p:spPr>
      </p:pic>
      <p:pic>
        <p:nvPicPr>
          <p:cNvPr id="19" name="Jean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457028" y="57871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070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5416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921" y="1466908"/>
            <a:ext cx="2648989" cy="186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51099" y="5920770"/>
            <a:ext cx="234031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itchFamily="66" charset="0"/>
              </a:rPr>
              <a:t>jacket</a:t>
            </a:r>
            <a:endParaRPr lang="en-US" altLang="en-US" sz="4500" dirty="0">
              <a:latin typeface="Comic Sans MS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5770" y="4120678"/>
            <a:ext cx="2550979" cy="183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5388" y="3200176"/>
            <a:ext cx="215786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itchFamily="66" charset="0"/>
              </a:rPr>
              <a:t>jeans</a:t>
            </a:r>
            <a:endParaRPr lang="en-US" altLang="en-US" sz="4500" dirty="0"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52800" y="1619406"/>
            <a:ext cx="2514600" cy="20510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What's wrong?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1466908"/>
            <a:ext cx="2822911" cy="198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10501" y="3352800"/>
            <a:ext cx="248109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itchFamily="66" charset="0"/>
              </a:rPr>
              <a:t>hat</a:t>
            </a:r>
            <a:endParaRPr lang="en-US" altLang="en-US" sz="4500" dirty="0">
              <a:latin typeface="Comic Sans MS" pitchFamily="66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6615" y="4134659"/>
            <a:ext cx="2567144" cy="180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105400" y="5844570"/>
            <a:ext cx="253530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itchFamily="66" charset="0"/>
              </a:rPr>
              <a:t>socks</a:t>
            </a:r>
            <a:endParaRPr lang="en-US" altLang="en-US" sz="45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5475" y="3230701"/>
            <a:ext cx="234031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itchFamily="66" charset="0"/>
              </a:rPr>
              <a:t>jacket</a:t>
            </a:r>
            <a:endParaRPr lang="en-US" altLang="en-US" sz="45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924149" y="5883155"/>
            <a:ext cx="215786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itchFamily="66" charset="0"/>
              </a:rPr>
              <a:t>jeans</a:t>
            </a:r>
            <a:endParaRPr lang="en-US" altLang="en-US" sz="45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611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8" grpId="0"/>
      <p:bldP spid="18" grpId="1"/>
      <p:bldP spid="7" grpId="0" animBg="1"/>
      <p:bldP spid="21" grpId="0"/>
      <p:bldP spid="23" grpId="0"/>
      <p:bldP spid="14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5416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921" y="1466908"/>
            <a:ext cx="2648989" cy="186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51099" y="5920770"/>
            <a:ext cx="234031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itchFamily="66" charset="0"/>
              </a:rPr>
              <a:t>jeans</a:t>
            </a:r>
            <a:endParaRPr lang="en-US" altLang="en-US" sz="4500" dirty="0">
              <a:latin typeface="Comic Sans MS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5770" y="4120678"/>
            <a:ext cx="2550979" cy="183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5388" y="3200176"/>
            <a:ext cx="215786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itchFamily="66" charset="0"/>
              </a:rPr>
              <a:t>socks</a:t>
            </a:r>
            <a:endParaRPr lang="en-US" altLang="en-US" sz="4500" dirty="0"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52800" y="1619406"/>
            <a:ext cx="2514600" cy="20510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What's wrong?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1466908"/>
            <a:ext cx="2822911" cy="198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10501" y="3352800"/>
            <a:ext cx="248109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itchFamily="66" charset="0"/>
              </a:rPr>
              <a:t>hat</a:t>
            </a:r>
            <a:endParaRPr lang="en-US" altLang="en-US" sz="4500" dirty="0">
              <a:latin typeface="Comic Sans MS" pitchFamily="66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6615" y="4134659"/>
            <a:ext cx="2567144" cy="180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105400" y="5844570"/>
            <a:ext cx="253530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itchFamily="66" charset="0"/>
              </a:rPr>
              <a:t>jacket</a:t>
            </a:r>
            <a:endParaRPr lang="en-US" altLang="en-US" sz="45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5255" y="3200176"/>
            <a:ext cx="234031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itchFamily="66" charset="0"/>
              </a:rPr>
              <a:t>jacket</a:t>
            </a:r>
            <a:endParaRPr lang="en-US" altLang="en-US" sz="45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251255" y="5894326"/>
            <a:ext cx="215786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500" dirty="0" smtClean="0">
                <a:latin typeface="Comic Sans MS" pitchFamily="66" charset="0"/>
              </a:rPr>
              <a:t>socks</a:t>
            </a:r>
            <a:endParaRPr lang="en-US" altLang="en-US" sz="45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028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  <p:bldP spid="18" grpId="1"/>
      <p:bldP spid="18" grpId="2"/>
      <p:bldP spid="7" grpId="0" animBg="1"/>
      <p:bldP spid="21" grpId="0"/>
      <p:bldP spid="23" grpId="0"/>
      <p:bldP spid="23" grpId="1"/>
      <p:bldP spid="14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419</Words>
  <Application>Microsoft Office PowerPoint</Application>
  <PresentationFormat>On-screen Show (4:3)</PresentationFormat>
  <Paragraphs>95</Paragraphs>
  <Slides>17</Slides>
  <Notes>5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</cp:lastModifiedBy>
  <cp:revision>169</cp:revision>
  <dcterms:created xsi:type="dcterms:W3CDTF">2006-08-16T00:00:00Z</dcterms:created>
  <dcterms:modified xsi:type="dcterms:W3CDTF">2020-04-09T06:41:40Z</dcterms:modified>
</cp:coreProperties>
</file>