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x-wav"/>
  <Override PartName="/ppt/notesSlides/notesSlide2.xml" ContentType="application/vnd.openxmlformats-officedocument.presentationml.notesSlide+xml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7" r:id="rId2"/>
    <p:sldId id="285" r:id="rId3"/>
    <p:sldId id="286" r:id="rId4"/>
    <p:sldId id="298" r:id="rId5"/>
    <p:sldId id="288" r:id="rId6"/>
    <p:sldId id="292" r:id="rId7"/>
    <p:sldId id="289" r:id="rId8"/>
    <p:sldId id="297" r:id="rId9"/>
    <p:sldId id="291" r:id="rId10"/>
    <p:sldId id="266" r:id="rId11"/>
    <p:sldId id="268" r:id="rId12"/>
    <p:sldId id="299" r:id="rId13"/>
    <p:sldId id="300" r:id="rId14"/>
    <p:sldId id="301" r:id="rId15"/>
    <p:sldId id="302" r:id="rId16"/>
    <p:sldId id="303" r:id="rId17"/>
    <p:sldId id="308" r:id="rId18"/>
    <p:sldId id="309" r:id="rId19"/>
    <p:sldId id="310" r:id="rId20"/>
    <p:sldId id="320" r:id="rId21"/>
    <p:sldId id="317" r:id="rId22"/>
    <p:sldId id="318" r:id="rId23"/>
    <p:sldId id="319" r:id="rId24"/>
    <p:sldId id="313" r:id="rId25"/>
    <p:sldId id="321" r:id="rId26"/>
    <p:sldId id="322" r:id="rId27"/>
    <p:sldId id="323" r:id="rId28"/>
    <p:sldId id="314" r:id="rId29"/>
    <p:sldId id="315" r:id="rId30"/>
    <p:sldId id="316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Lucky</a:t>
            </a:r>
            <a:r>
              <a:rPr lang="en-US" baseline="0" dirty="0" smtClean="0"/>
              <a:t> Animal Game: HS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1 con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.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1 Lucky Number, HS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</a:t>
            </a:r>
            <a:r>
              <a:rPr lang="en-US" baseline="0" dirty="0" smtClean="0"/>
              <a:t> Racing Game: GV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.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hỏi.Với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back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đích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Check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(</a:t>
            </a:r>
            <a:r>
              <a:rPr lang="en-US" baseline="0" dirty="0" smtClean="0">
                <a:sym typeface="Wingdings"/>
              </a:rPr>
              <a:t>) </a:t>
            </a:r>
            <a:r>
              <a:rPr lang="en-US" baseline="0" dirty="0" err="1" smtClean="0">
                <a:sym typeface="Wingdings"/>
              </a:rPr>
              <a:t>hoặc</a:t>
            </a:r>
            <a:r>
              <a:rPr lang="en-US" baseline="0" dirty="0" smtClean="0">
                <a:sym typeface="Wingdings"/>
              </a:rPr>
              <a:t> () </a:t>
            </a:r>
            <a:r>
              <a:rPr lang="en-US" baseline="0" dirty="0" err="1" smtClean="0">
                <a:sym typeface="Wingdings"/>
              </a:rPr>
              <a:t>trên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tiêu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đề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phần</a:t>
            </a:r>
            <a:r>
              <a:rPr lang="en-US" baseline="0" dirty="0" smtClean="0">
                <a:sym typeface="Wingdings"/>
              </a:rPr>
              <a:t>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Check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(</a:t>
            </a:r>
            <a:r>
              <a:rPr lang="en-US" baseline="0" dirty="0" smtClean="0">
                <a:sym typeface="Wingdings"/>
              </a:rPr>
              <a:t>) </a:t>
            </a:r>
            <a:r>
              <a:rPr lang="en-US" baseline="0" dirty="0" err="1" smtClean="0">
                <a:sym typeface="Wingdings"/>
              </a:rPr>
              <a:t>hoặc</a:t>
            </a:r>
            <a:r>
              <a:rPr lang="en-US" baseline="0" dirty="0" smtClean="0">
                <a:sym typeface="Wingdings"/>
              </a:rPr>
              <a:t> () </a:t>
            </a:r>
            <a:r>
              <a:rPr lang="en-US" baseline="0" dirty="0" err="1" smtClean="0">
                <a:sym typeface="Wingdings"/>
              </a:rPr>
              <a:t>trên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tiêu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đề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phần</a:t>
            </a:r>
            <a:r>
              <a:rPr lang="en-US" baseline="0" dirty="0" smtClean="0">
                <a:sym typeface="Wingdings"/>
              </a:rPr>
              <a:t>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559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4.wav"/><Relationship Id="rId5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24.png"/><Relationship Id="rId5" Type="http://schemas.openxmlformats.org/officeDocument/2006/relationships/audio" Target="../media/audio6.wav"/><Relationship Id="rId15" Type="http://schemas.openxmlformats.org/officeDocument/2006/relationships/image" Target="../media/image10.jpe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jpeg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2.xml"/><Relationship Id="rId3" Type="http://schemas.openxmlformats.org/officeDocument/2006/relationships/image" Target="../media/image27.jpg"/><Relationship Id="rId7" Type="http://schemas.openxmlformats.org/officeDocument/2006/relationships/slide" Target="slide17.xml"/><Relationship Id="rId12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10.jpeg"/><Relationship Id="rId5" Type="http://schemas.openxmlformats.org/officeDocument/2006/relationships/image" Target="../media/image28.png"/><Relationship Id="rId15" Type="http://schemas.openxmlformats.org/officeDocument/2006/relationships/audio" Target="../media/audio1.wav"/><Relationship Id="rId10" Type="http://schemas.openxmlformats.org/officeDocument/2006/relationships/slide" Target="slide20.xml"/><Relationship Id="rId4" Type="http://schemas.openxmlformats.org/officeDocument/2006/relationships/slide" Target="slide15.xml"/><Relationship Id="rId9" Type="http://schemas.openxmlformats.org/officeDocument/2006/relationships/slide" Target="slide19.xml"/><Relationship Id="rId1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9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image" Target="../media/image27.jpg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image" Target="../media/image27.jpg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image" Target="../media/image27.jpg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image" Target="../media/image27.jpg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jpeg"/><Relationship Id="rId4" Type="http://schemas.openxmlformats.org/officeDocument/2006/relationships/image" Target="../media/image27.jpg"/><Relationship Id="rId9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5.mp3"/><Relationship Id="rId7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8.png"/><Relationship Id="rId4" Type="http://schemas.openxmlformats.org/officeDocument/2006/relationships/audio" Target="../media/media5.mp3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5.mp3"/><Relationship Id="rId7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7.png"/><Relationship Id="rId4" Type="http://schemas.openxmlformats.org/officeDocument/2006/relationships/audio" Target="../media/media5.mp3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4.gif"/><Relationship Id="rId9" Type="http://schemas.openxmlformats.org/officeDocument/2006/relationships/slide" Target="slide8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jpeg"/><Relationship Id="rId4" Type="http://schemas.openxmlformats.org/officeDocument/2006/relationships/image" Target="../media/image12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jpeg"/><Relationship Id="rId4" Type="http://schemas.openxmlformats.org/officeDocument/2006/relationships/image" Target="../media/image12.jp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jpeg"/><Relationship Id="rId4" Type="http://schemas.openxmlformats.org/officeDocument/2006/relationships/image" Target="../media/image12.jp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image" Target="../media/image12.jp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jpeg"/><Relationship Id="rId4" Type="http://schemas.openxmlformats.org/officeDocument/2006/relationships/image" Target="../media/image12.jp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1066800"/>
            <a:ext cx="25435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1905000"/>
            <a:ext cx="3215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5598" y="228600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5608" y="237530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2264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07685" y="5557837"/>
            <a:ext cx="1452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dirty="0" smtClean="0">
                <a:latin typeface="Comic Sans MS" pitchFamily="66" charset="0"/>
              </a:rPr>
              <a:t>ball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24600" y="5490554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dirty="0" smtClean="0">
                <a:latin typeface="Comic Sans MS" pitchFamily="66" charset="0"/>
              </a:rPr>
              <a:t>doll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0" y="2683728"/>
            <a:ext cx="3995740" cy="2816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08" y="2667123"/>
            <a:ext cx="4042855" cy="2849561"/>
          </a:xfrm>
          <a:prstGeom prst="rect">
            <a:avLst/>
          </a:prstGeom>
        </p:spPr>
      </p:pic>
      <p:pic>
        <p:nvPicPr>
          <p:cNvPr id="19" name="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09800" y="2153380"/>
            <a:ext cx="609600" cy="609600"/>
          </a:xfrm>
          <a:prstGeom prst="rect">
            <a:avLst/>
          </a:prstGeom>
        </p:spPr>
      </p:pic>
      <p:pic>
        <p:nvPicPr>
          <p:cNvPr id="20" name="Do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04408" y="2153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" y="-9525"/>
            <a:ext cx="9130114" cy="6867525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1524000" y="38862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 Racing</a:t>
            </a:r>
            <a:endParaRPr lang="en-US" altLang="en-US" sz="4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ame 6">
            <a:hlinkClick r:id="" action="ppaction://hlinkshowjump?jump=nextslide" highlightClick="1">
              <a:snd r:embed="rId6" name="click-one-v2.wav"/>
            </a:hlinkClick>
          </p:cNvPr>
          <p:cNvSpPr/>
          <p:nvPr/>
        </p:nvSpPr>
        <p:spPr>
          <a:xfrm>
            <a:off x="42460" y="6082873"/>
            <a:ext cx="1329140" cy="60960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Start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Nhac nen game car rac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9162" y="14287"/>
            <a:ext cx="609600" cy="6096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>
            <a:spLocks noChangeArrowheads="1"/>
          </p:cNvSpPr>
          <p:nvPr/>
        </p:nvSpPr>
        <p:spPr bwMode="auto">
          <a:xfrm>
            <a:off x="0" y="2362200"/>
            <a:ext cx="152400" cy="43434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150"/>
            <a:ext cx="9144001" cy="69342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09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Team 1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1242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Team 4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495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Team 2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5626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0000">
                <a:srgbClr val="FFFFFF"/>
              </a:gs>
              <a:gs pos="100000">
                <a:srgbClr val="00B05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Teacher’s team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781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C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Team 3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/>
          <p:cNvCxnSpPr>
            <a:endCxn id="19" idx="1"/>
          </p:cNvCxnSpPr>
          <p:nvPr/>
        </p:nvCxnSpPr>
        <p:spPr>
          <a:xfrm rot="5400000" flipH="1" flipV="1">
            <a:off x="1981200" y="533400"/>
            <a:ext cx="228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1" idx="1"/>
          </p:cNvCxnSpPr>
          <p:nvPr/>
        </p:nvCxnSpPr>
        <p:spPr>
          <a:xfrm>
            <a:off x="1905000" y="762000"/>
            <a:ext cx="12192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9" idx="3"/>
            <a:endCxn id="29" idx="1"/>
          </p:cNvCxnSpPr>
          <p:nvPr/>
        </p:nvCxnSpPr>
        <p:spPr>
          <a:xfrm>
            <a:off x="3962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3"/>
            <a:endCxn id="32" idx="1"/>
          </p:cNvCxnSpPr>
          <p:nvPr/>
        </p:nvCxnSpPr>
        <p:spPr>
          <a:xfrm>
            <a:off x="4876800" y="11430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33" idx="1"/>
          </p:cNvCxnSpPr>
          <p:nvPr/>
        </p:nvCxnSpPr>
        <p:spPr>
          <a:xfrm>
            <a:off x="6248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1" descr="bigca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2860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 descr="bigc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2004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 descr="bigc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068763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 descr="bigc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983163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1" descr="bigc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5881688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>
            <a:hlinkClick r:id="rId14" action="ppaction://hlinksldjump"/>
          </p:cNvPr>
          <p:cNvSpPr/>
          <p:nvPr/>
        </p:nvSpPr>
        <p:spPr>
          <a:xfrm>
            <a:off x="457200" y="1752600"/>
            <a:ext cx="6096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8572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1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45936"/>
            <a:ext cx="7772400" cy="708225"/>
          </a:xfrm>
        </p:spPr>
        <p:txBody>
          <a:bodyPr>
            <a:normAutofit fontScale="90000"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Calibri (Body)"/>
              </a:rPr>
              <a:t>Questions</a:t>
            </a:r>
            <a:endParaRPr lang="en-US" sz="5400" b="1" dirty="0">
              <a:solidFill>
                <a:srgbClr val="FF0000"/>
              </a:solidFill>
              <a:latin typeface="Calibri (Body)"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21" y="743166"/>
            <a:ext cx="1474789" cy="14747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76400" y="1981200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Calibri (Body)"/>
              </a:rPr>
              <a:t>1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81627"/>
            <a:ext cx="1474789" cy="14747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31903" y="2057400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Calibri (Body)"/>
              </a:rPr>
              <a:t>2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69" y="823912"/>
            <a:ext cx="1474789" cy="147478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008019" y="2133600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Calibri (Body)"/>
              </a:rPr>
              <a:t>3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9" y="2590800"/>
            <a:ext cx="1474789" cy="1474789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8" y="2667000"/>
            <a:ext cx="1474789" cy="1474789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68" y="2743200"/>
            <a:ext cx="1474789" cy="14747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74017" y="3962400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Calibri (Body)"/>
              </a:rPr>
              <a:t>4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400" y="4038600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Calibri (Body)"/>
              </a:rPr>
              <a:t>5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08019" y="4038600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Calibri (Body)"/>
              </a:rPr>
              <a:t>6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" y="-2381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19" y="4648200"/>
            <a:ext cx="1474789" cy="1474789"/>
          </a:xfrm>
          <a:prstGeom prst="rect">
            <a:avLst/>
          </a:prstGeom>
        </p:spPr>
      </p:pic>
      <p:pic>
        <p:nvPicPr>
          <p:cNvPr id="28" name="Picture 2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97411"/>
            <a:ext cx="1474789" cy="1474789"/>
          </a:xfrm>
          <a:prstGeom prst="rect">
            <a:avLst/>
          </a:prstGeom>
        </p:spPr>
      </p:pic>
      <p:pic>
        <p:nvPicPr>
          <p:cNvPr id="29" name="Picture 2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1" y="4800600"/>
            <a:ext cx="1474789" cy="1474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780307" y="6122989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 (Body)"/>
              </a:rPr>
              <a:t>7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31903" y="6122989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 (Body)"/>
              </a:rPr>
              <a:t>8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61909" y="6136123"/>
            <a:ext cx="535781" cy="566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 (Body)"/>
              </a:rPr>
              <a:t>9</a:t>
            </a:r>
            <a:endParaRPr lang="en-US" sz="4000" b="1" dirty="0">
              <a:solidFill>
                <a:schemeClr val="tx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639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5751" cy="685799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" y="-2381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45636" y="5973763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25" l="3377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80" y="1219200"/>
            <a:ext cx="475517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0"/>
            <a:ext cx="9175751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537330"/>
            <a:ext cx="6116637" cy="1143000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latin typeface="Calibri (Body)"/>
              </a:rPr>
              <a:t>What is it?</a:t>
            </a:r>
            <a:endParaRPr lang="en-US" sz="4800" b="1" dirty="0">
              <a:latin typeface="Calibri (Body)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95" y="1680330"/>
            <a:ext cx="6268342" cy="441588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76400" y="537330"/>
            <a:ext cx="61166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 smtClean="0">
                <a:solidFill>
                  <a:srgbClr val="FF0000"/>
                </a:solidFill>
                <a:latin typeface="Calibri (Body)"/>
              </a:rPr>
              <a:t>It’s a ball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0" name="Left Arrow 9">
            <a:hlinkClick r:id="rId7" action="ppaction://hlinksldjump"/>
          </p:cNvPr>
          <p:cNvSpPr/>
          <p:nvPr/>
        </p:nvSpPr>
        <p:spPr>
          <a:xfrm>
            <a:off x="41274" y="6066591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0"/>
            <a:ext cx="9175751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0212" y="537329"/>
            <a:ext cx="6116637" cy="1143000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latin typeface="Calibri (Body)"/>
              </a:rPr>
              <a:t>What is it?</a:t>
            </a:r>
            <a:endParaRPr lang="en-US" sz="4800" b="1" dirty="0">
              <a:latin typeface="Calibri (Body)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76400" y="537330"/>
            <a:ext cx="61166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 smtClean="0">
                <a:solidFill>
                  <a:srgbClr val="FF0000"/>
                </a:solidFill>
                <a:latin typeface="Calibri (Body)"/>
              </a:rPr>
              <a:t>It’s a doll.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57150" y="6032534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17658"/>
            <a:ext cx="5462588" cy="3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0"/>
            <a:ext cx="9175751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0212" y="537329"/>
            <a:ext cx="6116637" cy="1143000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latin typeface="Calibri (Body)"/>
              </a:rPr>
              <a:t>What is it?</a:t>
            </a:r>
            <a:endParaRPr lang="en-US" sz="4800" b="1" dirty="0">
              <a:latin typeface="Calibri (Body)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76399" y="533400"/>
            <a:ext cx="61166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 smtClean="0">
                <a:solidFill>
                  <a:srgbClr val="FF0000"/>
                </a:solidFill>
                <a:latin typeface="Calibri (Body)"/>
              </a:rPr>
              <a:t>It’s a kitten.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57150" y="6032534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1" y="2001419"/>
            <a:ext cx="6421274" cy="4525963"/>
          </a:xfrm>
        </p:spPr>
      </p:pic>
    </p:spTree>
    <p:extLst>
      <p:ext uri="{BB962C8B-B14F-4D97-AF65-F5344CB8AC3E}">
        <p14:creationId xmlns:p14="http://schemas.microsoft.com/office/powerpoint/2010/main" val="1888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0"/>
            <a:ext cx="9175751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0212" y="537329"/>
            <a:ext cx="6116637" cy="1143000"/>
          </a:xfrm>
        </p:spPr>
        <p:txBody>
          <a:bodyPr>
            <a:normAutofit/>
          </a:bodyPr>
          <a:lstStyle/>
          <a:p>
            <a:r>
              <a:rPr lang="vi-VN" sz="4800" b="1" dirty="0" smtClean="0">
                <a:latin typeface="Calibri (Body)"/>
              </a:rPr>
              <a:t>What is it?</a:t>
            </a:r>
            <a:endParaRPr lang="en-US" sz="4800" b="1" dirty="0">
              <a:latin typeface="Calibri (Body)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00212" y="533400"/>
            <a:ext cx="61166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 smtClean="0">
                <a:solidFill>
                  <a:srgbClr val="FF0000"/>
                </a:solidFill>
                <a:latin typeface="Calibri (Body)"/>
              </a:rPr>
              <a:t>It’s a kite.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57150" y="6032534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2" y="2002253"/>
            <a:ext cx="6421274" cy="4525963"/>
          </a:xfrm>
        </p:spPr>
      </p:pic>
    </p:spTree>
    <p:extLst>
      <p:ext uri="{BB962C8B-B14F-4D97-AF65-F5344CB8AC3E}">
        <p14:creationId xmlns:p14="http://schemas.microsoft.com/office/powerpoint/2010/main" val="29626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5751" cy="685799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" y="-2381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45636" y="5973763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7">
            <a:hlinkClick r:id="rId7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0"/>
            <a:ext cx="9175751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0212" y="537329"/>
            <a:ext cx="6116637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alibri (Body)"/>
              </a:rPr>
              <a:t>How many kites?</a:t>
            </a:r>
            <a:endParaRPr lang="en-US" sz="4800" b="1" dirty="0">
              <a:latin typeface="Calibri (Body)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81200" y="566583"/>
            <a:ext cx="61166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Calibri (Body)"/>
              </a:rPr>
              <a:t>t</a:t>
            </a:r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hree kites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57150" y="6032534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871696" cy="49530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81719"/>
            <a:ext cx="3235182" cy="212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79" y="1909061"/>
            <a:ext cx="3534505" cy="209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33793"/>
            <a:ext cx="3186841" cy="1879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6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0"/>
            <a:ext cx="9175751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4160" y="20639"/>
            <a:ext cx="6116637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alibri (Body)"/>
              </a:rPr>
              <a:t>How many balls?</a:t>
            </a:r>
            <a:endParaRPr lang="en-US" sz="4800" b="1" dirty="0">
              <a:latin typeface="Calibri (Body)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54160" y="54152"/>
            <a:ext cx="61166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Calibri (Body)"/>
              </a:rPr>
              <a:t>f</a:t>
            </a:r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ive balls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57150" y="6032534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97152"/>
            <a:ext cx="7871696" cy="4953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88" y="2819400"/>
            <a:ext cx="2133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29" y="1600200"/>
            <a:ext cx="1897383" cy="196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92311"/>
            <a:ext cx="1905000" cy="197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55" y="3673652"/>
            <a:ext cx="1970957" cy="204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73652"/>
            <a:ext cx="1925865" cy="199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0"/>
            <a:ext cx="9175751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4160" y="20639"/>
            <a:ext cx="6116637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alibri (Body)"/>
              </a:rPr>
              <a:t>How many dolls?</a:t>
            </a:r>
            <a:endParaRPr lang="en-US" sz="4800" b="1" dirty="0">
              <a:latin typeface="Calibri (Body)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91260" y="54152"/>
            <a:ext cx="61166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Calibri (Body)"/>
              </a:rPr>
              <a:t>t</a:t>
            </a:r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wo dolls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57150" y="6032534"/>
            <a:ext cx="762000" cy="5334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97152"/>
            <a:ext cx="7871696" cy="4953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48" y="2514600"/>
            <a:ext cx="2625901" cy="31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72" y="1826188"/>
            <a:ext cx="2633727" cy="320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0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392" y="103772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358" y="97756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64" y="963706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4" y="1654314"/>
            <a:ext cx="8034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tick (</a:t>
            </a:r>
            <a:r>
              <a:rPr lang="vi-V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 or cross (</a:t>
            </a:r>
            <a:r>
              <a:rPr lang="vi-VN" sz="4000" b="1" dirty="0" smtClean="0">
                <a:ln w="11430"/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32" y="2819400"/>
            <a:ext cx="2690068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480" y="2819400"/>
            <a:ext cx="2694920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236" y="2819400"/>
            <a:ext cx="281596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552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392" y="103772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358" y="97756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64" y="963706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4" y="1654314"/>
            <a:ext cx="8034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tick (</a:t>
            </a:r>
            <a:r>
              <a:rPr lang="vi-V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 or cross (</a:t>
            </a:r>
            <a:r>
              <a:rPr lang="vi-VN" sz="4000" b="1" dirty="0" smtClean="0">
                <a:ln w="11430"/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2452" y="2514600"/>
            <a:ext cx="3581400" cy="4151890"/>
          </a:xfrm>
          <a:prstGeom prst="rect">
            <a:avLst/>
          </a:prstGeom>
        </p:spPr>
      </p:pic>
      <p:pic>
        <p:nvPicPr>
          <p:cNvPr id="5" name="Correct Sound Effect - Bgm &amp;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1905000"/>
            <a:ext cx="609600" cy="609600"/>
          </a:xfrm>
          <a:prstGeom prst="rect">
            <a:avLst/>
          </a:prstGeom>
        </p:spPr>
      </p:pic>
      <p:pic>
        <p:nvPicPr>
          <p:cNvPr id="11" name="incorrect sound effec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3087329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60497" y="1600200"/>
            <a:ext cx="716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  <a:sym typeface="Wingdings" panose="05000000000000000000" pitchFamily="2" charset="2"/>
              </a:rPr>
              <a:t></a:t>
            </a:r>
            <a:endParaRPr lang="en-US" sz="4400" dirty="0">
              <a:latin typeface="Calibri (Body)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1396" y="1600200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sym typeface="Wingdings" panose="05000000000000000000" pitchFamily="2" charset="2"/>
              </a:rPr>
              <a:t>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00835" y="5486400"/>
            <a:ext cx="7713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sym typeface="Wingdings" panose="05000000000000000000" pitchFamily="2" charset="2"/>
              </a:rPr>
              <a:t>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351036095"/>
      </p:ext>
    </p:extLst>
  </p:cSld>
  <p:clrMapOvr>
    <a:masterClrMapping/>
  </p:clrMapOvr>
  <p:transition spd="med">
    <p:pull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392" y="103772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358" y="97756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64" y="963706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4" y="1654314"/>
            <a:ext cx="8034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tick (</a:t>
            </a:r>
            <a:r>
              <a:rPr lang="vi-V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 or cross (</a:t>
            </a:r>
            <a:r>
              <a:rPr lang="vi-VN" sz="4000" b="1" dirty="0" smtClean="0">
                <a:ln w="11430"/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rrect Sound Effect - Bgm &amp;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2600" y="1905000"/>
            <a:ext cx="609600" cy="609600"/>
          </a:xfrm>
          <a:prstGeom prst="rect">
            <a:avLst/>
          </a:prstGeom>
        </p:spPr>
      </p:pic>
      <p:pic>
        <p:nvPicPr>
          <p:cNvPr id="11" name="incorrect sound effec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2600" y="3087329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60497" y="1600200"/>
            <a:ext cx="716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  <a:sym typeface="Wingdings" panose="05000000000000000000" pitchFamily="2" charset="2"/>
              </a:rPr>
              <a:t></a:t>
            </a:r>
            <a:endParaRPr lang="en-US" sz="4400" dirty="0">
              <a:latin typeface="Calibri (Body)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1396" y="1600200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sym typeface="Wingdings" panose="05000000000000000000" pitchFamily="2" charset="2"/>
              </a:rPr>
              <a:t>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3813" y="2431093"/>
            <a:ext cx="3733800" cy="41425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57800" y="5638800"/>
            <a:ext cx="716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  <a:sym typeface="Wingdings" panose="05000000000000000000" pitchFamily="2" charset="2"/>
              </a:rPr>
              <a:t></a:t>
            </a:r>
            <a:endParaRPr lang="en-US" sz="54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36445118"/>
      </p:ext>
    </p:extLst>
  </p:cSld>
  <p:clrMapOvr>
    <a:masterClrMapping/>
  </p:clrMapOvr>
  <p:transition spd="med">
    <p:pull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392" y="103772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358" y="97756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64" y="963706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4" y="1654314"/>
            <a:ext cx="8034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tick (</a:t>
            </a:r>
            <a:r>
              <a:rPr lang="vi-V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 or cross (</a:t>
            </a:r>
            <a:r>
              <a:rPr lang="vi-VN" sz="4000" b="1" dirty="0" smtClean="0">
                <a:ln w="11430"/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" y="2590800"/>
            <a:ext cx="910423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09513" y="5867400"/>
            <a:ext cx="729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5105400" y="5750004"/>
            <a:ext cx="7232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 dirty="0">
                <a:ln w="11430"/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4878638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392" y="103772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358" y="97756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64" y="963706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4" y="1654314"/>
            <a:ext cx="8034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tick (</a:t>
            </a:r>
            <a:r>
              <a:rPr lang="vi-V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 or cross (</a:t>
            </a:r>
            <a:r>
              <a:rPr lang="vi-V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2344922"/>
            <a:ext cx="4164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52808"/>
            <a:ext cx="6315978" cy="36998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50723" y="4038600"/>
            <a:ext cx="24129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love….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902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392" y="103772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358" y="97756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64" y="963706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4" y="1654314"/>
            <a:ext cx="8034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tick (</a:t>
            </a:r>
            <a:r>
              <a:rPr lang="vi-V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 or cross (</a:t>
            </a:r>
            <a:r>
              <a:rPr lang="vi-V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2344922"/>
            <a:ext cx="4164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052808"/>
            <a:ext cx="5706378" cy="36998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16207" y="4452013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love a kitten.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5655" y="4190999"/>
            <a:ext cx="1781660" cy="19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512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Lucky </a:t>
            </a:r>
            <a:r>
              <a:rPr lang="vi-VN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Animal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720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6959"/>
              </p:ext>
            </p:extLst>
          </p:nvPr>
        </p:nvGraphicFramePr>
        <p:xfrm>
          <a:off x="1209675" y="1697832"/>
          <a:ext cx="6629400" cy="4479991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2264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083" y="2133740"/>
            <a:ext cx="2004094" cy="1511901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250" y="4343400"/>
            <a:ext cx="1648744" cy="1545698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822" y="4281168"/>
            <a:ext cx="1870615" cy="155166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3680" y="4476256"/>
            <a:ext cx="1843087" cy="1217754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4748" y="2260949"/>
            <a:ext cx="1580952" cy="120000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" y="4524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90673" y="2205178"/>
            <a:ext cx="1437897" cy="14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392" y="103772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0358" y="97756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64" y="963706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4" y="1654314"/>
            <a:ext cx="8034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tick (</a:t>
            </a:r>
            <a:r>
              <a:rPr lang="vi-VN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 or cross (</a:t>
            </a:r>
            <a:r>
              <a:rPr lang="vi-V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2344922"/>
            <a:ext cx="4164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vi-V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and say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1" y="2973975"/>
            <a:ext cx="2808059" cy="192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80047"/>
            <a:ext cx="2865120" cy="2019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4859126"/>
            <a:ext cx="2788920" cy="1912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4899494"/>
            <a:ext cx="2788920" cy="1965739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3154680" y="3754226"/>
            <a:ext cx="2819400" cy="2209800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chemeClr val="accent6">
                    <a:lumMod val="75000"/>
                  </a:schemeClr>
                </a:solidFill>
                <a:latin typeface="Calibri (Body)"/>
              </a:rPr>
              <a:t>I love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686802209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3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2937" y="652084"/>
            <a:ext cx="8120063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vi-VN" sz="5400" b="1" dirty="0">
                <a:latin typeface="Calibri" panose="020F0502020204030204" pitchFamily="34" charset="0"/>
                <a:cs typeface="Calibri" panose="020F0502020204030204" pitchFamily="34" charset="0"/>
              </a:rPr>
              <a:t>I see </a:t>
            </a:r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…………………….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76600" y="788157"/>
            <a:ext cx="4114800" cy="838200"/>
          </a:xfrm>
        </p:spPr>
        <p:txBody>
          <a:bodyPr>
            <a:no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hree kites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3812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" y="2238375"/>
            <a:ext cx="7341870" cy="461962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810000"/>
            <a:ext cx="2824877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52" y="2762740"/>
            <a:ext cx="2975847" cy="173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16" y="4648200"/>
            <a:ext cx="2856784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Left Arrow 1">
            <a:hlinkClick r:id="rId8" action="ppaction://hlinksldjump"/>
          </p:cNvPr>
          <p:cNvSpPr/>
          <p:nvPr/>
        </p:nvSpPr>
        <p:spPr>
          <a:xfrm>
            <a:off x="117763" y="6262255"/>
            <a:ext cx="838200" cy="4215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22318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" y="4524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55432" y="391574"/>
            <a:ext cx="6033135" cy="10027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it?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" y="1850646"/>
            <a:ext cx="7341870" cy="461962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92255"/>
            <a:ext cx="4343400" cy="25739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552699" y="370887"/>
            <a:ext cx="4038600" cy="100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kite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Arrow 7">
            <a:hlinkClick r:id="rId8" action="ppaction://hlinksldjump"/>
          </p:cNvPr>
          <p:cNvSpPr/>
          <p:nvPr/>
        </p:nvSpPr>
        <p:spPr>
          <a:xfrm>
            <a:off x="117763" y="6262255"/>
            <a:ext cx="838200" cy="4215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31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3812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3887" y="1660940"/>
            <a:ext cx="7772400" cy="1470025"/>
          </a:xfrm>
        </p:spPr>
        <p:txBody>
          <a:bodyPr>
            <a:normAutofit/>
          </a:bodyPr>
          <a:lstStyle/>
          <a:p>
            <a:r>
              <a:rPr lang="vi-VN" sz="5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Lucky animal</a:t>
            </a:r>
            <a:endParaRPr lang="en-US" sz="5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276600"/>
            <a:ext cx="3505200" cy="2660574"/>
          </a:xfrm>
          <a:prstGeom prst="rect">
            <a:avLst/>
          </a:prstGeom>
        </p:spPr>
      </p:pic>
      <p:sp>
        <p:nvSpPr>
          <p:cNvPr id="6" name="Left Arrow 5">
            <a:hlinkClick r:id="rId7" action="ppaction://hlinksldjump"/>
          </p:cNvPr>
          <p:cNvSpPr/>
          <p:nvPr/>
        </p:nvSpPr>
        <p:spPr>
          <a:xfrm>
            <a:off x="117763" y="6262255"/>
            <a:ext cx="838200" cy="4215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3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414462"/>
            <a:ext cx="7772400" cy="1470025"/>
          </a:xfrm>
        </p:spPr>
        <p:txBody>
          <a:bodyPr>
            <a:normAutofit/>
          </a:bodyPr>
          <a:lstStyle/>
          <a:p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see ____________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489007" y="1653172"/>
            <a:ext cx="3657600" cy="876300"/>
          </a:xfrm>
        </p:spPr>
        <p:txBody>
          <a:bodyPr>
            <a:no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 kittens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" y="4524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14611"/>
            <a:ext cx="5227320" cy="3684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9508" y="3768965"/>
            <a:ext cx="2078023" cy="2260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3301755"/>
            <a:ext cx="1833688" cy="1994387"/>
          </a:xfrm>
          <a:prstGeom prst="rect">
            <a:avLst/>
          </a:prstGeom>
        </p:spPr>
      </p:pic>
      <p:sp>
        <p:nvSpPr>
          <p:cNvPr id="12" name="Left Arrow 11">
            <a:hlinkClick r:id="rId8" action="ppaction://hlinksldjump"/>
          </p:cNvPr>
          <p:cNvSpPr/>
          <p:nvPr/>
        </p:nvSpPr>
        <p:spPr>
          <a:xfrm>
            <a:off x="117763" y="6262255"/>
            <a:ext cx="838200" cy="4215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31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3812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3887" y="1660940"/>
            <a:ext cx="7772400" cy="1470025"/>
          </a:xfrm>
        </p:spPr>
        <p:txBody>
          <a:bodyPr>
            <a:normAutofit/>
          </a:bodyPr>
          <a:lstStyle/>
          <a:p>
            <a:r>
              <a:rPr lang="vi-VN" sz="5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Lucky animal</a:t>
            </a:r>
            <a:endParaRPr lang="en-US" sz="5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287" y="2971800"/>
            <a:ext cx="3657600" cy="3033954"/>
          </a:xfrm>
          <a:prstGeom prst="rect">
            <a:avLst/>
          </a:prstGeom>
        </p:spPr>
      </p:pic>
      <p:sp>
        <p:nvSpPr>
          <p:cNvPr id="6" name="Left Arrow 5">
            <a:hlinkClick r:id="rId8" action="ppaction://hlinksldjump"/>
          </p:cNvPr>
          <p:cNvSpPr/>
          <p:nvPr/>
        </p:nvSpPr>
        <p:spPr>
          <a:xfrm>
            <a:off x="117763" y="6262255"/>
            <a:ext cx="838200" cy="4215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2"/>
            <a:ext cx="9144000" cy="68223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2453" y="1116338"/>
            <a:ext cx="77724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vi-V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it?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55320" y="1233426"/>
            <a:ext cx="403336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kitten.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3812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28901"/>
            <a:ext cx="5127307" cy="3613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983141"/>
            <a:ext cx="2619860" cy="2849457"/>
          </a:xfrm>
          <a:prstGeom prst="rect">
            <a:avLst/>
          </a:prstGeom>
        </p:spPr>
      </p:pic>
      <p:sp>
        <p:nvSpPr>
          <p:cNvPr id="9" name="Left Arrow 8">
            <a:hlinkClick r:id="rId8" action="ppaction://hlinksldjump"/>
          </p:cNvPr>
          <p:cNvSpPr/>
          <p:nvPr/>
        </p:nvSpPr>
        <p:spPr>
          <a:xfrm>
            <a:off x="117763" y="6262255"/>
            <a:ext cx="838200" cy="4215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631</Words>
  <Application>Microsoft Office PowerPoint</Application>
  <PresentationFormat>On-screen Show (4:3)</PresentationFormat>
  <Paragraphs>122</Paragraphs>
  <Slides>31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I see …………………….</vt:lpstr>
      <vt:lpstr>PowerPoint Presentation</vt:lpstr>
      <vt:lpstr>Lucky animal</vt:lpstr>
      <vt:lpstr>I see ____________</vt:lpstr>
      <vt:lpstr>Lucky animal</vt:lpstr>
      <vt:lpstr>What is it?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What is it?</vt:lpstr>
      <vt:lpstr>What is it?</vt:lpstr>
      <vt:lpstr>What is it?</vt:lpstr>
      <vt:lpstr>What is it?</vt:lpstr>
      <vt:lpstr>PowerPoint Presentation</vt:lpstr>
      <vt:lpstr>How many kites?</vt:lpstr>
      <vt:lpstr>How many balls?</vt:lpstr>
      <vt:lpstr>How many dolls?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60</cp:revision>
  <dcterms:created xsi:type="dcterms:W3CDTF">2006-08-16T00:00:00Z</dcterms:created>
  <dcterms:modified xsi:type="dcterms:W3CDTF">2020-04-10T02:33:03Z</dcterms:modified>
</cp:coreProperties>
</file>