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9"/>
  </p:notesMasterIdLst>
  <p:sldIdLst>
    <p:sldId id="355" r:id="rId3"/>
    <p:sldId id="356" r:id="rId4"/>
    <p:sldId id="400" r:id="rId5"/>
    <p:sldId id="399" r:id="rId6"/>
    <p:sldId id="401" r:id="rId7"/>
    <p:sldId id="357" r:id="rId8"/>
    <p:sldId id="339" r:id="rId9"/>
    <p:sldId id="387" r:id="rId10"/>
    <p:sldId id="346" r:id="rId11"/>
    <p:sldId id="388" r:id="rId12"/>
    <p:sldId id="403" r:id="rId13"/>
    <p:sldId id="340" r:id="rId14"/>
    <p:sldId id="344" r:id="rId15"/>
    <p:sldId id="343" r:id="rId16"/>
    <p:sldId id="397" r:id="rId17"/>
    <p:sldId id="363" r:id="rId18"/>
    <p:sldId id="345" r:id="rId19"/>
    <p:sldId id="349" r:id="rId20"/>
    <p:sldId id="398" r:id="rId21"/>
    <p:sldId id="386" r:id="rId22"/>
    <p:sldId id="382" r:id="rId23"/>
    <p:sldId id="385" r:id="rId24"/>
    <p:sldId id="405" r:id="rId25"/>
    <p:sldId id="351" r:id="rId26"/>
    <p:sldId id="352" r:id="rId27"/>
    <p:sldId id="3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C05AF-75D2-4CD0-A2AD-EC2974607C6B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6EB1B-2348-48ED-A967-986DD7A63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0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9849E-9011-4D69-9F1A-9BE227B707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53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A1F9-2889-4419-9F48-77255DACB43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74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A1F9-2889-4419-9F48-77255DACB43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61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A1F9-2889-4419-9F48-77255DACB43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77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57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6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2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98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23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31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89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0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39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98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0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34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147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311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92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83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77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6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72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8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6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66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85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358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2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3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6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i trường mến yêu (có lời) ">
            <a:hlinkClick r:id="" action="ppaction://media"/>
            <a:extLst>
              <a:ext uri="{FF2B5EF4-FFF2-40B4-BE49-F238E27FC236}">
                <a16:creationId xmlns:a16="http://schemas.microsoft.com/office/drawing/2014/main" id="{A8F5E479-4375-140F-1113-4DBCA8B3DB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281404"/>
            <a:ext cx="2802835" cy="157659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0" t="-2319" r="19667" b="821"/>
          <a:stretch/>
        </p:blipFill>
        <p:spPr>
          <a:xfrm>
            <a:off x="-54289" y="-194153"/>
            <a:ext cx="12246289" cy="7052153"/>
          </a:xfr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FBABA7-9883-ECB9-7DA9-8452E17D3D20}"/>
              </a:ext>
            </a:extLst>
          </p:cNvPr>
          <p:cNvSpPr txBox="1"/>
          <p:nvPr/>
        </p:nvSpPr>
        <p:spPr>
          <a:xfrm>
            <a:off x="401320" y="1653959"/>
            <a:ext cx="119786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CẤP TRƯỜNG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HỌC MÔN TIẾNG VIỆT 5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GIÁO DỤC PHỔ THÔNG 2018</a:t>
            </a: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6307C5CE-F17C-112A-D1D1-26A6B5A54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563954"/>
            <a:ext cx="84511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PHÒNG GIÁO DỤC VÀ ĐÀO TẠO  HUYỆN TIÊN LÃNG</a:t>
            </a:r>
          </a:p>
        </p:txBody>
      </p:sp>
      <p:sp>
        <p:nvSpPr>
          <p:cNvPr id="8" name="WordArt 41">
            <a:extLst>
              <a:ext uri="{FF2B5EF4-FFF2-40B4-BE49-F238E27FC236}">
                <a16:creationId xmlns:a16="http://schemas.microsoft.com/office/drawing/2014/main" id="{F1901807-378D-4845-E4DC-3FF5AF7027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34560" y="3528158"/>
            <a:ext cx="3902630" cy="323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0"/>
              </a:avLst>
            </a:prstTxWarp>
          </a:bodyPr>
          <a:lstStyle/>
          <a:p>
            <a:pPr algn="ctr"/>
            <a:r>
              <a:rPr lang="en-US" b="1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b="1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2024 - 2025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E43B5-907D-8CFA-3235-D69FF9F6C9DC}"/>
              </a:ext>
            </a:extLst>
          </p:cNvPr>
          <p:cNvSpPr txBox="1"/>
          <p:nvPr/>
        </p:nvSpPr>
        <p:spPr>
          <a:xfrm>
            <a:off x="3618191" y="4671622"/>
            <a:ext cx="7337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Duyến</a:t>
            </a:r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2">
            <a:extLst>
              <a:ext uri="{FF2B5EF4-FFF2-40B4-BE49-F238E27FC236}">
                <a16:creationId xmlns:a16="http://schemas.microsoft.com/office/drawing/2014/main" id="{6307C5CE-F17C-112A-D1D1-26A6B5A54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961647"/>
            <a:ext cx="84511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TRƯỜNG TH KIẾN THIẾT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084618" y="1361757"/>
            <a:ext cx="284018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2C640D32-185A-0A0B-A87F-176130683FE8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803" r="3829" b="7963"/>
          <a:stretch/>
        </p:blipFill>
        <p:spPr bwMode="auto">
          <a:xfrm>
            <a:off x="133671" y="772619"/>
            <a:ext cx="1913569" cy="17170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154" y="2537635"/>
            <a:ext cx="1981046" cy="198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6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A5021-DCB4-C82E-38C8-5A291CBBC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470073" cy="6209871"/>
          </a:xfrm>
          <a:prstGeom prst="rect">
            <a:avLst/>
          </a:prstGeom>
        </p:spPr>
      </p:pic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43590DFE-1B7A-97F6-A9B9-F6EDF0C87B1B}"/>
              </a:ext>
            </a:extLst>
          </p:cNvPr>
          <p:cNvSpPr/>
          <p:nvPr/>
        </p:nvSpPr>
        <p:spPr>
          <a:xfrm>
            <a:off x="6331526" y="3828173"/>
            <a:ext cx="6109855" cy="23816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giống như hạt của quả.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Hình ảnh Những Hạt Mưa Xanh Trên Tán Lá PNG , Dự Báo, Giọt Nước, Cơ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36" y="20542"/>
            <a:ext cx="5527964" cy="380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48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fefcdn.com/203337114487263232/2023/8/27/hot-na-gay-bong-mat-5967-1601136973-16928892930091489018869-1693106387260-16931063882156740713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67055" cy="667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ình ảnh Những Hạt Mưa Xanh Trên Tán Lá PNG , Dự Báo, Giọt Nước, Cơ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5" y="20541"/>
            <a:ext cx="5624944" cy="6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81F940AA-2031-0812-3990-26175408E8DD}"/>
              </a:ext>
            </a:extLst>
          </p:cNvPr>
          <p:cNvSpPr/>
          <p:nvPr/>
        </p:nvSpPr>
        <p:spPr>
          <a:xfrm>
            <a:off x="318654" y="568037"/>
            <a:ext cx="11585520" cy="57773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noãn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/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19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-img-v2.mybota.vn/media/4678/Nong%20san/hat%20kho/do-xanh-nguyen-h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0" y="83123"/>
            <a:ext cx="2951021" cy="455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f.shopee.vn/file/a7429fb457942c53dad8f2c411ac69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34" y="83122"/>
            <a:ext cx="3435930" cy="455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dn.tgdd.vn/News/1416145/gia-tri-dinh-duong-va-loi-ich-suc-khoe-cua-hat-bi-ngo-1-800x4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564" y="83122"/>
            <a:ext cx="3006435" cy="455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dn.congthuong.vn/stores/news_dataimages/2023/102023/10/10/7d229eb64c801540caeb7ab4d4fae17e20231010102130.jpg?rt=202310101021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90" y="83122"/>
            <a:ext cx="2729343" cy="455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0" y="5205396"/>
            <a:ext cx="1188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bí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61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ile.hstatic.net/1000403382/file/cac-loai-hat-an-ngay-tet_58d18cbe60c842e588bc25dd0a682d8c_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421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929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m.2lua.vn/temp/resize/400x300/upload/news/07-2013/hat-thoc-3910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0"/>
            <a:ext cx="5729285" cy="52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5937" y="5376652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8080" y="5435109"/>
            <a:ext cx="1938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48" y="-14288"/>
            <a:ext cx="6203951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502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fefcdn.com/thumb_w/640/203337114487263232/2021/8/12/photo1628768336009-16287683362751197745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96000" cy="299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hungkhoi.com.vn/upload/ckfinder/images/H%E1%BA%A1t%20th%E1%BB%A7y%20tinh%20phun%20c%C3%A1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47" y="0"/>
            <a:ext cx="5888182" cy="299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tatic1.cafeland.vn/cafelandnew/hinh-anh/2020/09/25/95/image-20200925152150-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6761"/>
            <a:ext cx="6096000" cy="27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kokotaru.com/wp-content/uploads/kien-thuc-am-thuc/kien-thuc-lam-banh/duong-ha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47" y="3546761"/>
            <a:ext cx="5888182" cy="27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2895591"/>
            <a:ext cx="225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4741" y="6162668"/>
            <a:ext cx="2558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1730" y="6150114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3959" y="2840169"/>
            <a:ext cx="3151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23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8BE972-115D-A5F8-14F3-C0EB7BCC5220}"/>
              </a:ext>
            </a:extLst>
          </p:cNvPr>
          <p:cNvSpPr txBox="1"/>
          <p:nvPr/>
        </p:nvSpPr>
        <p:spPr>
          <a:xfrm>
            <a:off x="551947" y="117386"/>
            <a:ext cx="11044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hai đoạn thơ dưới đây, từ chân được dùng với các nghĩa nào? Các nghĩa đó có gì giống và khác nhau?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F0848-3F6C-7841-3A6B-3DD87CC28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12" y="2056378"/>
            <a:ext cx="11078742" cy="480162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9240980" y="692725"/>
            <a:ext cx="831273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28254" y="1322404"/>
            <a:ext cx="4613564" cy="105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266218" y="1319134"/>
            <a:ext cx="886691" cy="8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302328" y="1911927"/>
            <a:ext cx="2105891" cy="62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45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0" y="19921"/>
            <a:ext cx="12081584" cy="683807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1F3189-85DD-85C7-B91D-1384755EA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7" y="-10821"/>
            <a:ext cx="4701923" cy="335031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B5A7B8-AD98-780B-406F-4BD87C0A7131}"/>
              </a:ext>
            </a:extLst>
          </p:cNvPr>
          <p:cNvSpPr/>
          <p:nvPr/>
        </p:nvSpPr>
        <p:spPr>
          <a:xfrm>
            <a:off x="5626135" y="80181"/>
            <a:ext cx="6106815" cy="28953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dưới cùng của một vật để đỡ vật đó có thể đứng được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3CD8E9-6BC1-2515-3A34-A6DD19C1C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88" y="3370236"/>
            <a:ext cx="4679352" cy="348776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B23713-5998-EF3D-0727-B75F93C1D556}"/>
              </a:ext>
            </a:extLst>
          </p:cNvPr>
          <p:cNvSpPr/>
          <p:nvPr/>
        </p:nvSpPr>
        <p:spPr>
          <a:xfrm>
            <a:off x="5626135" y="3370236"/>
            <a:ext cx="6106815" cy="28558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 cùng của cơ thể người, có chức năng di chuyển (bước)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647727" y="158346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679984" y="44184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3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887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433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a/a4/Anatomy_of_a_Sunse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85"/>
            <a:ext cx="12192000" cy="86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042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baolaocai.vn/images/ec4ccec80101fae79851699d72a4597dec63fb26932a16a25ca0bce4b269a5936da5176834e14cd9cbbd703efd8a9844/1-9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3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27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81F940AA-2031-0812-3990-26175408E8DD}"/>
              </a:ext>
            </a:extLst>
          </p:cNvPr>
          <p:cNvSpPr/>
          <p:nvPr/>
        </p:nvSpPr>
        <p:spPr>
          <a:xfrm>
            <a:off x="0" y="124694"/>
            <a:ext cx="12192000" cy="67333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1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277091" y="95485"/>
            <a:ext cx="11804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vi-VN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câu để phân biệt các nghĩa của mỗi từ sau đây: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925777" y="660219"/>
            <a:ext cx="14685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A7FCE79-5D73-DEE6-6B11-9668E115C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327"/>
            <a:ext cx="12067309" cy="55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4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994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07818" y="684498"/>
            <a:ext cx="117070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Cho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mũi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571500" marR="0" lvl="0" indent="-5715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marR="0" lvl="0" indent="-5715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41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45848" y="503573"/>
            <a:ext cx="929677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29964" y="440073"/>
            <a:ext cx="9412654" cy="25312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645848" y="3545225"/>
            <a:ext cx="8883651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05137" y="3724611"/>
            <a:ext cx="4097339" cy="11747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 Hai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55144" y="4957306"/>
            <a:ext cx="4047332" cy="1176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vi-VN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96728" y="5091451"/>
            <a:ext cx="3781386" cy="1176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 Ba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3" y="3276938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9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2874" y="3724611"/>
            <a:ext cx="3805239" cy="11747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Chevron 20">
            <a:hlinkClick r:id="rId6" action="ppaction://hlinksldjump"/>
          </p:cNvPr>
          <p:cNvSpPr/>
          <p:nvPr/>
        </p:nvSpPr>
        <p:spPr>
          <a:xfrm flipH="1">
            <a:off x="11337414" y="6215401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2" name="Chevron 21">
            <a:hlinkClick r:id="rId6" action="ppaction://hlinksldjump"/>
          </p:cNvPr>
          <p:cNvSpPr/>
          <p:nvPr/>
        </p:nvSpPr>
        <p:spPr>
          <a:xfrm flipH="1">
            <a:off x="11334236" y="3353136"/>
            <a:ext cx="309563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3" name="Chevron 22">
            <a:hlinkClick r:id="rId6" action="ppaction://hlinksldjump"/>
          </p:cNvPr>
          <p:cNvSpPr/>
          <p:nvPr/>
        </p:nvSpPr>
        <p:spPr>
          <a:xfrm>
            <a:off x="2533138" y="6201113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4" name="Chevron 23">
            <a:hlinkClick r:id="rId6" action="ppaction://hlinksldjump"/>
          </p:cNvPr>
          <p:cNvSpPr/>
          <p:nvPr/>
        </p:nvSpPr>
        <p:spPr>
          <a:xfrm>
            <a:off x="2529963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19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2381833" cy="215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05366" y="293928"/>
            <a:ext cx="8883651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54347" y="275503"/>
            <a:ext cx="8999535" cy="26797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35527" y="3362661"/>
            <a:ext cx="11845637" cy="3329084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68683" y="3545225"/>
            <a:ext cx="5712481" cy="13541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0304" y="5062873"/>
            <a:ext cx="5683603" cy="14652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68683" y="5062873"/>
            <a:ext cx="5712481" cy="14652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3" y="3110678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9" y="311623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0303" y="3580944"/>
            <a:ext cx="5683604" cy="13541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lập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03826"/>
            <a:ext cx="2156911" cy="194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05366" y="293928"/>
            <a:ext cx="8883651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54347" y="275503"/>
            <a:ext cx="8999535" cy="26797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35527" y="3362661"/>
            <a:ext cx="11845637" cy="3329084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0303" y="5090067"/>
            <a:ext cx="5712481" cy="16016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68683" y="3624598"/>
            <a:ext cx="5683603" cy="1176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68683" y="5062873"/>
            <a:ext cx="5712481" cy="16288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3" y="3110678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9" y="311623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0303" y="3580944"/>
            <a:ext cx="5683604" cy="13541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03826"/>
            <a:ext cx="2156911" cy="194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007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152400" y="342899"/>
            <a:ext cx="114577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nghĩa của từ </a:t>
            </a:r>
            <a:r>
              <a:rPr 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 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mỗi đoạn thơ dưới đây. Từ </a:t>
            </a:r>
            <a:r>
              <a:rPr 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đoạn thơ nào được dùng với nghĩa gốc?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937163" y="955963"/>
            <a:ext cx="3713019" cy="277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76945" y="2313706"/>
            <a:ext cx="2119746" cy="138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05FC0CE-C82D-944C-BACA-DB69E197B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4" y="2396830"/>
            <a:ext cx="12094474" cy="429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8899DA-FBD2-B8D1-094C-482FB2602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12141" cy="6622473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81F940AA-2031-0812-3990-26175408E8DD}"/>
              </a:ext>
            </a:extLst>
          </p:cNvPr>
          <p:cNvSpPr/>
          <p:nvPr/>
        </p:nvSpPr>
        <p:spPr>
          <a:xfrm>
            <a:off x="7329055" y="0"/>
            <a:ext cx="4862945" cy="66224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noãn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543654" y="30013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0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fefcdn.com/203337114487263232/2023/8/27/hot-na-gay-bong-mat-5967-1601136973-16928892930091489018869-1693106387260-16931063882156740713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9" y="0"/>
            <a:ext cx="10775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47772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450</Words>
  <Application>Microsoft Office PowerPoint</Application>
  <PresentationFormat>Widescreen</PresentationFormat>
  <Paragraphs>56</Paragraphs>
  <Slides>26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Arial-Rounded</vt:lpstr>
      <vt:lpstr>Calibri</vt:lpstr>
      <vt:lpstr>Cambria</vt:lpstr>
      <vt:lpstr>Garamond</vt:lpstr>
      <vt:lpstr>Tahoma</vt:lpstr>
      <vt:lpstr>Times New Roman</vt:lpstr>
      <vt:lpstr>Trebuchet MS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153</cp:revision>
  <dcterms:created xsi:type="dcterms:W3CDTF">2024-08-03T10:52:38Z</dcterms:created>
  <dcterms:modified xsi:type="dcterms:W3CDTF">2025-02-16T09:17:33Z</dcterms:modified>
</cp:coreProperties>
</file>